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Cocktails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Machine Learning to Suggest Cocktails</a:t>
            </a:r>
          </a:p>
          <a:p>
            <a:r>
              <a:t>Presented By: [Your Name]</a:t>
            </a:r>
          </a:p>
          <a:p>
            <a:r>
              <a:t>Date: [Today's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questions.</a:t>
            </a:r>
          </a:p>
          <a:p>
            <a:r>
              <a:t>Thank the audience for their attention.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Briefly describe the problem.</a:t>
            </a:r>
          </a:p>
          <a:p>
            <a:r>
              <a:t>- Importance of a recommendation system for cocktails.</a:t>
            </a:r>
          </a:p>
          <a:p>
            <a:r>
              <a:t>- Objective of the project.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 and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Assumptions about user preferences.</a:t>
            </a:r>
          </a:p>
          <a:p>
            <a:r>
              <a:t>- Hypotheses about how users' ratings are distributed.</a:t>
            </a:r>
          </a:p>
          <a:p>
            <a:r>
              <a:t>- Expected outcome from the recommendation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Initial observations from the data.</a:t>
            </a:r>
          </a:p>
          <a:p>
            <a:r>
              <a:t>- Visualizations (distributions, correlations, etc.).</a:t>
            </a:r>
          </a:p>
          <a:p>
            <a:r>
              <a:t>- Key insights from the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Description of feature engineering steps.</a:t>
            </a:r>
          </a:p>
          <a:p>
            <a:r>
              <a:t>- Transformations applied to the data.</a:t>
            </a:r>
          </a:p>
          <a:p>
            <a:r>
              <a:t>- Rationale behind the chosen features and transformations.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Approaches (Model)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Description of the models tried (SVD, RandomForest, etc.).</a:t>
            </a:r>
          </a:p>
          <a:p>
            <a:r>
              <a:t>- Cross-validation techniques used.</a:t>
            </a:r>
          </a:p>
          <a:p>
            <a:r>
              <a:t>- Checks for overfitting and underfitting.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Final model chosen.</a:t>
            </a:r>
          </a:p>
          <a:p>
            <a:r>
              <a:t>- Regularization techniques applied.</a:t>
            </a:r>
          </a:p>
          <a:p>
            <a:r>
              <a:t>- Justification for the model choice.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 metrics (RMSE, MAE, etc.).</a:t>
            </a:r>
          </a:p>
          <a:p>
            <a:r>
              <a:t>- Learning curves.</a:t>
            </a:r>
          </a:p>
          <a:p>
            <a:r>
              <a:t>- Key findings and learnings from the project.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Potential improvements.</a:t>
            </a:r>
          </a:p>
          <a:p>
            <a:r>
              <a:t>- Future directions for the project.</a:t>
            </a:r>
          </a:p>
          <a:p>
            <a:r>
              <a:t>- Other models or techniques to explore.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