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0" r:id="rId5"/>
    <p:sldId id="261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1E79-0E23-47F9-9E20-42832EA03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C26AD-3E46-4241-83DD-FEB4362E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EE3E-433D-4439-B095-1D112ACD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BEBA-BF49-42E7-A924-B65C4A3B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61F2-5C7A-4511-932B-776B531C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B04D-D385-433B-844C-FCEE8C3F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67D5-A012-4394-A255-E9C266412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47E0-2A92-49A9-B48A-45276C7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6B7-8BF9-4F6D-A8B6-8513ED09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0667-C75D-43B6-A507-2A66F624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32814-F4AB-410A-8BC3-20A8108B7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75C1C-24EA-4441-87B5-3F0726B72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A644A-E23D-4118-82D5-EB89AC6D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E8AA-4110-429D-8A22-9B19F5A1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64A2-56F7-4FD7-AE1D-D095CDC6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C27D-326B-4534-81E6-5A122C39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6E46-1341-4F69-978E-6D6A57FA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D619-B827-4C10-8671-30E58546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B579-CEE8-4E93-8C22-961DC6E3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7FFF-8F4A-48BE-B3CC-245561D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8BF-09B1-441D-8707-3AE3147E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F1D2-DABB-4938-80AC-3C230162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D288-945E-4069-BC40-DCC9AA6E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582D-34AA-4B96-8A94-ECC78737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6ECC-FEE2-415C-86FE-D90889B3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6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48-7F85-4C10-92D1-87581AB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045D-8D0F-4DAB-BE17-D4BFF2409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3B092-0BA5-4F16-9FFF-6D9510D5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E3CF-1BF3-48A3-B544-234B6DCE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E913-A1DB-4787-8FBB-BDD10866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F69C-9EC6-4FB9-8E88-DAF67255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523A-62A2-4396-BE20-16B87057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E58A-5C7D-40BC-9222-B4F73F3D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60CBC-04DD-4FF4-909A-B437A823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EB378-554F-4C26-A045-0531C2EE4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211F3-277E-4F73-AB6F-A68FC0534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07844-FA39-4249-B5B6-372A78D4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09747-D892-4B2F-81FD-EB60FC2C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0A3D4-498B-45F7-B820-A5E988AE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4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FF9E-407F-4EC0-A669-8CDEDD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33551-D078-46B5-A87A-344EEAD4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DE5B9-D7F1-46CA-B198-BA3BF851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0B624-B48E-44B3-AC43-ADF839F0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12F55-110C-46FD-988A-B2B5D528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12C54-2670-4E65-BC38-3350454A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F7753-DC88-4918-BF50-118FB2C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FDFB-214C-4266-959A-4C599465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4267-C6E3-4ED3-9BE9-23116AAD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9A9F-E7E6-4FEA-A4A2-D86FC70B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04076-E3CB-4F0B-8F30-9A638C83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7100-9EEC-46AE-B774-74302A8B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58423-BF24-4D97-9CA2-B437A64F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9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2896-5ED4-43AA-88B7-2A0E923A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B228C-63F5-4BC8-AF0F-B8896CBDC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3F132-68E2-46B6-9251-433BB3813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7EA1-C0B8-4CD2-81E6-8B7684AE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EB9B-0FE3-4304-8A7A-7A23B382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A43BB-438B-4A6E-B79A-4146BB0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ED036-FCD1-47C8-85A0-C8A26FF2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8627D-92CE-41CD-836C-1ECDB1E9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AB3F-13E9-418D-B276-1D6EC1E12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03A6-B83F-42CD-91E1-662E324CA139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E4AF-9FBF-4CFE-BA0F-809AF2180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DCB-4168-4145-9374-86235831A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1100-A964-42CD-BC0C-39F51A5AE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8C769-13FB-47D6-809A-E1418D82C515}"/>
              </a:ext>
            </a:extLst>
          </p:cNvPr>
          <p:cNvCxnSpPr>
            <a:cxnSpLocks/>
          </p:cNvCxnSpPr>
          <p:nvPr/>
        </p:nvCxnSpPr>
        <p:spPr>
          <a:xfrm>
            <a:off x="5180082" y="2892316"/>
            <a:ext cx="0" cy="440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486D1C6-BB94-44BC-B0FF-87EFEC263F3D}"/>
              </a:ext>
            </a:extLst>
          </p:cNvPr>
          <p:cNvSpPr/>
          <p:nvPr/>
        </p:nvSpPr>
        <p:spPr>
          <a:xfrm>
            <a:off x="4951444" y="4848800"/>
            <a:ext cx="513946" cy="470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99FBD1-6446-4955-A349-ED2E61E3134C}"/>
              </a:ext>
            </a:extLst>
          </p:cNvPr>
          <p:cNvSpPr/>
          <p:nvPr/>
        </p:nvSpPr>
        <p:spPr>
          <a:xfrm>
            <a:off x="4996930" y="4893145"/>
            <a:ext cx="422968" cy="3820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47194A-F893-45F6-AC97-1E06834D6D4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180082" y="2018763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2569ED-90D8-4D6A-9AB7-5D043B4DEB29}"/>
              </a:ext>
            </a:extLst>
          </p:cNvPr>
          <p:cNvCxnSpPr>
            <a:cxnSpLocks/>
          </p:cNvCxnSpPr>
          <p:nvPr/>
        </p:nvCxnSpPr>
        <p:spPr>
          <a:xfrm>
            <a:off x="5189466" y="3882110"/>
            <a:ext cx="0" cy="29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5615D-3436-44E0-B09F-76D45A3BE06C}"/>
              </a:ext>
            </a:extLst>
          </p:cNvPr>
          <p:cNvSpPr/>
          <p:nvPr/>
        </p:nvSpPr>
        <p:spPr>
          <a:xfrm>
            <a:off x="6524034" y="2256307"/>
            <a:ext cx="879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 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3FC70CA-6463-4201-9AAD-FFABA1EA3DEF}"/>
              </a:ext>
            </a:extLst>
          </p:cNvPr>
          <p:cNvSpPr/>
          <p:nvPr/>
        </p:nvSpPr>
        <p:spPr>
          <a:xfrm>
            <a:off x="4209542" y="2256307"/>
            <a:ext cx="1941080" cy="6245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F5C616-DE5B-4936-BD4C-3CB1E29B2BA6}"/>
              </a:ext>
            </a:extLst>
          </p:cNvPr>
          <p:cNvSpPr/>
          <p:nvPr/>
        </p:nvSpPr>
        <p:spPr>
          <a:xfrm>
            <a:off x="4990751" y="1634053"/>
            <a:ext cx="378662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6D57C5-FB75-491F-8A2F-CF8054330CBE}"/>
              </a:ext>
            </a:extLst>
          </p:cNvPr>
          <p:cNvSpPr/>
          <p:nvPr/>
        </p:nvSpPr>
        <p:spPr>
          <a:xfrm>
            <a:off x="4418612" y="3343941"/>
            <a:ext cx="1561159" cy="54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56EE6-4630-4118-BB88-73C123D025FB}"/>
              </a:ext>
            </a:extLst>
          </p:cNvPr>
          <p:cNvSpPr/>
          <p:nvPr/>
        </p:nvSpPr>
        <p:spPr>
          <a:xfrm>
            <a:off x="3631089" y="2919084"/>
            <a:ext cx="1575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[Validate Credentials 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E0DF8-15C1-4132-946F-A437C542F26E}"/>
              </a:ext>
            </a:extLst>
          </p:cNvPr>
          <p:cNvSpPr txBox="1"/>
          <p:nvPr/>
        </p:nvSpPr>
        <p:spPr>
          <a:xfrm>
            <a:off x="2749945" y="703567"/>
            <a:ext cx="550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Flow Diagram for Login : HR/IT/Facility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FFC9DF-9B78-4072-8DC6-44531A31FAE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150622" y="2558362"/>
            <a:ext cx="2339968" cy="10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088DF-7527-481B-A6CC-22338FEA4B4C}"/>
              </a:ext>
            </a:extLst>
          </p:cNvPr>
          <p:cNvCxnSpPr>
            <a:cxnSpLocks/>
          </p:cNvCxnSpPr>
          <p:nvPr/>
        </p:nvCxnSpPr>
        <p:spPr>
          <a:xfrm>
            <a:off x="8477890" y="2568574"/>
            <a:ext cx="0" cy="2550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3A50B-C3DE-4A86-A612-8A792F456A52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465390" y="5084170"/>
            <a:ext cx="2998138" cy="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BA9FABE-7F60-4F8A-B04A-A2F8193975F9}"/>
              </a:ext>
            </a:extLst>
          </p:cNvPr>
          <p:cNvSpPr/>
          <p:nvPr/>
        </p:nvSpPr>
        <p:spPr>
          <a:xfrm>
            <a:off x="4418612" y="4187687"/>
            <a:ext cx="1561130" cy="402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69F321-19F2-4A25-8028-D8204DAEBA91}"/>
              </a:ext>
            </a:extLst>
          </p:cNvPr>
          <p:cNvCxnSpPr>
            <a:cxnSpLocks/>
          </p:cNvCxnSpPr>
          <p:nvPr/>
        </p:nvCxnSpPr>
        <p:spPr>
          <a:xfrm>
            <a:off x="5182842" y="4591100"/>
            <a:ext cx="0" cy="29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30DD83D-D092-441B-8989-35A9479B3E56}"/>
              </a:ext>
            </a:extLst>
          </p:cNvPr>
          <p:cNvSpPr/>
          <p:nvPr/>
        </p:nvSpPr>
        <p:spPr>
          <a:xfrm>
            <a:off x="7767234" y="823339"/>
            <a:ext cx="3432306" cy="5685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E352DE-94C7-45FD-9366-E272DAB65AAB}"/>
              </a:ext>
            </a:extLst>
          </p:cNvPr>
          <p:cNvSpPr/>
          <p:nvPr/>
        </p:nvSpPr>
        <p:spPr>
          <a:xfrm>
            <a:off x="1232452" y="808383"/>
            <a:ext cx="3432306" cy="5685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8C769-13FB-47D6-809A-E1418D82C515}"/>
              </a:ext>
            </a:extLst>
          </p:cNvPr>
          <p:cNvCxnSpPr>
            <a:cxnSpLocks/>
          </p:cNvCxnSpPr>
          <p:nvPr/>
        </p:nvCxnSpPr>
        <p:spPr>
          <a:xfrm>
            <a:off x="2821196" y="2680282"/>
            <a:ext cx="0" cy="32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486D1C6-BB94-44BC-B0FF-87EFEC263F3D}"/>
              </a:ext>
            </a:extLst>
          </p:cNvPr>
          <p:cNvSpPr/>
          <p:nvPr/>
        </p:nvSpPr>
        <p:spPr>
          <a:xfrm>
            <a:off x="2682112" y="5986397"/>
            <a:ext cx="513946" cy="470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99FBD1-6446-4955-A349-ED2E61E3134C}"/>
              </a:ext>
            </a:extLst>
          </p:cNvPr>
          <p:cNvSpPr/>
          <p:nvPr/>
        </p:nvSpPr>
        <p:spPr>
          <a:xfrm>
            <a:off x="2727595" y="6030747"/>
            <a:ext cx="422968" cy="3820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47194A-F893-45F6-AC97-1E06834D6D43}"/>
              </a:ext>
            </a:extLst>
          </p:cNvPr>
          <p:cNvCxnSpPr>
            <a:cxnSpLocks/>
          </p:cNvCxnSpPr>
          <p:nvPr/>
        </p:nvCxnSpPr>
        <p:spPr>
          <a:xfrm>
            <a:off x="2821196" y="2005510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2569ED-90D8-4D6A-9AB7-5D043B4DEB29}"/>
              </a:ext>
            </a:extLst>
          </p:cNvPr>
          <p:cNvCxnSpPr>
            <a:cxnSpLocks/>
          </p:cNvCxnSpPr>
          <p:nvPr/>
        </p:nvCxnSpPr>
        <p:spPr>
          <a:xfrm>
            <a:off x="2843832" y="3272505"/>
            <a:ext cx="0" cy="29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F5C616-DE5B-4936-BD4C-3CB1E29B2BA6}"/>
              </a:ext>
            </a:extLst>
          </p:cNvPr>
          <p:cNvSpPr/>
          <p:nvPr/>
        </p:nvSpPr>
        <p:spPr>
          <a:xfrm>
            <a:off x="2631865" y="1620800"/>
            <a:ext cx="378662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E0DF8-15C1-4132-946F-A437C542F26E}"/>
              </a:ext>
            </a:extLst>
          </p:cNvPr>
          <p:cNvSpPr txBox="1"/>
          <p:nvPr/>
        </p:nvSpPr>
        <p:spPr>
          <a:xfrm>
            <a:off x="4154683" y="148419"/>
            <a:ext cx="550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Flow Diagram for Adding User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A9FABE-7F60-4F8A-B04A-A2F8193975F9}"/>
              </a:ext>
            </a:extLst>
          </p:cNvPr>
          <p:cNvSpPr/>
          <p:nvPr/>
        </p:nvSpPr>
        <p:spPr>
          <a:xfrm>
            <a:off x="2050015" y="2262749"/>
            <a:ext cx="1561130" cy="402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136AB27-48C3-489A-9D96-2196A1ECF72D}"/>
              </a:ext>
            </a:extLst>
          </p:cNvPr>
          <p:cNvSpPr/>
          <p:nvPr/>
        </p:nvSpPr>
        <p:spPr>
          <a:xfrm>
            <a:off x="1563758" y="3021494"/>
            <a:ext cx="2544413" cy="28786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record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9C0AF7-A551-4846-B0DB-E881D6B160ED}"/>
              </a:ext>
            </a:extLst>
          </p:cNvPr>
          <p:cNvSpPr/>
          <p:nvPr/>
        </p:nvSpPr>
        <p:spPr>
          <a:xfrm>
            <a:off x="8129236" y="1483881"/>
            <a:ext cx="2658017" cy="1392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forwarded to IT Dept. for email generating &amp; asset allotment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21A6A17-AF8C-4EA6-AE75-83D40E7617E1}"/>
              </a:ext>
            </a:extLst>
          </p:cNvPr>
          <p:cNvSpPr/>
          <p:nvPr/>
        </p:nvSpPr>
        <p:spPr>
          <a:xfrm>
            <a:off x="1877160" y="3634535"/>
            <a:ext cx="1941080" cy="6245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A1A7A0-595C-4D41-B0E7-B9FF2370AE75}"/>
              </a:ext>
            </a:extLst>
          </p:cNvPr>
          <p:cNvCxnSpPr>
            <a:cxnSpLocks/>
          </p:cNvCxnSpPr>
          <p:nvPr/>
        </p:nvCxnSpPr>
        <p:spPr>
          <a:xfrm flipV="1">
            <a:off x="3818240" y="3915229"/>
            <a:ext cx="3948994" cy="24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0A7325F8-6F13-49B5-B14A-7DBF3E46B28C}"/>
              </a:ext>
            </a:extLst>
          </p:cNvPr>
          <p:cNvSpPr/>
          <p:nvPr/>
        </p:nvSpPr>
        <p:spPr>
          <a:xfrm>
            <a:off x="8487704" y="3256846"/>
            <a:ext cx="2114036" cy="6245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F26C89-AFFA-48E9-845B-B90DCA2A7A69}"/>
              </a:ext>
            </a:extLst>
          </p:cNvPr>
          <p:cNvCxnSpPr>
            <a:cxnSpLocks/>
          </p:cNvCxnSpPr>
          <p:nvPr/>
        </p:nvCxnSpPr>
        <p:spPr>
          <a:xfrm>
            <a:off x="9533430" y="2884594"/>
            <a:ext cx="0" cy="29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89F85635-B5FC-4ADC-8948-0DC7DB744346}"/>
              </a:ext>
            </a:extLst>
          </p:cNvPr>
          <p:cNvSpPr/>
          <p:nvPr/>
        </p:nvSpPr>
        <p:spPr>
          <a:xfrm>
            <a:off x="8261223" y="4282629"/>
            <a:ext cx="2844100" cy="47074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HR for account activation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6DFA35D-0F32-49DF-BD61-8AC69015B1C1}"/>
              </a:ext>
            </a:extLst>
          </p:cNvPr>
          <p:cNvSpPr/>
          <p:nvPr/>
        </p:nvSpPr>
        <p:spPr>
          <a:xfrm>
            <a:off x="1877160" y="4879159"/>
            <a:ext cx="2125328" cy="4707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A2B16C-7B2A-4B17-8F57-62384FF34573}"/>
              </a:ext>
            </a:extLst>
          </p:cNvPr>
          <p:cNvCxnSpPr>
            <a:cxnSpLocks/>
          </p:cNvCxnSpPr>
          <p:nvPr/>
        </p:nvCxnSpPr>
        <p:spPr>
          <a:xfrm flipH="1" flipV="1">
            <a:off x="4002488" y="5114529"/>
            <a:ext cx="55138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D53372-D270-4D3B-A55F-B01A427BAA1A}"/>
              </a:ext>
            </a:extLst>
          </p:cNvPr>
          <p:cNvCxnSpPr>
            <a:cxnSpLocks/>
          </p:cNvCxnSpPr>
          <p:nvPr/>
        </p:nvCxnSpPr>
        <p:spPr>
          <a:xfrm>
            <a:off x="9516304" y="3915228"/>
            <a:ext cx="0" cy="29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01D42-49F2-486D-8AC1-C69381856E5F}"/>
              </a:ext>
            </a:extLst>
          </p:cNvPr>
          <p:cNvCxnSpPr>
            <a:cxnSpLocks/>
          </p:cNvCxnSpPr>
          <p:nvPr/>
        </p:nvCxnSpPr>
        <p:spPr>
          <a:xfrm flipH="1">
            <a:off x="9516304" y="4673644"/>
            <a:ext cx="17123" cy="426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768D0-E4EE-428D-8BEF-0953B1F91E40}"/>
              </a:ext>
            </a:extLst>
          </p:cNvPr>
          <p:cNvCxnSpPr>
            <a:cxnSpLocks/>
          </p:cNvCxnSpPr>
          <p:nvPr/>
        </p:nvCxnSpPr>
        <p:spPr>
          <a:xfrm>
            <a:off x="2929972" y="5372976"/>
            <a:ext cx="0" cy="613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522E34-3E14-49BB-BEB4-99B42F80A09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612350" y="3322617"/>
            <a:ext cx="264811" cy="6241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894CC01-BF3C-441C-B9E4-75816198939D}"/>
              </a:ext>
            </a:extLst>
          </p:cNvPr>
          <p:cNvSpPr/>
          <p:nvPr/>
        </p:nvSpPr>
        <p:spPr>
          <a:xfrm>
            <a:off x="1557417" y="3458495"/>
            <a:ext cx="879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 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CB5BEC-89B8-4A12-AE38-F1A82C923D2F}"/>
              </a:ext>
            </a:extLst>
          </p:cNvPr>
          <p:cNvSpPr/>
          <p:nvPr/>
        </p:nvSpPr>
        <p:spPr>
          <a:xfrm>
            <a:off x="3758664" y="3625038"/>
            <a:ext cx="613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BB537D-9624-41E6-9F6C-D57C3C9C93A7}"/>
              </a:ext>
            </a:extLst>
          </p:cNvPr>
          <p:cNvSpPr/>
          <p:nvPr/>
        </p:nvSpPr>
        <p:spPr>
          <a:xfrm>
            <a:off x="5670515" y="3551705"/>
            <a:ext cx="1095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[Waiting state]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7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B213E0-0ECA-4FAF-9532-50F475FCC748}"/>
              </a:ext>
            </a:extLst>
          </p:cNvPr>
          <p:cNvGrpSpPr/>
          <p:nvPr/>
        </p:nvGrpSpPr>
        <p:grpSpPr>
          <a:xfrm>
            <a:off x="2746385" y="211791"/>
            <a:ext cx="5502442" cy="6439484"/>
            <a:chOff x="2521098" y="330874"/>
            <a:chExt cx="5502442" cy="6439484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83332E8-BD4B-49CA-8E60-325497948AAB}"/>
                </a:ext>
              </a:extLst>
            </p:cNvPr>
            <p:cNvSpPr/>
            <p:nvPr/>
          </p:nvSpPr>
          <p:spPr>
            <a:xfrm>
              <a:off x="4895954" y="6299618"/>
              <a:ext cx="513946" cy="47074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E1D9F153-E988-44D3-A321-5FAB44DDDD32}"/>
                </a:ext>
              </a:extLst>
            </p:cNvPr>
            <p:cNvSpPr/>
            <p:nvPr/>
          </p:nvSpPr>
          <p:spPr>
            <a:xfrm>
              <a:off x="4956832" y="6343963"/>
              <a:ext cx="422968" cy="38205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06E4F3-1E88-497F-B381-9B83842EA23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5154869" y="1275438"/>
              <a:ext cx="0" cy="237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1D1B4B17-5326-4B71-ADD8-8C8C89ABA4EB}"/>
                </a:ext>
              </a:extLst>
            </p:cNvPr>
            <p:cNvSpPr/>
            <p:nvPr/>
          </p:nvSpPr>
          <p:spPr>
            <a:xfrm>
              <a:off x="4184329" y="1512982"/>
              <a:ext cx="1941080" cy="62453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B5E2AF-F111-480C-9632-E671F4172117}"/>
                </a:ext>
              </a:extLst>
            </p:cNvPr>
            <p:cNvSpPr/>
            <p:nvPr/>
          </p:nvSpPr>
          <p:spPr>
            <a:xfrm>
              <a:off x="4965537" y="890731"/>
              <a:ext cx="414261" cy="3847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1B18E-CEA7-4DFB-9C79-0177321AC925}"/>
                </a:ext>
              </a:extLst>
            </p:cNvPr>
            <p:cNvSpPr txBox="1"/>
            <p:nvPr/>
          </p:nvSpPr>
          <p:spPr>
            <a:xfrm>
              <a:off x="2521098" y="330874"/>
              <a:ext cx="550244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Flow Diagram Of  IT: Generating Credentials 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89E5D7B-6EB1-4856-81A5-1A53E92899DB}"/>
                </a:ext>
              </a:extLst>
            </p:cNvPr>
            <p:cNvSpPr/>
            <p:nvPr/>
          </p:nvSpPr>
          <p:spPr>
            <a:xfrm>
              <a:off x="3630607" y="2606321"/>
              <a:ext cx="3075417" cy="158323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Get’s the request from HR to add users Credentials</a:t>
              </a:r>
              <a:endPara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9D306E-C047-4F30-9707-9A69A83B0858}"/>
                </a:ext>
              </a:extLst>
            </p:cNvPr>
            <p:cNvSpPr/>
            <p:nvPr/>
          </p:nvSpPr>
          <p:spPr>
            <a:xfrm>
              <a:off x="4354401" y="4646859"/>
              <a:ext cx="1582573" cy="936325"/>
            </a:xfrm>
            <a:prstGeom prst="roundRect">
              <a:avLst>
                <a:gd name="adj" fmla="val 228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After adding Credentials to user detail IT will send back to HR </a:t>
              </a:r>
              <a:endPara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B804C4-F1A2-43B7-B736-4A9C495B81EB}"/>
                </a:ext>
              </a:extLst>
            </p:cNvPr>
            <p:cNvCxnSpPr>
              <a:cxnSpLocks/>
              <a:stCxn id="21" idx="2"/>
              <a:endCxn id="6" idx="0"/>
            </p:cNvCxnSpPr>
            <p:nvPr/>
          </p:nvCxnSpPr>
          <p:spPr>
            <a:xfrm>
              <a:off x="5156516" y="5583184"/>
              <a:ext cx="973" cy="760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40416E-7463-4981-8009-ADE0943C9759}"/>
              </a:ext>
            </a:extLst>
          </p:cNvPr>
          <p:cNvCxnSpPr>
            <a:cxnSpLocks/>
          </p:cNvCxnSpPr>
          <p:nvPr/>
        </p:nvCxnSpPr>
        <p:spPr>
          <a:xfrm>
            <a:off x="5380123" y="2008093"/>
            <a:ext cx="0" cy="465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D8D4BC-616A-4024-803A-C6C3946BB7CC}"/>
              </a:ext>
            </a:extLst>
          </p:cNvPr>
          <p:cNvCxnSpPr>
            <a:cxnSpLocks/>
          </p:cNvCxnSpPr>
          <p:nvPr/>
        </p:nvCxnSpPr>
        <p:spPr>
          <a:xfrm>
            <a:off x="5401648" y="4074107"/>
            <a:ext cx="973" cy="42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8C769-13FB-47D6-809A-E1418D82C515}"/>
              </a:ext>
            </a:extLst>
          </p:cNvPr>
          <p:cNvCxnSpPr>
            <a:cxnSpLocks/>
          </p:cNvCxnSpPr>
          <p:nvPr/>
        </p:nvCxnSpPr>
        <p:spPr>
          <a:xfrm>
            <a:off x="5749927" y="2030926"/>
            <a:ext cx="0" cy="32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486D1C6-BB94-44BC-B0FF-87EFEC263F3D}"/>
              </a:ext>
            </a:extLst>
          </p:cNvPr>
          <p:cNvSpPr/>
          <p:nvPr/>
        </p:nvSpPr>
        <p:spPr>
          <a:xfrm>
            <a:off x="5504826" y="5986397"/>
            <a:ext cx="513946" cy="470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99FBD1-6446-4955-A349-ED2E61E3134C}"/>
              </a:ext>
            </a:extLst>
          </p:cNvPr>
          <p:cNvSpPr/>
          <p:nvPr/>
        </p:nvSpPr>
        <p:spPr>
          <a:xfrm>
            <a:off x="5550309" y="6030747"/>
            <a:ext cx="422968" cy="3820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47194A-F893-45F6-AC97-1E06834D6D43}"/>
              </a:ext>
            </a:extLst>
          </p:cNvPr>
          <p:cNvCxnSpPr>
            <a:cxnSpLocks/>
          </p:cNvCxnSpPr>
          <p:nvPr/>
        </p:nvCxnSpPr>
        <p:spPr>
          <a:xfrm>
            <a:off x="5749927" y="1157366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2569ED-90D8-4D6A-9AB7-5D043B4DEB29}"/>
              </a:ext>
            </a:extLst>
          </p:cNvPr>
          <p:cNvCxnSpPr>
            <a:cxnSpLocks/>
          </p:cNvCxnSpPr>
          <p:nvPr/>
        </p:nvCxnSpPr>
        <p:spPr>
          <a:xfrm>
            <a:off x="5772563" y="2701078"/>
            <a:ext cx="0" cy="42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F5C616-DE5B-4936-BD4C-3CB1E29B2BA6}"/>
              </a:ext>
            </a:extLst>
          </p:cNvPr>
          <p:cNvSpPr/>
          <p:nvPr/>
        </p:nvSpPr>
        <p:spPr>
          <a:xfrm>
            <a:off x="5560596" y="812421"/>
            <a:ext cx="378662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E0DF8-15C1-4132-946F-A437C542F26E}"/>
              </a:ext>
            </a:extLst>
          </p:cNvPr>
          <p:cNvSpPr txBox="1"/>
          <p:nvPr/>
        </p:nvSpPr>
        <p:spPr>
          <a:xfrm>
            <a:off x="2948736" y="188175"/>
            <a:ext cx="550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Flow Diagram for Add Sys Admin / Facility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A9FABE-7F60-4F8A-B04A-A2F8193975F9}"/>
              </a:ext>
            </a:extLst>
          </p:cNvPr>
          <p:cNvSpPr/>
          <p:nvPr/>
        </p:nvSpPr>
        <p:spPr>
          <a:xfrm>
            <a:off x="4541426" y="1425794"/>
            <a:ext cx="2415959" cy="5901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Sys admin / Facility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136AB27-48C3-489A-9D96-2196A1ECF72D}"/>
              </a:ext>
            </a:extLst>
          </p:cNvPr>
          <p:cNvSpPr/>
          <p:nvPr/>
        </p:nvSpPr>
        <p:spPr>
          <a:xfrm>
            <a:off x="4471706" y="2387498"/>
            <a:ext cx="2544413" cy="28786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record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21A6A17-AF8C-4EA6-AE75-83D40E7617E1}"/>
              </a:ext>
            </a:extLst>
          </p:cNvPr>
          <p:cNvSpPr/>
          <p:nvPr/>
        </p:nvSpPr>
        <p:spPr>
          <a:xfrm>
            <a:off x="4805891" y="3117705"/>
            <a:ext cx="1941080" cy="6245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6DFA35D-0F32-49DF-BD61-8AC69015B1C1}"/>
              </a:ext>
            </a:extLst>
          </p:cNvPr>
          <p:cNvSpPr/>
          <p:nvPr/>
        </p:nvSpPr>
        <p:spPr>
          <a:xfrm>
            <a:off x="4681248" y="4890628"/>
            <a:ext cx="2125328" cy="4707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768D0-E4EE-428D-8BEF-0953B1F91E40}"/>
              </a:ext>
            </a:extLst>
          </p:cNvPr>
          <p:cNvCxnSpPr>
            <a:cxnSpLocks/>
          </p:cNvCxnSpPr>
          <p:nvPr/>
        </p:nvCxnSpPr>
        <p:spPr>
          <a:xfrm>
            <a:off x="5743912" y="5372976"/>
            <a:ext cx="0" cy="613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522E34-3E14-49BB-BEB4-99B42F80A09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4541081" y="2805787"/>
            <a:ext cx="264811" cy="6241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894CC01-BF3C-441C-B9E4-75816198939D}"/>
              </a:ext>
            </a:extLst>
          </p:cNvPr>
          <p:cNvSpPr/>
          <p:nvPr/>
        </p:nvSpPr>
        <p:spPr>
          <a:xfrm>
            <a:off x="4486148" y="2941665"/>
            <a:ext cx="879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 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CB5BEC-89B8-4A12-AE38-F1A82C923D2F}"/>
              </a:ext>
            </a:extLst>
          </p:cNvPr>
          <p:cNvSpPr/>
          <p:nvPr/>
        </p:nvSpPr>
        <p:spPr>
          <a:xfrm>
            <a:off x="6687395" y="3108208"/>
            <a:ext cx="613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634C8A-A2FA-4439-AC2F-AC10B5D10651}"/>
              </a:ext>
            </a:extLst>
          </p:cNvPr>
          <p:cNvSpPr/>
          <p:nvPr/>
        </p:nvSpPr>
        <p:spPr>
          <a:xfrm>
            <a:off x="5107727" y="4072812"/>
            <a:ext cx="1452099" cy="438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3D977-1D6D-4518-B6EB-ACCE63DD7B84}"/>
              </a:ext>
            </a:extLst>
          </p:cNvPr>
          <p:cNvCxnSpPr>
            <a:cxnSpLocks/>
          </p:cNvCxnSpPr>
          <p:nvPr/>
        </p:nvCxnSpPr>
        <p:spPr>
          <a:xfrm>
            <a:off x="5765933" y="3725259"/>
            <a:ext cx="0" cy="40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AE9B7B-55D5-4936-9D6F-AEBD29228120}"/>
              </a:ext>
            </a:extLst>
          </p:cNvPr>
          <p:cNvCxnSpPr>
            <a:cxnSpLocks/>
          </p:cNvCxnSpPr>
          <p:nvPr/>
        </p:nvCxnSpPr>
        <p:spPr>
          <a:xfrm>
            <a:off x="5743912" y="4492961"/>
            <a:ext cx="0" cy="365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6CB430-C604-47C6-97C4-35653EFFFB08}"/>
              </a:ext>
            </a:extLst>
          </p:cNvPr>
          <p:cNvSpPr/>
          <p:nvPr/>
        </p:nvSpPr>
        <p:spPr>
          <a:xfrm>
            <a:off x="6193331" y="4581046"/>
            <a:ext cx="1095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[Waiting state]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35AB8D-4FC6-4297-94F5-F1184B44F8A1}"/>
              </a:ext>
            </a:extLst>
          </p:cNvPr>
          <p:cNvSpPr/>
          <p:nvPr/>
        </p:nvSpPr>
        <p:spPr>
          <a:xfrm>
            <a:off x="5772563" y="5535383"/>
            <a:ext cx="1101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[Able to login]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6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63F53CE-6AD7-4AC2-A452-9A21D7663BB8}"/>
              </a:ext>
            </a:extLst>
          </p:cNvPr>
          <p:cNvSpPr/>
          <p:nvPr/>
        </p:nvSpPr>
        <p:spPr>
          <a:xfrm>
            <a:off x="1391475" y="662609"/>
            <a:ext cx="3485315" cy="5830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8C769-13FB-47D6-809A-E1418D82C515}"/>
              </a:ext>
            </a:extLst>
          </p:cNvPr>
          <p:cNvCxnSpPr>
            <a:cxnSpLocks/>
          </p:cNvCxnSpPr>
          <p:nvPr/>
        </p:nvCxnSpPr>
        <p:spPr>
          <a:xfrm>
            <a:off x="3059731" y="1977918"/>
            <a:ext cx="0" cy="32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486D1C6-BB94-44BC-B0FF-87EFEC263F3D}"/>
              </a:ext>
            </a:extLst>
          </p:cNvPr>
          <p:cNvSpPr/>
          <p:nvPr/>
        </p:nvSpPr>
        <p:spPr>
          <a:xfrm>
            <a:off x="2814630" y="5933389"/>
            <a:ext cx="513946" cy="470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99FBD1-6446-4955-A349-ED2E61E3134C}"/>
              </a:ext>
            </a:extLst>
          </p:cNvPr>
          <p:cNvSpPr/>
          <p:nvPr/>
        </p:nvSpPr>
        <p:spPr>
          <a:xfrm>
            <a:off x="2860113" y="5977739"/>
            <a:ext cx="422968" cy="3820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47194A-F893-45F6-AC97-1E06834D6D43}"/>
              </a:ext>
            </a:extLst>
          </p:cNvPr>
          <p:cNvCxnSpPr>
            <a:cxnSpLocks/>
          </p:cNvCxnSpPr>
          <p:nvPr/>
        </p:nvCxnSpPr>
        <p:spPr>
          <a:xfrm>
            <a:off x="3059731" y="1104358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2569ED-90D8-4D6A-9AB7-5D043B4DEB29}"/>
              </a:ext>
            </a:extLst>
          </p:cNvPr>
          <p:cNvCxnSpPr>
            <a:cxnSpLocks/>
          </p:cNvCxnSpPr>
          <p:nvPr/>
        </p:nvCxnSpPr>
        <p:spPr>
          <a:xfrm>
            <a:off x="3082367" y="2648070"/>
            <a:ext cx="0" cy="42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F5C616-DE5B-4936-BD4C-3CB1E29B2BA6}"/>
              </a:ext>
            </a:extLst>
          </p:cNvPr>
          <p:cNvSpPr/>
          <p:nvPr/>
        </p:nvSpPr>
        <p:spPr>
          <a:xfrm>
            <a:off x="2870400" y="759413"/>
            <a:ext cx="378662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E0DF8-15C1-4132-946F-A437C542F26E}"/>
              </a:ext>
            </a:extLst>
          </p:cNvPr>
          <p:cNvSpPr txBox="1"/>
          <p:nvPr/>
        </p:nvSpPr>
        <p:spPr>
          <a:xfrm>
            <a:off x="2288205" y="148419"/>
            <a:ext cx="747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Flow Diagram for Adding Asset Category: IT Manager/ Facility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A9FABE-7F60-4F8A-B04A-A2F8193975F9}"/>
              </a:ext>
            </a:extLst>
          </p:cNvPr>
          <p:cNvSpPr/>
          <p:nvPr/>
        </p:nvSpPr>
        <p:spPr>
          <a:xfrm>
            <a:off x="1851230" y="1372786"/>
            <a:ext cx="2415959" cy="5901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Asset Category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136AB27-48C3-489A-9D96-2196A1ECF72D}"/>
              </a:ext>
            </a:extLst>
          </p:cNvPr>
          <p:cNvSpPr/>
          <p:nvPr/>
        </p:nvSpPr>
        <p:spPr>
          <a:xfrm>
            <a:off x="1781510" y="2334490"/>
            <a:ext cx="2544413" cy="28786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record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21A6A17-AF8C-4EA6-AE75-83D40E7617E1}"/>
              </a:ext>
            </a:extLst>
          </p:cNvPr>
          <p:cNvSpPr/>
          <p:nvPr/>
        </p:nvSpPr>
        <p:spPr>
          <a:xfrm>
            <a:off x="2115695" y="3064697"/>
            <a:ext cx="1941080" cy="6245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6DFA35D-0F32-49DF-BD61-8AC69015B1C1}"/>
              </a:ext>
            </a:extLst>
          </p:cNvPr>
          <p:cNvSpPr/>
          <p:nvPr/>
        </p:nvSpPr>
        <p:spPr>
          <a:xfrm>
            <a:off x="1991052" y="4837620"/>
            <a:ext cx="2125328" cy="4707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522E34-3E14-49BB-BEB4-99B42F80A09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850885" y="2752779"/>
            <a:ext cx="264811" cy="6241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894CC01-BF3C-441C-B9E4-75816198939D}"/>
              </a:ext>
            </a:extLst>
          </p:cNvPr>
          <p:cNvSpPr/>
          <p:nvPr/>
        </p:nvSpPr>
        <p:spPr>
          <a:xfrm>
            <a:off x="1795952" y="2888657"/>
            <a:ext cx="879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 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CB5BEC-89B8-4A12-AE38-F1A82C923D2F}"/>
              </a:ext>
            </a:extLst>
          </p:cNvPr>
          <p:cNvSpPr/>
          <p:nvPr/>
        </p:nvSpPr>
        <p:spPr>
          <a:xfrm>
            <a:off x="3997199" y="3055200"/>
            <a:ext cx="613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634C8A-A2FA-4439-AC2F-AC10B5D10651}"/>
              </a:ext>
            </a:extLst>
          </p:cNvPr>
          <p:cNvSpPr/>
          <p:nvPr/>
        </p:nvSpPr>
        <p:spPr>
          <a:xfrm>
            <a:off x="2417531" y="4019804"/>
            <a:ext cx="1452099" cy="438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3D977-1D6D-4518-B6EB-ACCE63DD7B84}"/>
              </a:ext>
            </a:extLst>
          </p:cNvPr>
          <p:cNvCxnSpPr>
            <a:cxnSpLocks/>
          </p:cNvCxnSpPr>
          <p:nvPr/>
        </p:nvCxnSpPr>
        <p:spPr>
          <a:xfrm>
            <a:off x="3075737" y="3672251"/>
            <a:ext cx="0" cy="40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AE9B7B-55D5-4936-9D6F-AEBD29228120}"/>
              </a:ext>
            </a:extLst>
          </p:cNvPr>
          <p:cNvCxnSpPr>
            <a:cxnSpLocks/>
          </p:cNvCxnSpPr>
          <p:nvPr/>
        </p:nvCxnSpPr>
        <p:spPr>
          <a:xfrm>
            <a:off x="3053716" y="4439953"/>
            <a:ext cx="0" cy="365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6CB430-C604-47C6-97C4-35653EFFFB08}"/>
              </a:ext>
            </a:extLst>
          </p:cNvPr>
          <p:cNvSpPr/>
          <p:nvPr/>
        </p:nvSpPr>
        <p:spPr>
          <a:xfrm>
            <a:off x="3503135" y="4528038"/>
            <a:ext cx="1095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[Waiting state]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35AB8D-4FC6-4297-94F5-F1184B44F8A1}"/>
              </a:ext>
            </a:extLst>
          </p:cNvPr>
          <p:cNvSpPr/>
          <p:nvPr/>
        </p:nvSpPr>
        <p:spPr>
          <a:xfrm>
            <a:off x="5186804" y="5891760"/>
            <a:ext cx="1532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[Able to Insert assets]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6EB2A-A45B-432A-938C-68DC4C6619AF}"/>
              </a:ext>
            </a:extLst>
          </p:cNvPr>
          <p:cNvSpPr/>
          <p:nvPr/>
        </p:nvSpPr>
        <p:spPr>
          <a:xfrm>
            <a:off x="7132590" y="626181"/>
            <a:ext cx="3485315" cy="5830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E70FE1-CF24-40FE-A25B-FA6D8250087A}"/>
              </a:ext>
            </a:extLst>
          </p:cNvPr>
          <p:cNvCxnSpPr>
            <a:cxnSpLocks/>
          </p:cNvCxnSpPr>
          <p:nvPr/>
        </p:nvCxnSpPr>
        <p:spPr>
          <a:xfrm>
            <a:off x="8800846" y="1941490"/>
            <a:ext cx="0" cy="32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4AB989-C53D-425C-A04B-919D30397EA7}"/>
              </a:ext>
            </a:extLst>
          </p:cNvPr>
          <p:cNvCxnSpPr>
            <a:cxnSpLocks/>
          </p:cNvCxnSpPr>
          <p:nvPr/>
        </p:nvCxnSpPr>
        <p:spPr>
          <a:xfrm>
            <a:off x="8800846" y="1067930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247915-7095-4330-ADF0-AF22A946C352}"/>
              </a:ext>
            </a:extLst>
          </p:cNvPr>
          <p:cNvCxnSpPr>
            <a:cxnSpLocks/>
          </p:cNvCxnSpPr>
          <p:nvPr/>
        </p:nvCxnSpPr>
        <p:spPr>
          <a:xfrm>
            <a:off x="8823482" y="2611642"/>
            <a:ext cx="0" cy="42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32975D1-8958-4F6E-95E1-ED214F7C26D3}"/>
              </a:ext>
            </a:extLst>
          </p:cNvPr>
          <p:cNvSpPr/>
          <p:nvPr/>
        </p:nvSpPr>
        <p:spPr>
          <a:xfrm>
            <a:off x="8611515" y="722985"/>
            <a:ext cx="378662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C468E3-F84D-42C7-BA2A-B9FA94FC92AC}"/>
              </a:ext>
            </a:extLst>
          </p:cNvPr>
          <p:cNvSpPr/>
          <p:nvPr/>
        </p:nvSpPr>
        <p:spPr>
          <a:xfrm>
            <a:off x="7592345" y="1336358"/>
            <a:ext cx="2415959" cy="5901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Category Form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08ACE817-F499-471C-A6CA-D564DAAAF8DF}"/>
              </a:ext>
            </a:extLst>
          </p:cNvPr>
          <p:cNvSpPr/>
          <p:nvPr/>
        </p:nvSpPr>
        <p:spPr>
          <a:xfrm>
            <a:off x="7522625" y="2298062"/>
            <a:ext cx="2544413" cy="28786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record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B16AE9B5-F092-4307-BA23-16AB446FD53E}"/>
              </a:ext>
            </a:extLst>
          </p:cNvPr>
          <p:cNvSpPr/>
          <p:nvPr/>
        </p:nvSpPr>
        <p:spPr>
          <a:xfrm>
            <a:off x="7856810" y="3028269"/>
            <a:ext cx="1941080" cy="6245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DFA6968-30FC-4577-8354-05F3A6A23889}"/>
              </a:ext>
            </a:extLst>
          </p:cNvPr>
          <p:cNvSpPr/>
          <p:nvPr/>
        </p:nvSpPr>
        <p:spPr>
          <a:xfrm>
            <a:off x="7732167" y="4801192"/>
            <a:ext cx="2125328" cy="4707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Activated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3F3DCC-D1E7-43EC-A3F4-D9B1CEDC645E}"/>
              </a:ext>
            </a:extLst>
          </p:cNvPr>
          <p:cNvCxnSpPr>
            <a:cxnSpLocks/>
          </p:cNvCxnSpPr>
          <p:nvPr/>
        </p:nvCxnSpPr>
        <p:spPr>
          <a:xfrm>
            <a:off x="8794831" y="5283540"/>
            <a:ext cx="0" cy="88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0C59FD6-4944-438F-B329-A93A350DF411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7592000" y="2716351"/>
            <a:ext cx="264811" cy="6241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4810A83-255C-4D61-AB3E-9DF82DD78DAF}"/>
              </a:ext>
            </a:extLst>
          </p:cNvPr>
          <p:cNvSpPr/>
          <p:nvPr/>
        </p:nvSpPr>
        <p:spPr>
          <a:xfrm>
            <a:off x="7537067" y="2852229"/>
            <a:ext cx="879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 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4C06C-7100-4543-8591-6EBBC792F6B1}"/>
              </a:ext>
            </a:extLst>
          </p:cNvPr>
          <p:cNvSpPr/>
          <p:nvPr/>
        </p:nvSpPr>
        <p:spPr>
          <a:xfrm>
            <a:off x="9738314" y="3018772"/>
            <a:ext cx="613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6573B99-72F5-4E15-9EEC-899B2E61D6FA}"/>
              </a:ext>
            </a:extLst>
          </p:cNvPr>
          <p:cNvSpPr/>
          <p:nvPr/>
        </p:nvSpPr>
        <p:spPr>
          <a:xfrm>
            <a:off x="8158646" y="3983376"/>
            <a:ext cx="1452099" cy="438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D8EFD9-4020-4DF8-B067-A17452FB8A14}"/>
              </a:ext>
            </a:extLst>
          </p:cNvPr>
          <p:cNvCxnSpPr>
            <a:cxnSpLocks/>
          </p:cNvCxnSpPr>
          <p:nvPr/>
        </p:nvCxnSpPr>
        <p:spPr>
          <a:xfrm>
            <a:off x="8816852" y="3635823"/>
            <a:ext cx="0" cy="40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6BCFA-46B6-4A5C-A948-C5EA98FDFB9B}"/>
              </a:ext>
            </a:extLst>
          </p:cNvPr>
          <p:cNvCxnSpPr>
            <a:cxnSpLocks/>
          </p:cNvCxnSpPr>
          <p:nvPr/>
        </p:nvCxnSpPr>
        <p:spPr>
          <a:xfrm>
            <a:off x="8794831" y="4403525"/>
            <a:ext cx="0" cy="365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40E481-329C-40AD-AACD-2AC73EE68BBB}"/>
              </a:ext>
            </a:extLst>
          </p:cNvPr>
          <p:cNvCxnSpPr>
            <a:cxnSpLocks/>
          </p:cNvCxnSpPr>
          <p:nvPr/>
        </p:nvCxnSpPr>
        <p:spPr>
          <a:xfrm>
            <a:off x="4147921" y="5054916"/>
            <a:ext cx="2984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BBA5AD-871D-449E-93F6-93EE24F03384}"/>
              </a:ext>
            </a:extLst>
          </p:cNvPr>
          <p:cNvCxnSpPr>
            <a:cxnSpLocks/>
          </p:cNvCxnSpPr>
          <p:nvPr/>
        </p:nvCxnSpPr>
        <p:spPr>
          <a:xfrm flipH="1">
            <a:off x="3328574" y="6144767"/>
            <a:ext cx="551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0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8C769-13FB-47D6-809A-E1418D82C515}"/>
              </a:ext>
            </a:extLst>
          </p:cNvPr>
          <p:cNvCxnSpPr>
            <a:cxnSpLocks/>
          </p:cNvCxnSpPr>
          <p:nvPr/>
        </p:nvCxnSpPr>
        <p:spPr>
          <a:xfrm>
            <a:off x="5749927" y="2481498"/>
            <a:ext cx="0" cy="32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486D1C6-BB94-44BC-B0FF-87EFEC263F3D}"/>
              </a:ext>
            </a:extLst>
          </p:cNvPr>
          <p:cNvSpPr/>
          <p:nvPr/>
        </p:nvSpPr>
        <p:spPr>
          <a:xfrm>
            <a:off x="5504826" y="5310534"/>
            <a:ext cx="513946" cy="470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99FBD1-6446-4955-A349-ED2E61E3134C}"/>
              </a:ext>
            </a:extLst>
          </p:cNvPr>
          <p:cNvSpPr/>
          <p:nvPr/>
        </p:nvSpPr>
        <p:spPr>
          <a:xfrm>
            <a:off x="5550309" y="5354884"/>
            <a:ext cx="422968" cy="3820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47194A-F893-45F6-AC97-1E06834D6D43}"/>
              </a:ext>
            </a:extLst>
          </p:cNvPr>
          <p:cNvCxnSpPr>
            <a:cxnSpLocks/>
          </p:cNvCxnSpPr>
          <p:nvPr/>
        </p:nvCxnSpPr>
        <p:spPr>
          <a:xfrm>
            <a:off x="5749927" y="1395904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2569ED-90D8-4D6A-9AB7-5D043B4DEB29}"/>
              </a:ext>
            </a:extLst>
          </p:cNvPr>
          <p:cNvCxnSpPr>
            <a:cxnSpLocks/>
          </p:cNvCxnSpPr>
          <p:nvPr/>
        </p:nvCxnSpPr>
        <p:spPr>
          <a:xfrm>
            <a:off x="5772563" y="3151650"/>
            <a:ext cx="0" cy="42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F5C616-DE5B-4936-BD4C-3CB1E29B2BA6}"/>
              </a:ext>
            </a:extLst>
          </p:cNvPr>
          <p:cNvSpPr/>
          <p:nvPr/>
        </p:nvSpPr>
        <p:spPr>
          <a:xfrm>
            <a:off x="5560596" y="1050959"/>
            <a:ext cx="378662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E0DF8-15C1-4132-946F-A437C542F26E}"/>
              </a:ext>
            </a:extLst>
          </p:cNvPr>
          <p:cNvSpPr txBox="1"/>
          <p:nvPr/>
        </p:nvSpPr>
        <p:spPr>
          <a:xfrm>
            <a:off x="1915065" y="188175"/>
            <a:ext cx="757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Flow Diagram for Filing assets : IT Manager/Sys Admin / Facility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A9FABE-7F60-4F8A-B04A-A2F8193975F9}"/>
              </a:ext>
            </a:extLst>
          </p:cNvPr>
          <p:cNvSpPr/>
          <p:nvPr/>
        </p:nvSpPr>
        <p:spPr>
          <a:xfrm>
            <a:off x="4752593" y="1624492"/>
            <a:ext cx="2018400" cy="3484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 assets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136AB27-48C3-489A-9D96-2196A1ECF72D}"/>
              </a:ext>
            </a:extLst>
          </p:cNvPr>
          <p:cNvSpPr/>
          <p:nvPr/>
        </p:nvSpPr>
        <p:spPr>
          <a:xfrm>
            <a:off x="4471706" y="2838070"/>
            <a:ext cx="2544413" cy="28786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record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21A6A17-AF8C-4EA6-AE75-83D40E7617E1}"/>
              </a:ext>
            </a:extLst>
          </p:cNvPr>
          <p:cNvSpPr/>
          <p:nvPr/>
        </p:nvSpPr>
        <p:spPr>
          <a:xfrm>
            <a:off x="4805891" y="3568277"/>
            <a:ext cx="1941080" cy="6245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522E34-3E14-49BB-BEB4-99B42F80A09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4541081" y="3256359"/>
            <a:ext cx="264811" cy="6241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894CC01-BF3C-441C-B9E4-75816198939D}"/>
              </a:ext>
            </a:extLst>
          </p:cNvPr>
          <p:cNvSpPr/>
          <p:nvPr/>
        </p:nvSpPr>
        <p:spPr>
          <a:xfrm>
            <a:off x="4486148" y="3392237"/>
            <a:ext cx="879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 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CB5BEC-89B8-4A12-AE38-F1A82C923D2F}"/>
              </a:ext>
            </a:extLst>
          </p:cNvPr>
          <p:cNvSpPr/>
          <p:nvPr/>
        </p:nvSpPr>
        <p:spPr>
          <a:xfrm>
            <a:off x="6687395" y="3558780"/>
            <a:ext cx="613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[Valid]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634C8A-A2FA-4439-AC2F-AC10B5D10651}"/>
              </a:ext>
            </a:extLst>
          </p:cNvPr>
          <p:cNvSpPr/>
          <p:nvPr/>
        </p:nvSpPr>
        <p:spPr>
          <a:xfrm>
            <a:off x="5107727" y="4523384"/>
            <a:ext cx="1452099" cy="438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3D977-1D6D-4518-B6EB-ACCE63DD7B84}"/>
              </a:ext>
            </a:extLst>
          </p:cNvPr>
          <p:cNvCxnSpPr>
            <a:cxnSpLocks/>
          </p:cNvCxnSpPr>
          <p:nvPr/>
        </p:nvCxnSpPr>
        <p:spPr>
          <a:xfrm>
            <a:off x="5765933" y="4175831"/>
            <a:ext cx="0" cy="40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AE9B7B-55D5-4936-9D6F-AEBD29228120}"/>
              </a:ext>
            </a:extLst>
          </p:cNvPr>
          <p:cNvCxnSpPr>
            <a:cxnSpLocks/>
          </p:cNvCxnSpPr>
          <p:nvPr/>
        </p:nvCxnSpPr>
        <p:spPr>
          <a:xfrm>
            <a:off x="5743912" y="4943533"/>
            <a:ext cx="0" cy="365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049B96-F368-44C3-AF55-F1D305F0AD36}"/>
              </a:ext>
            </a:extLst>
          </p:cNvPr>
          <p:cNvCxnSpPr>
            <a:cxnSpLocks/>
          </p:cNvCxnSpPr>
          <p:nvPr/>
        </p:nvCxnSpPr>
        <p:spPr>
          <a:xfrm>
            <a:off x="5756553" y="1919363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2EB5D57-6FFE-443C-9E6A-2118BF287F97}"/>
              </a:ext>
            </a:extLst>
          </p:cNvPr>
          <p:cNvSpPr/>
          <p:nvPr/>
        </p:nvSpPr>
        <p:spPr>
          <a:xfrm>
            <a:off x="4547184" y="2147950"/>
            <a:ext cx="2357193" cy="359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Category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E91C939-E8CE-4493-99AD-D1982EB1280A}"/>
              </a:ext>
            </a:extLst>
          </p:cNvPr>
          <p:cNvSpPr/>
          <p:nvPr/>
        </p:nvSpPr>
        <p:spPr>
          <a:xfrm>
            <a:off x="184176" y="649356"/>
            <a:ext cx="3403117" cy="59369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30A257-C3E9-4820-BB00-A1DC23A46361}"/>
              </a:ext>
            </a:extLst>
          </p:cNvPr>
          <p:cNvSpPr/>
          <p:nvPr/>
        </p:nvSpPr>
        <p:spPr>
          <a:xfrm>
            <a:off x="4427981" y="649356"/>
            <a:ext cx="3403117" cy="59369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088A3-401B-4585-A4B2-61D996516099}"/>
              </a:ext>
            </a:extLst>
          </p:cNvPr>
          <p:cNvCxnSpPr>
            <a:cxnSpLocks/>
          </p:cNvCxnSpPr>
          <p:nvPr/>
        </p:nvCxnSpPr>
        <p:spPr>
          <a:xfrm>
            <a:off x="5963251" y="1581941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2F3C835-6BF0-41B8-8AA8-71D6F2C89C38}"/>
              </a:ext>
            </a:extLst>
          </p:cNvPr>
          <p:cNvSpPr/>
          <p:nvPr/>
        </p:nvSpPr>
        <p:spPr>
          <a:xfrm>
            <a:off x="5747415" y="1170730"/>
            <a:ext cx="414261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E23D7-0486-4A01-BDC9-1CDAAF6B3701}"/>
              </a:ext>
            </a:extLst>
          </p:cNvPr>
          <p:cNvSpPr txBox="1"/>
          <p:nvPr/>
        </p:nvSpPr>
        <p:spPr>
          <a:xfrm>
            <a:off x="3389964" y="671357"/>
            <a:ext cx="550244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Flow Diagram for Raise FAQ: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IT/HR/Facility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635647-3756-4947-8D6F-0ADB314A2A2F}"/>
              </a:ext>
            </a:extLst>
          </p:cNvPr>
          <p:cNvCxnSpPr>
            <a:cxnSpLocks/>
          </p:cNvCxnSpPr>
          <p:nvPr/>
        </p:nvCxnSpPr>
        <p:spPr>
          <a:xfrm>
            <a:off x="5943803" y="3333084"/>
            <a:ext cx="973" cy="47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FA91A489-EC8C-4B0E-9D89-3F17D2F08FCB}"/>
              </a:ext>
            </a:extLst>
          </p:cNvPr>
          <p:cNvSpPr/>
          <p:nvPr/>
        </p:nvSpPr>
        <p:spPr>
          <a:xfrm>
            <a:off x="4687948" y="2910713"/>
            <a:ext cx="2623260" cy="47995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your Question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A7E8881B-63B4-47B4-976D-550C193B7371}"/>
              </a:ext>
            </a:extLst>
          </p:cNvPr>
          <p:cNvSpPr/>
          <p:nvPr/>
        </p:nvSpPr>
        <p:spPr>
          <a:xfrm>
            <a:off x="4697105" y="1854910"/>
            <a:ext cx="2982149" cy="47995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Dep: [IT/HR/Facility]</a:t>
            </a:r>
            <a:endParaRPr lang="en-IN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050000-C458-4851-858C-7E86D0673C65}"/>
              </a:ext>
            </a:extLst>
          </p:cNvPr>
          <p:cNvCxnSpPr>
            <a:cxnSpLocks/>
          </p:cNvCxnSpPr>
          <p:nvPr/>
        </p:nvCxnSpPr>
        <p:spPr>
          <a:xfrm>
            <a:off x="5948923" y="2400773"/>
            <a:ext cx="973" cy="47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98DA3-2805-4B07-A1AE-083924B7B921}"/>
              </a:ext>
            </a:extLst>
          </p:cNvPr>
          <p:cNvSpPr/>
          <p:nvPr/>
        </p:nvSpPr>
        <p:spPr>
          <a:xfrm>
            <a:off x="8537787" y="616225"/>
            <a:ext cx="3403117" cy="59369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C17B7D3-04F0-4F33-94B3-1937391D19CE}"/>
              </a:ext>
            </a:extLst>
          </p:cNvPr>
          <p:cNvSpPr/>
          <p:nvPr/>
        </p:nvSpPr>
        <p:spPr>
          <a:xfrm>
            <a:off x="9794906" y="1406583"/>
            <a:ext cx="414261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BA86E417-C137-4DAF-9FD4-9317B41F0380}"/>
              </a:ext>
            </a:extLst>
          </p:cNvPr>
          <p:cNvSpPr/>
          <p:nvPr/>
        </p:nvSpPr>
        <p:spPr>
          <a:xfrm>
            <a:off x="8881333" y="3807764"/>
            <a:ext cx="2241408" cy="8289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response to FAQ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3D6220-9162-48EA-B963-087B7EBC8812}"/>
              </a:ext>
            </a:extLst>
          </p:cNvPr>
          <p:cNvCxnSpPr>
            <a:cxnSpLocks/>
          </p:cNvCxnSpPr>
          <p:nvPr/>
        </p:nvCxnSpPr>
        <p:spPr>
          <a:xfrm>
            <a:off x="10002037" y="3313206"/>
            <a:ext cx="973" cy="47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8B6C2A27-BA7F-495A-B5B5-396D861220EC}"/>
              </a:ext>
            </a:extLst>
          </p:cNvPr>
          <p:cNvSpPr/>
          <p:nvPr/>
        </p:nvSpPr>
        <p:spPr>
          <a:xfrm>
            <a:off x="8746182" y="2890835"/>
            <a:ext cx="2623260" cy="47995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</a:t>
            </a:r>
            <a:endParaRPr lang="en-IN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713B0B-CF6D-4420-B2D2-38AB281F12D6}"/>
              </a:ext>
            </a:extLst>
          </p:cNvPr>
          <p:cNvCxnSpPr>
            <a:cxnSpLocks/>
          </p:cNvCxnSpPr>
          <p:nvPr/>
        </p:nvCxnSpPr>
        <p:spPr>
          <a:xfrm>
            <a:off x="10005154" y="1800549"/>
            <a:ext cx="0" cy="107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8882D6-AB57-4D58-9754-865878E1A27A}"/>
              </a:ext>
            </a:extLst>
          </p:cNvPr>
          <p:cNvSpPr txBox="1"/>
          <p:nvPr/>
        </p:nvSpPr>
        <p:spPr>
          <a:xfrm>
            <a:off x="8401052" y="660199"/>
            <a:ext cx="401004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Flow Diagram for Response FAQ: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IT/HR/Facility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AD817D-135F-45F7-9554-738A4CD30F9E}"/>
              </a:ext>
            </a:extLst>
          </p:cNvPr>
          <p:cNvCxnSpPr>
            <a:cxnSpLocks/>
          </p:cNvCxnSpPr>
          <p:nvPr/>
        </p:nvCxnSpPr>
        <p:spPr>
          <a:xfrm>
            <a:off x="5943803" y="3784791"/>
            <a:ext cx="25674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E7B6C49F-D00A-4C1D-BF64-E4EAD2EFD214}"/>
              </a:ext>
            </a:extLst>
          </p:cNvPr>
          <p:cNvSpPr/>
          <p:nvPr/>
        </p:nvSpPr>
        <p:spPr>
          <a:xfrm>
            <a:off x="1602787" y="5181516"/>
            <a:ext cx="452232" cy="470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B7D21F6B-2E7F-4025-B5A6-5E2A1BEB6816}"/>
              </a:ext>
            </a:extLst>
          </p:cNvPr>
          <p:cNvSpPr/>
          <p:nvPr/>
        </p:nvSpPr>
        <p:spPr>
          <a:xfrm>
            <a:off x="1637161" y="5225862"/>
            <a:ext cx="372178" cy="3820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2E9557-D2F9-45AC-B7B8-25538F291144}"/>
              </a:ext>
            </a:extLst>
          </p:cNvPr>
          <p:cNvCxnSpPr>
            <a:cxnSpLocks/>
          </p:cNvCxnSpPr>
          <p:nvPr/>
        </p:nvCxnSpPr>
        <p:spPr>
          <a:xfrm>
            <a:off x="1941214" y="1575317"/>
            <a:ext cx="0" cy="23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F6C2F619-212B-414B-ACA0-833F7B009AD6}"/>
              </a:ext>
            </a:extLst>
          </p:cNvPr>
          <p:cNvSpPr/>
          <p:nvPr/>
        </p:nvSpPr>
        <p:spPr>
          <a:xfrm>
            <a:off x="1765134" y="1164106"/>
            <a:ext cx="364517" cy="3847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0D3C801F-FE8A-48F8-AADA-CA480096A8A9}"/>
              </a:ext>
            </a:extLst>
          </p:cNvPr>
          <p:cNvSpPr/>
          <p:nvPr/>
        </p:nvSpPr>
        <p:spPr>
          <a:xfrm>
            <a:off x="905109" y="2853280"/>
            <a:ext cx="1972262" cy="8289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already available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A127D1A1-4314-49A7-909A-986AD0811A4F}"/>
              </a:ext>
            </a:extLst>
          </p:cNvPr>
          <p:cNvSpPr/>
          <p:nvPr/>
        </p:nvSpPr>
        <p:spPr>
          <a:xfrm>
            <a:off x="675068" y="1848286"/>
            <a:ext cx="2624055" cy="47995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FAQ</a:t>
            </a:r>
            <a:endParaRPr lang="en-IN" sz="14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BFFDBC8-E34E-4A04-B62A-7A185987FCC1}"/>
              </a:ext>
            </a:extLst>
          </p:cNvPr>
          <p:cNvCxnSpPr>
            <a:cxnSpLocks/>
          </p:cNvCxnSpPr>
          <p:nvPr/>
        </p:nvCxnSpPr>
        <p:spPr>
          <a:xfrm>
            <a:off x="1926886" y="2394149"/>
            <a:ext cx="973" cy="47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87AD6-DD5D-428F-BB9E-B7A2EF698353}"/>
              </a:ext>
            </a:extLst>
          </p:cNvPr>
          <p:cNvSpPr/>
          <p:nvPr/>
        </p:nvSpPr>
        <p:spPr>
          <a:xfrm>
            <a:off x="758901" y="4255384"/>
            <a:ext cx="2185808" cy="4012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</a:t>
            </a:r>
            <a:endParaRPr lang="en-IN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6574CD-E308-4E58-828A-A4D9FDF7C5B9}"/>
              </a:ext>
            </a:extLst>
          </p:cNvPr>
          <p:cNvCxnSpPr>
            <a:cxnSpLocks/>
          </p:cNvCxnSpPr>
          <p:nvPr/>
        </p:nvCxnSpPr>
        <p:spPr>
          <a:xfrm>
            <a:off x="1851805" y="3782999"/>
            <a:ext cx="973" cy="47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58200D-8819-4611-842A-9979D2C76E2A}"/>
              </a:ext>
            </a:extLst>
          </p:cNvPr>
          <p:cNvCxnSpPr>
            <a:cxnSpLocks/>
          </p:cNvCxnSpPr>
          <p:nvPr/>
        </p:nvCxnSpPr>
        <p:spPr>
          <a:xfrm>
            <a:off x="1834063" y="4693893"/>
            <a:ext cx="973" cy="47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65185B6-181C-421A-A3D8-DB511FF964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713" y="4671336"/>
            <a:ext cx="7947018" cy="729249"/>
          </a:xfrm>
          <a:prstGeom prst="bentConnector3">
            <a:avLst>
              <a:gd name="adj1" fmla="val 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08ABC95-D86A-4CF1-AB1E-06958B5D3261}"/>
              </a:ext>
            </a:extLst>
          </p:cNvPr>
          <p:cNvSpPr txBox="1"/>
          <p:nvPr/>
        </p:nvSpPr>
        <p:spPr>
          <a:xfrm>
            <a:off x="2000258" y="3816091"/>
            <a:ext cx="59663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[yes]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270483-85DB-4EF0-8051-77A4A26EA1B2}"/>
              </a:ext>
            </a:extLst>
          </p:cNvPr>
          <p:cNvSpPr txBox="1"/>
          <p:nvPr/>
        </p:nvSpPr>
        <p:spPr>
          <a:xfrm>
            <a:off x="3119093" y="2812670"/>
            <a:ext cx="572593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[No]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B1A73A8-1570-412B-8805-9C921B60B436}"/>
              </a:ext>
            </a:extLst>
          </p:cNvPr>
          <p:cNvSpPr/>
          <p:nvPr/>
        </p:nvSpPr>
        <p:spPr>
          <a:xfrm>
            <a:off x="4323536" y="103567"/>
            <a:ext cx="282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Flow Diagram for FAQ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687FB9-0851-428C-9189-A3EB293398A0}"/>
              </a:ext>
            </a:extLst>
          </p:cNvPr>
          <p:cNvCxnSpPr>
            <a:cxnSpLocks/>
          </p:cNvCxnSpPr>
          <p:nvPr/>
        </p:nvCxnSpPr>
        <p:spPr>
          <a:xfrm flipV="1">
            <a:off x="2887818" y="3257487"/>
            <a:ext cx="1820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EA13DB-BEB7-4CA0-A48A-BB2F4E9DF219}"/>
              </a:ext>
            </a:extLst>
          </p:cNvPr>
          <p:cNvSpPr txBox="1"/>
          <p:nvPr/>
        </p:nvSpPr>
        <p:spPr>
          <a:xfrm>
            <a:off x="7865472" y="5018590"/>
            <a:ext cx="62100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[Yes]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B492F30-C1AF-45B5-A30D-33DBDF7A58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4709" y="4223185"/>
            <a:ext cx="5936628" cy="3046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9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276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Kumar Gupta</dc:creator>
  <cp:lastModifiedBy>Yeshwant Kumar Gupta</cp:lastModifiedBy>
  <cp:revision>40</cp:revision>
  <dcterms:created xsi:type="dcterms:W3CDTF">2019-09-12T09:16:27Z</dcterms:created>
  <dcterms:modified xsi:type="dcterms:W3CDTF">2019-09-12T11:08:22Z</dcterms:modified>
</cp:coreProperties>
</file>