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50" d="100"/>
          <a:sy n="50" d="100"/>
        </p:scale>
        <p:origin x="930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2D85-6936-489D-A75D-316C7BABA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2B545-0DB0-4C34-A950-7679CD5C7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12A9-C41A-4B41-8C1F-F2600232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9393-B521-4EC0-8903-586CBB245C9D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CDAC-21D3-473A-92C9-A00F411A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FD57F-4512-4F38-9A7D-7456B020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26F-B4A0-483B-8B32-0DFB5403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68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986E-0BA6-4614-84A7-0343AF9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58191-B470-4692-A35A-0904BA74E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422E0-BF2E-49D2-992F-1DE586B5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9393-B521-4EC0-8903-586CBB245C9D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F6A6-159B-4CF2-9279-04FFB2BD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661A-7E16-4AE2-BB28-20A9B1BF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26F-B4A0-483B-8B32-0DFB5403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06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FABD8-54CA-472C-816D-AFB95D219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9A033-13B0-4FE4-A072-776D1717A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C2D2-FD0C-401F-B027-8CB5687B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9393-B521-4EC0-8903-586CBB245C9D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3B35-2815-4640-B8FB-EC5B0A18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9E8D-8895-45EB-A42D-135B6FB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26F-B4A0-483B-8B32-0DFB5403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DA6D-2293-4EEE-9675-71062436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DF91-B0EC-493D-85CC-6DBB6903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1548-EC14-460A-A89A-F38409E7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9393-B521-4EC0-8903-586CBB245C9D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F1069-3793-4ABD-89E9-904D5FCF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1616-6186-4D18-8F8E-D3BEF8E4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26F-B4A0-483B-8B32-0DFB5403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9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61F1-02D7-402C-8175-83F9B101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33471-24C6-4630-9F25-200A46A4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3DA52-3572-4244-BF7A-7B9F1448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9393-B521-4EC0-8903-586CBB245C9D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7F05-5BA4-4CD7-816D-1A481AF6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5A088-0AD6-461A-8D6D-F2280A0D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26F-B4A0-483B-8B32-0DFB5403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23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548F-C892-4D68-9AAC-86DF3D83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038D4-1287-4342-9DD5-F81A7C857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600A8-707F-4B61-9135-A3368E5B5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7B9AB-2160-4943-9819-B0CBF99A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9393-B521-4EC0-8903-586CBB245C9D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721C7-4C66-459C-B04F-68BA99B2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1CA0A-E2DC-4332-A9BD-D12C6632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26F-B4A0-483B-8B32-0DFB5403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92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869A-310D-47A2-A95B-DC0520C6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B5114-B732-4056-883A-D956D0CF5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0F27-2B8F-4898-A457-F54970CB5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BCB24-AFCD-4565-8B86-B0C599C9D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BBF37-A1E8-4AE8-A466-A2596BDFC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F98C7-8D4F-4A71-83CA-1B050830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9393-B521-4EC0-8903-586CBB245C9D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069F1-BB56-4A02-89A6-A5BF4912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348B2-147D-4193-9CD1-47C14C3A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26F-B4A0-483B-8B32-0DFB5403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75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F801-7FCF-43FD-B111-DFB1DF99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56726-39B4-46BB-B920-368EF570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9393-B521-4EC0-8903-586CBB245C9D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74E2C-D750-4ED2-9740-55134F1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CFD32-0708-41E8-8031-CBD5059F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26F-B4A0-483B-8B32-0DFB5403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1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F3A8F-CDC8-4F73-9784-9944ABF1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9393-B521-4EC0-8903-586CBB245C9D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D7351-6E76-4310-AE3B-5542F1BA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1E030-4DBF-4282-BB02-8221C1E2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26F-B4A0-483B-8B32-0DFB5403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22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C43-1B5F-416A-84A9-DF65E3B4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F947-2772-490A-AF50-B676051A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BDCB4-8B55-4DAC-A6E9-FFFD31086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8F76-B0C4-4BD5-9A48-0A34831F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9393-B521-4EC0-8903-586CBB245C9D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2E380-1B42-4864-B11A-B1C4CF69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E5367-56F8-4334-A4BB-5577C36B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26F-B4A0-483B-8B32-0DFB5403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7C89-0022-4918-8F2B-B533581E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4CB37-0A83-4747-B9FD-628695C7B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97998-8411-486E-8C14-0B3799C44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54CF6-EEED-4BB0-BB8B-CCD463F5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9393-B521-4EC0-8903-586CBB245C9D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47409-5B99-4A6D-9083-37EB1714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49ACE-430F-4B12-B4A0-AD7AE1C9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926F-B4A0-483B-8B32-0DFB5403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99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3D80E-6E5A-41B6-B5F4-D0D0077B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5FB78-ACA1-4002-87BF-D39C1B08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BC3D0-1FFE-4F4A-80DC-3A8EC1AB9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79393-B521-4EC0-8903-586CBB245C9D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347F0-7134-4EBE-831C-DE6F549E6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78BDF-3CFA-4B26-A285-490EEF8C6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926F-B4A0-483B-8B32-0DFB5403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65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3C33D58-DEE5-4DEB-8654-03941BC8BC62}"/>
              </a:ext>
            </a:extLst>
          </p:cNvPr>
          <p:cNvGrpSpPr/>
          <p:nvPr/>
        </p:nvGrpSpPr>
        <p:grpSpPr>
          <a:xfrm>
            <a:off x="337935" y="106017"/>
            <a:ext cx="3796743" cy="5804453"/>
            <a:chOff x="337935" y="106017"/>
            <a:chExt cx="3796743" cy="580445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6E9599-42C4-4279-AE85-AF5592F040D5}"/>
                </a:ext>
              </a:extLst>
            </p:cNvPr>
            <p:cNvGrpSpPr/>
            <p:nvPr/>
          </p:nvGrpSpPr>
          <p:grpSpPr>
            <a:xfrm>
              <a:off x="337935" y="106017"/>
              <a:ext cx="3796743" cy="5804453"/>
              <a:chOff x="337935" y="106017"/>
              <a:chExt cx="3796743" cy="580445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5F617D7-E209-4CB8-9980-CDFD0D3E3F44}"/>
                  </a:ext>
                </a:extLst>
              </p:cNvPr>
              <p:cNvGrpSpPr/>
              <p:nvPr/>
            </p:nvGrpSpPr>
            <p:grpSpPr>
              <a:xfrm>
                <a:off x="337935" y="460513"/>
                <a:ext cx="3796743" cy="5449957"/>
                <a:chOff x="337935" y="460513"/>
                <a:chExt cx="3796743" cy="5449957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F5FCAE2A-F164-4CAB-94EA-9263426F3910}"/>
                    </a:ext>
                  </a:extLst>
                </p:cNvPr>
                <p:cNvSpPr/>
                <p:nvPr/>
              </p:nvSpPr>
              <p:spPr>
                <a:xfrm>
                  <a:off x="337935" y="460513"/>
                  <a:ext cx="3796743" cy="544995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5AA175C3-DABC-4AFB-99E8-43FD7B276B04}"/>
                    </a:ext>
                  </a:extLst>
                </p:cNvPr>
                <p:cNvSpPr/>
                <p:nvPr/>
              </p:nvSpPr>
              <p:spPr>
                <a:xfrm>
                  <a:off x="940903" y="748749"/>
                  <a:ext cx="331305" cy="3313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441F7C78-F4B0-4567-ABE6-DE56EADCAF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06551" y="1073427"/>
                  <a:ext cx="6" cy="244021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40B7382-C2C0-4410-AE47-E2056A1FD33F}"/>
                    </a:ext>
                  </a:extLst>
                </p:cNvPr>
                <p:cNvSpPr txBox="1"/>
                <p:nvPr/>
              </p:nvSpPr>
              <p:spPr>
                <a:xfrm>
                  <a:off x="1663140" y="597215"/>
                  <a:ext cx="109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200" dirty="0"/>
                    <a:t>TRANSACTION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6B102BBE-1D27-4EE9-B537-DF4A554BDA2F}"/>
                    </a:ext>
                  </a:extLst>
                </p:cNvPr>
                <p:cNvCxnSpPr>
                  <a:cxnSpLocks/>
                  <a:stCxn id="4" idx="4"/>
                </p:cNvCxnSpPr>
                <p:nvPr/>
              </p:nvCxnSpPr>
              <p:spPr>
                <a:xfrm flipH="1">
                  <a:off x="1106556" y="1904662"/>
                  <a:ext cx="9924" cy="666259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0AE8C803-E7AC-4D88-9B43-364652C8E91E}"/>
                    </a:ext>
                  </a:extLst>
                </p:cNvPr>
                <p:cNvSpPr/>
                <p:nvPr/>
              </p:nvSpPr>
              <p:spPr>
                <a:xfrm>
                  <a:off x="430700" y="2570921"/>
                  <a:ext cx="1351710" cy="6096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dirty="0"/>
                    <a:t>Calling Producer </a:t>
                  </a:r>
                  <a:r>
                    <a:rPr lang="en-IN" sz="1100" dirty="0" err="1"/>
                    <a:t>CreditCorrection</a:t>
                  </a:r>
                  <a:endParaRPr lang="en-IN" sz="1100" dirty="0"/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980F1745-BAAF-47D9-BFC5-21A397894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6555" y="3183835"/>
                  <a:ext cx="0" cy="490330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3" name="Diamond 12">
                  <a:extLst>
                    <a:ext uri="{FF2B5EF4-FFF2-40B4-BE49-F238E27FC236}">
                      <a16:creationId xmlns:a16="http://schemas.microsoft.com/office/drawing/2014/main" id="{53660090-6F97-4891-9924-42475DDBA705}"/>
                    </a:ext>
                  </a:extLst>
                </p:cNvPr>
                <p:cNvSpPr/>
                <p:nvPr/>
              </p:nvSpPr>
              <p:spPr>
                <a:xfrm>
                  <a:off x="940903" y="3670851"/>
                  <a:ext cx="331296" cy="291547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888FF226-A8DE-40F0-A59E-84A7EF1C9BC3}"/>
                    </a:ext>
                  </a:extLst>
                </p:cNvPr>
                <p:cNvSpPr/>
                <p:nvPr/>
              </p:nvSpPr>
              <p:spPr>
                <a:xfrm>
                  <a:off x="2643828" y="3631094"/>
                  <a:ext cx="1258945" cy="3313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dirty="0"/>
                    <a:t>Generating error response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D20BC4BD-C614-44AA-BE0B-85262AC876FB}"/>
                    </a:ext>
                  </a:extLst>
                </p:cNvPr>
                <p:cNvSpPr/>
                <p:nvPr/>
              </p:nvSpPr>
              <p:spPr>
                <a:xfrm>
                  <a:off x="477078" y="4605130"/>
                  <a:ext cx="1258945" cy="3909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dirty="0"/>
                    <a:t>Generating Success response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8C5BC58B-8794-467F-B60D-B0F28BCD59C3}"/>
                    </a:ext>
                  </a:extLst>
                </p:cNvPr>
                <p:cNvCxnSpPr>
                  <a:stCxn id="13" idx="3"/>
                </p:cNvCxnSpPr>
                <p:nvPr/>
              </p:nvCxnSpPr>
              <p:spPr>
                <a:xfrm flipV="1">
                  <a:off x="1272199" y="3803374"/>
                  <a:ext cx="1371629" cy="132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788A69D9-43D4-47C8-8419-534CAB3DBB31}"/>
                    </a:ext>
                  </a:extLst>
                </p:cNvPr>
                <p:cNvCxnSpPr>
                  <a:stCxn id="13" idx="2"/>
                  <a:endCxn id="15" idx="0"/>
                </p:cNvCxnSpPr>
                <p:nvPr/>
              </p:nvCxnSpPr>
              <p:spPr>
                <a:xfrm>
                  <a:off x="1106551" y="3962398"/>
                  <a:ext cx="0" cy="6427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1A649C7-9A03-49D3-9F07-E8A47760C643}"/>
                    </a:ext>
                  </a:extLst>
                </p:cNvPr>
                <p:cNvSpPr txBox="1"/>
                <p:nvPr/>
              </p:nvSpPr>
              <p:spPr>
                <a:xfrm>
                  <a:off x="1401398" y="3460113"/>
                  <a:ext cx="109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200" dirty="0"/>
                    <a:t>Return Failed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F0100B0-C6EE-49F0-8036-A72F45AAD899}"/>
                    </a:ext>
                  </a:extLst>
                </p:cNvPr>
                <p:cNvSpPr txBox="1"/>
                <p:nvPr/>
              </p:nvSpPr>
              <p:spPr>
                <a:xfrm>
                  <a:off x="1116483" y="4110118"/>
                  <a:ext cx="125893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200" dirty="0"/>
                    <a:t>Return Success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B331D6A-4853-4FB1-8649-48015C133633}"/>
                    </a:ext>
                  </a:extLst>
                </p:cNvPr>
                <p:cNvSpPr/>
                <p:nvPr/>
              </p:nvSpPr>
              <p:spPr>
                <a:xfrm>
                  <a:off x="876302" y="5393631"/>
                  <a:ext cx="460495" cy="39094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A4B631D-86AE-4435-80B4-10A85E7DB68E}"/>
                    </a:ext>
                  </a:extLst>
                </p:cNvPr>
                <p:cNvSpPr/>
                <p:nvPr/>
              </p:nvSpPr>
              <p:spPr>
                <a:xfrm>
                  <a:off x="940903" y="5486400"/>
                  <a:ext cx="321335" cy="2683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0BA74B7-CD8D-4ED4-8F93-926D917FE71C}"/>
                    </a:ext>
                  </a:extLst>
                </p:cNvPr>
                <p:cNvCxnSpPr>
                  <a:stCxn id="15" idx="2"/>
                </p:cNvCxnSpPr>
                <p:nvPr/>
              </p:nvCxnSpPr>
              <p:spPr>
                <a:xfrm>
                  <a:off x="1106551" y="4996070"/>
                  <a:ext cx="0" cy="3909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3486C554-64B3-45F4-B284-96197D47961C}"/>
                    </a:ext>
                  </a:extLst>
                </p:cNvPr>
                <p:cNvCxnSpPr>
                  <a:cxnSpLocks/>
                  <a:stCxn id="14" idx="2"/>
                  <a:endCxn id="22" idx="6"/>
                </p:cNvCxnSpPr>
                <p:nvPr/>
              </p:nvCxnSpPr>
              <p:spPr>
                <a:xfrm rot="5400000">
                  <a:off x="1491697" y="3807497"/>
                  <a:ext cx="1626705" cy="193650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4D2EA9-6F82-45E1-AD47-477938CBB933}"/>
                  </a:ext>
                </a:extLst>
              </p:cNvPr>
              <p:cNvSpPr txBox="1"/>
              <p:nvPr/>
            </p:nvSpPr>
            <p:spPr>
              <a:xfrm>
                <a:off x="1249003" y="106017"/>
                <a:ext cx="23290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/>
                  <a:t>API </a:t>
                </a:r>
                <a:r>
                  <a:rPr lang="en-IN" sz="1400" dirty="0" err="1"/>
                  <a:t>CreditCorrection</a:t>
                </a:r>
                <a:endParaRPr lang="en-IN" sz="1400" dirty="0"/>
              </a:p>
            </p:txBody>
          </p:sp>
        </p:grp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3842C85C-D3B3-4D9B-A62F-3BC9D7059E5D}"/>
                </a:ext>
              </a:extLst>
            </p:cNvPr>
            <p:cNvSpPr/>
            <p:nvPr/>
          </p:nvSpPr>
          <p:spPr>
            <a:xfrm>
              <a:off x="487008" y="1324070"/>
              <a:ext cx="1258944" cy="580592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/>
                <a:t>Receiving Request via API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15DA70-C41B-4527-AC9F-1CC57ECA8AC7}"/>
              </a:ext>
            </a:extLst>
          </p:cNvPr>
          <p:cNvGrpSpPr/>
          <p:nvPr/>
        </p:nvGrpSpPr>
        <p:grpSpPr>
          <a:xfrm>
            <a:off x="4885116" y="106017"/>
            <a:ext cx="3796743" cy="6645966"/>
            <a:chOff x="4885116" y="106017"/>
            <a:chExt cx="3796743" cy="664596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A621296-3539-4A44-8F60-5969D3E99F24}"/>
                </a:ext>
              </a:extLst>
            </p:cNvPr>
            <p:cNvGrpSpPr/>
            <p:nvPr/>
          </p:nvGrpSpPr>
          <p:grpSpPr>
            <a:xfrm>
              <a:off x="4885116" y="106017"/>
              <a:ext cx="3796743" cy="6645966"/>
              <a:chOff x="4885116" y="106017"/>
              <a:chExt cx="3796743" cy="664596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88E8184-8D33-4148-941F-61B6D72CE61D}"/>
                  </a:ext>
                </a:extLst>
              </p:cNvPr>
              <p:cNvGrpSpPr/>
              <p:nvPr/>
            </p:nvGrpSpPr>
            <p:grpSpPr>
              <a:xfrm>
                <a:off x="4885116" y="106017"/>
                <a:ext cx="3796743" cy="6645966"/>
                <a:chOff x="337935" y="106017"/>
                <a:chExt cx="3796743" cy="6645966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ED8DCBC-8942-4013-A84C-43A74372CA54}"/>
                    </a:ext>
                  </a:extLst>
                </p:cNvPr>
                <p:cNvGrpSpPr/>
                <p:nvPr/>
              </p:nvGrpSpPr>
              <p:grpSpPr>
                <a:xfrm>
                  <a:off x="337935" y="460513"/>
                  <a:ext cx="3796743" cy="6291470"/>
                  <a:chOff x="337935" y="460513"/>
                  <a:chExt cx="3796743" cy="629147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10FA192-DF9B-4C4E-9EC4-724ACF800BBC}"/>
                      </a:ext>
                    </a:extLst>
                  </p:cNvPr>
                  <p:cNvSpPr/>
                  <p:nvPr/>
                </p:nvSpPr>
                <p:spPr>
                  <a:xfrm>
                    <a:off x="337935" y="460513"/>
                    <a:ext cx="3796743" cy="629147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E24B89FE-211B-4266-A388-0E8CA9DD1EEB}"/>
                      </a:ext>
                    </a:extLst>
                  </p:cNvPr>
                  <p:cNvSpPr/>
                  <p:nvPr/>
                </p:nvSpPr>
                <p:spPr>
                  <a:xfrm>
                    <a:off x="957471" y="692089"/>
                    <a:ext cx="331305" cy="33130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B8129753-0F41-40FE-B9B3-6EECE039AF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21468" y="1020082"/>
                    <a:ext cx="1" cy="397564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60ED5E2-5D1F-4059-8D16-1DBE104EDAEE}"/>
                      </a:ext>
                    </a:extLst>
                  </p:cNvPr>
                  <p:cNvSpPr txBox="1"/>
                  <p:nvPr/>
                </p:nvSpPr>
                <p:spPr>
                  <a:xfrm>
                    <a:off x="1663140" y="597215"/>
                    <a:ext cx="109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AGGREGATOR</a:t>
                    </a:r>
                  </a:p>
                </p:txBody>
              </p: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24EA99B8-9BDF-4565-85C6-91DC9D4FB7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1297" y="1921225"/>
                    <a:ext cx="0" cy="371061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E26A2DBF-0D55-4BD1-AB8F-19A3A5DECB40}"/>
                      </a:ext>
                    </a:extLst>
                  </p:cNvPr>
                  <p:cNvSpPr/>
                  <p:nvPr/>
                </p:nvSpPr>
                <p:spPr>
                  <a:xfrm>
                    <a:off x="475442" y="2305535"/>
                    <a:ext cx="1351710" cy="49033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Calling Producer </a:t>
                    </a:r>
                    <a:r>
                      <a:rPr lang="en-IN" sz="1100" dirty="0" err="1"/>
                      <a:t>ValidateEventCode</a:t>
                    </a:r>
                    <a:endParaRPr lang="en-IN" sz="1100" dirty="0"/>
                  </a:p>
                </p:txBody>
              </p: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E8366E8E-BD96-4770-B738-B4CC6B579A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1297" y="2795865"/>
                    <a:ext cx="0" cy="490330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Diamond 44">
                    <a:extLst>
                      <a:ext uri="{FF2B5EF4-FFF2-40B4-BE49-F238E27FC236}">
                        <a16:creationId xmlns:a16="http://schemas.microsoft.com/office/drawing/2014/main" id="{02174AC1-C583-45B9-A4FF-C8B7067988F1}"/>
                      </a:ext>
                    </a:extLst>
                  </p:cNvPr>
                  <p:cNvSpPr/>
                  <p:nvPr/>
                </p:nvSpPr>
                <p:spPr>
                  <a:xfrm>
                    <a:off x="992232" y="4747582"/>
                    <a:ext cx="331296" cy="291547"/>
                  </a:xfrm>
                  <a:prstGeom prst="diamon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24A6EAB4-DE53-4891-BA1E-6CD257317C82}"/>
                      </a:ext>
                    </a:extLst>
                  </p:cNvPr>
                  <p:cNvSpPr/>
                  <p:nvPr/>
                </p:nvSpPr>
                <p:spPr>
                  <a:xfrm>
                    <a:off x="2683567" y="4680116"/>
                    <a:ext cx="1258945" cy="33130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Generating error response</a:t>
                    </a:r>
                  </a:p>
                </p:txBody>
              </p:sp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B0461937-A6A5-4088-BD62-92B685C8B399}"/>
                      </a:ext>
                    </a:extLst>
                  </p:cNvPr>
                  <p:cNvSpPr/>
                  <p:nvPr/>
                </p:nvSpPr>
                <p:spPr>
                  <a:xfrm>
                    <a:off x="521824" y="5289268"/>
                    <a:ext cx="1258945" cy="390940"/>
                  </a:xfrm>
                  <a:prstGeom prst="roundRect">
                    <a:avLst>
                      <a:gd name="adj" fmla="val 40396"/>
                    </a:avLst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Generating Success response</a:t>
                    </a:r>
                  </a:p>
                </p:txBody>
              </p: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1D178224-3FD3-441D-87D1-71B117B45440}"/>
                      </a:ext>
                    </a:extLst>
                  </p:cNvPr>
                  <p:cNvCxnSpPr>
                    <a:stCxn id="45" idx="3"/>
                  </p:cNvCxnSpPr>
                  <p:nvPr/>
                </p:nvCxnSpPr>
                <p:spPr>
                  <a:xfrm flipV="1">
                    <a:off x="1323528" y="4880105"/>
                    <a:ext cx="1371629" cy="1325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30AC5BBF-8273-45FD-8E96-C7E8026206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81106" y="4578977"/>
                    <a:ext cx="109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Return Failed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3244FD7-9BA3-4634-8EC7-3A64DCF9F05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4" y="5001400"/>
                    <a:ext cx="125893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Return Success</a:t>
                    </a:r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FE9B93EE-624B-419A-AAD2-B187D779CA36}"/>
                      </a:ext>
                    </a:extLst>
                  </p:cNvPr>
                  <p:cNvSpPr/>
                  <p:nvPr/>
                </p:nvSpPr>
                <p:spPr>
                  <a:xfrm>
                    <a:off x="927632" y="6109252"/>
                    <a:ext cx="460495" cy="39094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BC20A99E-5054-488C-B989-B7B8BCE1AAD7}"/>
                      </a:ext>
                    </a:extLst>
                  </p:cNvPr>
                  <p:cNvSpPr/>
                  <p:nvPr/>
                </p:nvSpPr>
                <p:spPr>
                  <a:xfrm>
                    <a:off x="990628" y="6172437"/>
                    <a:ext cx="321335" cy="2683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053E2B2B-571C-43E9-A21F-8DF492147A61}"/>
                      </a:ext>
                    </a:extLst>
                  </p:cNvPr>
                  <p:cNvCxnSpPr>
                    <a:stCxn id="47" idx="2"/>
                  </p:cNvCxnSpPr>
                  <p:nvPr/>
                </p:nvCxnSpPr>
                <p:spPr>
                  <a:xfrm>
                    <a:off x="1151297" y="5680208"/>
                    <a:ext cx="0" cy="39093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164E322-0CA4-4251-90FD-DD952BBF6F64}"/>
                    </a:ext>
                  </a:extLst>
                </p:cNvPr>
                <p:cNvSpPr txBox="1"/>
                <p:nvPr/>
              </p:nvSpPr>
              <p:spPr>
                <a:xfrm>
                  <a:off x="1249003" y="106017"/>
                  <a:ext cx="23290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/>
                    <a:t>Listener </a:t>
                  </a:r>
                  <a:r>
                    <a:rPr lang="en-IN" sz="1400" dirty="0" err="1"/>
                    <a:t>CreditCorrection</a:t>
                  </a:r>
                  <a:endParaRPr lang="en-IN" sz="1400" dirty="0"/>
                </a:p>
              </p:txBody>
            </p:sp>
          </p:grp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AB9BD44D-D3C1-4802-B876-6F0BDFF92152}"/>
                  </a:ext>
                </a:extLst>
              </p:cNvPr>
              <p:cNvSpPr/>
              <p:nvPr/>
            </p:nvSpPr>
            <p:spPr>
              <a:xfrm>
                <a:off x="5022623" y="3306415"/>
                <a:ext cx="1351710" cy="4171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Calling Producer </a:t>
                </a:r>
                <a:r>
                  <a:rPr lang="en-IN" sz="1100" dirty="0" err="1"/>
                  <a:t>ValidateAccount</a:t>
                </a:r>
                <a:endParaRPr lang="en-IN" sz="1100" dirty="0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3C67D5E9-9F26-45E7-8552-90F592BA5FFE}"/>
                  </a:ext>
                </a:extLst>
              </p:cNvPr>
              <p:cNvSpPr/>
              <p:nvPr/>
            </p:nvSpPr>
            <p:spPr>
              <a:xfrm>
                <a:off x="5022623" y="3988992"/>
                <a:ext cx="1351710" cy="49033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Producer </a:t>
                </a:r>
                <a:r>
                  <a:rPr lang="en-IN" sz="1100" dirty="0" err="1"/>
                  <a:t>TransactionCreditCorrection</a:t>
                </a:r>
                <a:endParaRPr lang="en-IN" sz="1100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E1AA305-6822-41CC-BDE4-1D8413E223DF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5691895" y="3723607"/>
                <a:ext cx="6583" cy="265385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A31D0F5-C8C4-4192-B9BA-8FC9BC5C7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8478" y="4479322"/>
                <a:ext cx="6583" cy="265385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B154520-17CF-4C4B-8B7A-872EB76CE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769" y="5042004"/>
                <a:ext cx="6583" cy="265385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0E9521EE-5E1B-48C9-9F43-32433E7070AE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 rot="5400000">
                <a:off x="6251114" y="4695614"/>
                <a:ext cx="1293303" cy="192491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3" name="Flowchart: Data 302">
              <a:extLst>
                <a:ext uri="{FF2B5EF4-FFF2-40B4-BE49-F238E27FC236}">
                  <a16:creationId xmlns:a16="http://schemas.microsoft.com/office/drawing/2014/main" id="{5004EDF9-C9E9-4ABF-B616-067DC715D470}"/>
                </a:ext>
              </a:extLst>
            </p:cNvPr>
            <p:cNvSpPr/>
            <p:nvPr/>
          </p:nvSpPr>
          <p:spPr>
            <a:xfrm>
              <a:off x="5035973" y="1421542"/>
              <a:ext cx="1258944" cy="53691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/>
                <a:t>Receiving Request via API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914A307-8D00-4D88-B6C7-01B32D92D7E3}"/>
              </a:ext>
            </a:extLst>
          </p:cNvPr>
          <p:cNvGrpSpPr/>
          <p:nvPr/>
        </p:nvGrpSpPr>
        <p:grpSpPr>
          <a:xfrm>
            <a:off x="9056223" y="106017"/>
            <a:ext cx="3796743" cy="5804453"/>
            <a:chOff x="9056223" y="106017"/>
            <a:chExt cx="3796743" cy="5804453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D5D0719F-F6A0-4CBE-A9E1-77AE6D58C9E2}"/>
                </a:ext>
              </a:extLst>
            </p:cNvPr>
            <p:cNvGrpSpPr/>
            <p:nvPr/>
          </p:nvGrpSpPr>
          <p:grpSpPr>
            <a:xfrm>
              <a:off x="9056223" y="106017"/>
              <a:ext cx="3796743" cy="5804453"/>
              <a:chOff x="9056223" y="106017"/>
              <a:chExt cx="3796743" cy="580445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ECA0368-097F-486C-A587-B92277F2C682}"/>
                  </a:ext>
                </a:extLst>
              </p:cNvPr>
              <p:cNvGrpSpPr/>
              <p:nvPr/>
            </p:nvGrpSpPr>
            <p:grpSpPr>
              <a:xfrm>
                <a:off x="9056223" y="106017"/>
                <a:ext cx="3796743" cy="5804453"/>
                <a:chOff x="337935" y="106017"/>
                <a:chExt cx="3796743" cy="5804453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DDDD7B8D-41CD-46D9-B0ED-AF5F81B60550}"/>
                    </a:ext>
                  </a:extLst>
                </p:cNvPr>
                <p:cNvGrpSpPr/>
                <p:nvPr/>
              </p:nvGrpSpPr>
              <p:grpSpPr>
                <a:xfrm>
                  <a:off x="337935" y="460513"/>
                  <a:ext cx="3796743" cy="5449957"/>
                  <a:chOff x="337935" y="460513"/>
                  <a:chExt cx="3796743" cy="544995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03943939-0032-4297-9657-633F88B19A46}"/>
                      </a:ext>
                    </a:extLst>
                  </p:cNvPr>
                  <p:cNvSpPr/>
                  <p:nvPr/>
                </p:nvSpPr>
                <p:spPr>
                  <a:xfrm>
                    <a:off x="337935" y="460513"/>
                    <a:ext cx="3796743" cy="54499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9498A40B-C1F3-4525-96E6-4043D2AF0BAD}"/>
                      </a:ext>
                    </a:extLst>
                  </p:cNvPr>
                  <p:cNvSpPr/>
                  <p:nvPr/>
                </p:nvSpPr>
                <p:spPr>
                  <a:xfrm>
                    <a:off x="940903" y="748749"/>
                    <a:ext cx="331305" cy="33130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30E577AB-C4BE-4BF0-920C-92A64EDB3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6555" y="1073427"/>
                    <a:ext cx="1" cy="397564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462EBE40-E359-4EFB-AAF6-F97A5DD43198}"/>
                      </a:ext>
                    </a:extLst>
                  </p:cNvPr>
                  <p:cNvSpPr txBox="1"/>
                  <p:nvPr/>
                </p:nvSpPr>
                <p:spPr>
                  <a:xfrm>
                    <a:off x="1663140" y="597215"/>
                    <a:ext cx="109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TRANSACTION</a:t>
                    </a:r>
                  </a:p>
                </p:txBody>
              </p: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6420C77D-974F-4F90-95BE-907A2C6FB3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6555" y="2080591"/>
                    <a:ext cx="0" cy="490330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5EC9B794-F1D2-4AEB-B366-6B1D141F005B}"/>
                      </a:ext>
                    </a:extLst>
                  </p:cNvPr>
                  <p:cNvSpPr/>
                  <p:nvPr/>
                </p:nvSpPr>
                <p:spPr>
                  <a:xfrm>
                    <a:off x="2756452" y="3108588"/>
                    <a:ext cx="1258945" cy="33130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Generating error response</a:t>
                    </a: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7CF6DAC4-F12D-4F58-97F9-ED3F58F487B4}"/>
                      </a:ext>
                    </a:extLst>
                  </p:cNvPr>
                  <p:cNvSpPr/>
                  <p:nvPr/>
                </p:nvSpPr>
                <p:spPr>
                  <a:xfrm>
                    <a:off x="477078" y="4605130"/>
                    <a:ext cx="1258945" cy="39094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Generating Success response</a:t>
                    </a:r>
                  </a:p>
                </p:txBody>
              </p: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08F9A8D3-9DEF-4CE1-9273-8C70A2AC638C}"/>
                      </a:ext>
                    </a:extLst>
                  </p:cNvPr>
                  <p:cNvCxnSpPr>
                    <a:cxnSpLocks/>
                    <a:stCxn id="94" idx="3"/>
                  </p:cNvCxnSpPr>
                  <p:nvPr/>
                </p:nvCxnSpPr>
                <p:spPr>
                  <a:xfrm>
                    <a:off x="1736023" y="3256722"/>
                    <a:ext cx="1020429" cy="175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746F553B-4D2B-4EE8-8BBA-2A83BE4A4CF4}"/>
                      </a:ext>
                    </a:extLst>
                  </p:cNvPr>
                  <p:cNvCxnSpPr>
                    <a:cxnSpLocks/>
                    <a:endCxn id="85" idx="0"/>
                  </p:cNvCxnSpPr>
                  <p:nvPr/>
                </p:nvCxnSpPr>
                <p:spPr>
                  <a:xfrm>
                    <a:off x="1106551" y="3962398"/>
                    <a:ext cx="0" cy="6427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B86EA1D4-B69B-430C-A856-05233A59EFD8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582" y="2877913"/>
                    <a:ext cx="109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Return Failed</a:t>
                    </a:r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BD12BB6E-FB90-492F-8875-6E1B5D6B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483" y="4110118"/>
                    <a:ext cx="125893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Return Success</a:t>
                    </a:r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142043DD-C182-4A55-A05C-413568304F0E}"/>
                      </a:ext>
                    </a:extLst>
                  </p:cNvPr>
                  <p:cNvSpPr/>
                  <p:nvPr/>
                </p:nvSpPr>
                <p:spPr>
                  <a:xfrm>
                    <a:off x="876302" y="5393631"/>
                    <a:ext cx="460495" cy="39094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BCE1070D-2829-4399-9914-B50EBC9AAFA9}"/>
                      </a:ext>
                    </a:extLst>
                  </p:cNvPr>
                  <p:cNvSpPr/>
                  <p:nvPr/>
                </p:nvSpPr>
                <p:spPr>
                  <a:xfrm>
                    <a:off x="940903" y="5446641"/>
                    <a:ext cx="321335" cy="2683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F3481AFA-8F64-477D-B589-72FACBA04525}"/>
                      </a:ext>
                    </a:extLst>
                  </p:cNvPr>
                  <p:cNvCxnSpPr>
                    <a:stCxn id="85" idx="2"/>
                  </p:cNvCxnSpPr>
                  <p:nvPr/>
                </p:nvCxnSpPr>
                <p:spPr>
                  <a:xfrm>
                    <a:off x="1106551" y="4996070"/>
                    <a:ext cx="0" cy="39093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Connector: Elbow 92">
                    <a:extLst>
                      <a:ext uri="{FF2B5EF4-FFF2-40B4-BE49-F238E27FC236}">
                        <a16:creationId xmlns:a16="http://schemas.microsoft.com/office/drawing/2014/main" id="{1E54A095-891F-476C-8181-4E776A8CDF4B}"/>
                      </a:ext>
                    </a:extLst>
                  </p:cNvPr>
                  <p:cNvCxnSpPr>
                    <a:cxnSpLocks/>
                    <a:stCxn id="84" idx="2"/>
                    <a:endCxn id="90" idx="6"/>
                  </p:cNvCxnSpPr>
                  <p:nvPr/>
                </p:nvCxnSpPr>
                <p:spPr>
                  <a:xfrm rot="5400000">
                    <a:off x="1286756" y="3489932"/>
                    <a:ext cx="2149211" cy="2049128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4E6A69C-75CA-4395-9C21-C585AC7EA86B}"/>
                    </a:ext>
                  </a:extLst>
                </p:cNvPr>
                <p:cNvSpPr txBox="1"/>
                <p:nvPr/>
              </p:nvSpPr>
              <p:spPr>
                <a:xfrm>
                  <a:off x="1249003" y="106017"/>
                  <a:ext cx="23290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/>
                    <a:t>Listener </a:t>
                  </a:r>
                  <a:r>
                    <a:rPr lang="en-IN" sz="1400" dirty="0" err="1"/>
                    <a:t>ValidateEventCode</a:t>
                  </a:r>
                  <a:endParaRPr lang="en-IN" sz="1400" dirty="0"/>
                </a:p>
              </p:txBody>
            </p:sp>
          </p:grpSp>
          <p:sp>
            <p:nvSpPr>
              <p:cNvPr id="94" name="Diamond 93">
                <a:extLst>
                  <a:ext uri="{FF2B5EF4-FFF2-40B4-BE49-F238E27FC236}">
                    <a16:creationId xmlns:a16="http://schemas.microsoft.com/office/drawing/2014/main" id="{01D7EEF1-69AE-4B0A-A794-807E7423AC1C}"/>
                  </a:ext>
                </a:extLst>
              </p:cNvPr>
              <p:cNvSpPr/>
              <p:nvPr/>
            </p:nvSpPr>
            <p:spPr>
              <a:xfrm>
                <a:off x="9195368" y="2580862"/>
                <a:ext cx="1258943" cy="1351719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/>
                  <a:t>Check </a:t>
                </a:r>
                <a:r>
                  <a:rPr lang="en-IN" sz="1050" dirty="0" err="1"/>
                  <a:t>EventCode</a:t>
                </a:r>
                <a:r>
                  <a:rPr lang="en-IN" sz="1050" dirty="0"/>
                  <a:t> Exists?</a:t>
                </a:r>
              </a:p>
              <a:p>
                <a:pPr algn="ctr"/>
                <a:endParaRPr lang="en-IN" dirty="0"/>
              </a:p>
            </p:txBody>
          </p:sp>
        </p:grpSp>
        <p:sp>
          <p:nvSpPr>
            <p:cNvPr id="304" name="Flowchart: Data 303">
              <a:extLst>
                <a:ext uri="{FF2B5EF4-FFF2-40B4-BE49-F238E27FC236}">
                  <a16:creationId xmlns:a16="http://schemas.microsoft.com/office/drawing/2014/main" id="{D65DECEA-7D6D-4656-A75F-568972E8BF21}"/>
                </a:ext>
              </a:extLst>
            </p:cNvPr>
            <p:cNvSpPr/>
            <p:nvPr/>
          </p:nvSpPr>
          <p:spPr>
            <a:xfrm>
              <a:off x="9205280" y="1491212"/>
              <a:ext cx="1258944" cy="55681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/>
                <a:t>Receiving Request via API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3BD715F-4892-4417-8125-4F67E56C5F9A}"/>
              </a:ext>
            </a:extLst>
          </p:cNvPr>
          <p:cNvGrpSpPr/>
          <p:nvPr/>
        </p:nvGrpSpPr>
        <p:grpSpPr>
          <a:xfrm>
            <a:off x="13796775" y="0"/>
            <a:ext cx="3796870" cy="6576133"/>
            <a:chOff x="13796775" y="0"/>
            <a:chExt cx="3796870" cy="6576133"/>
          </a:xfrm>
        </p:grpSpPr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289EB847-E522-4B98-9C05-694B3768AEBD}"/>
                </a:ext>
              </a:extLst>
            </p:cNvPr>
            <p:cNvGrpSpPr/>
            <p:nvPr/>
          </p:nvGrpSpPr>
          <p:grpSpPr>
            <a:xfrm>
              <a:off x="13796775" y="0"/>
              <a:ext cx="3796870" cy="6576133"/>
              <a:chOff x="202108" y="7289992"/>
              <a:chExt cx="3796870" cy="6576133"/>
            </a:xfrm>
          </p:grpSpPr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92A0FFC2-D640-4725-9E4C-C48D0E8B0DB0}"/>
                  </a:ext>
                </a:extLst>
              </p:cNvPr>
              <p:cNvGrpSpPr/>
              <p:nvPr/>
            </p:nvGrpSpPr>
            <p:grpSpPr>
              <a:xfrm>
                <a:off x="202108" y="7289992"/>
                <a:ext cx="3796870" cy="6576133"/>
                <a:chOff x="337935" y="106017"/>
                <a:chExt cx="3796870" cy="6576133"/>
              </a:xfrm>
            </p:grpSpPr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F61497C2-330E-43C9-A242-03C97B5A8A9E}"/>
                    </a:ext>
                  </a:extLst>
                </p:cNvPr>
                <p:cNvGrpSpPr/>
                <p:nvPr/>
              </p:nvGrpSpPr>
              <p:grpSpPr>
                <a:xfrm>
                  <a:off x="337935" y="460513"/>
                  <a:ext cx="3796743" cy="6221637"/>
                  <a:chOff x="337935" y="460513"/>
                  <a:chExt cx="3796743" cy="6221637"/>
                </a:xfrm>
              </p:grpSpPr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733312D6-BCC2-4B05-9A48-6493A9EA6253}"/>
                      </a:ext>
                    </a:extLst>
                  </p:cNvPr>
                  <p:cNvSpPr/>
                  <p:nvPr/>
                </p:nvSpPr>
                <p:spPr>
                  <a:xfrm>
                    <a:off x="337935" y="460513"/>
                    <a:ext cx="3796743" cy="622163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92BF1458-A630-4F22-92B1-84E3BF65023D}"/>
                      </a:ext>
                    </a:extLst>
                  </p:cNvPr>
                  <p:cNvSpPr/>
                  <p:nvPr/>
                </p:nvSpPr>
                <p:spPr>
                  <a:xfrm>
                    <a:off x="940903" y="748749"/>
                    <a:ext cx="331305" cy="33130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363" name="Straight Arrow Connector 362">
                    <a:extLst>
                      <a:ext uri="{FF2B5EF4-FFF2-40B4-BE49-F238E27FC236}">
                        <a16:creationId xmlns:a16="http://schemas.microsoft.com/office/drawing/2014/main" id="{3A2ACDCE-A8DC-4DC5-9F04-2BEBF507DE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6555" y="1073427"/>
                    <a:ext cx="1" cy="397564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49E459D9-F3D8-4A26-BB5A-34763F1726A5}"/>
                      </a:ext>
                    </a:extLst>
                  </p:cNvPr>
                  <p:cNvSpPr txBox="1"/>
                  <p:nvPr/>
                </p:nvSpPr>
                <p:spPr>
                  <a:xfrm>
                    <a:off x="1753479" y="597215"/>
                    <a:ext cx="181425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ACCOUNT</a:t>
                    </a:r>
                  </a:p>
                </p:txBody>
              </p:sp>
              <p:cxnSp>
                <p:nvCxnSpPr>
                  <p:cNvPr id="366" name="Straight Arrow Connector 365">
                    <a:extLst>
                      <a:ext uri="{FF2B5EF4-FFF2-40B4-BE49-F238E27FC236}">
                        <a16:creationId xmlns:a16="http://schemas.microsoft.com/office/drawing/2014/main" id="{C2892793-5DCB-45E3-9E0C-A478DF10D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6555" y="2080591"/>
                    <a:ext cx="0" cy="490330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7" name="Rectangle: Rounded Corners 366">
                    <a:extLst>
                      <a:ext uri="{FF2B5EF4-FFF2-40B4-BE49-F238E27FC236}">
                        <a16:creationId xmlns:a16="http://schemas.microsoft.com/office/drawing/2014/main" id="{0444FACA-4B5A-4FEB-81B0-55E836B93579}"/>
                      </a:ext>
                    </a:extLst>
                  </p:cNvPr>
                  <p:cNvSpPr/>
                  <p:nvPr/>
                </p:nvSpPr>
                <p:spPr>
                  <a:xfrm>
                    <a:off x="430700" y="2570921"/>
                    <a:ext cx="1351710" cy="60960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Validate the type of account</a:t>
                    </a:r>
                  </a:p>
                </p:txBody>
              </p:sp>
              <p:cxnSp>
                <p:nvCxnSpPr>
                  <p:cNvPr id="368" name="Straight Arrow Connector 367">
                    <a:extLst>
                      <a:ext uri="{FF2B5EF4-FFF2-40B4-BE49-F238E27FC236}">
                        <a16:creationId xmlns:a16="http://schemas.microsoft.com/office/drawing/2014/main" id="{8AA1E7A8-273D-4A35-BCD7-3277BEB4B9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6555" y="3183835"/>
                    <a:ext cx="0" cy="490330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9" name="Diamond 368">
                    <a:extLst>
                      <a:ext uri="{FF2B5EF4-FFF2-40B4-BE49-F238E27FC236}">
                        <a16:creationId xmlns:a16="http://schemas.microsoft.com/office/drawing/2014/main" id="{AFCC3D5C-3DAA-4F80-85E1-D4C86E4A9E55}"/>
                      </a:ext>
                    </a:extLst>
                  </p:cNvPr>
                  <p:cNvSpPr/>
                  <p:nvPr/>
                </p:nvSpPr>
                <p:spPr>
                  <a:xfrm>
                    <a:off x="950835" y="4570929"/>
                    <a:ext cx="331296" cy="291547"/>
                  </a:xfrm>
                  <a:prstGeom prst="diamon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70" name="Rectangle: Rounded Corners 369">
                    <a:extLst>
                      <a:ext uri="{FF2B5EF4-FFF2-40B4-BE49-F238E27FC236}">
                        <a16:creationId xmlns:a16="http://schemas.microsoft.com/office/drawing/2014/main" id="{1B059E1B-3269-4867-BB71-C30A94FBF9BA}"/>
                      </a:ext>
                    </a:extLst>
                  </p:cNvPr>
                  <p:cNvSpPr/>
                  <p:nvPr/>
                </p:nvSpPr>
                <p:spPr>
                  <a:xfrm>
                    <a:off x="2653760" y="4545538"/>
                    <a:ext cx="1258945" cy="33130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Generating error response</a:t>
                    </a:r>
                  </a:p>
                </p:txBody>
              </p:sp>
              <p:sp>
                <p:nvSpPr>
                  <p:cNvPr id="371" name="Rectangle: Rounded Corners 370">
                    <a:extLst>
                      <a:ext uri="{FF2B5EF4-FFF2-40B4-BE49-F238E27FC236}">
                        <a16:creationId xmlns:a16="http://schemas.microsoft.com/office/drawing/2014/main" id="{AD8A5F29-69BF-4D96-8549-E7A99A91CEED}"/>
                      </a:ext>
                    </a:extLst>
                  </p:cNvPr>
                  <p:cNvSpPr/>
                  <p:nvPr/>
                </p:nvSpPr>
                <p:spPr>
                  <a:xfrm>
                    <a:off x="493639" y="5365900"/>
                    <a:ext cx="1258945" cy="39094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Generating Success response</a:t>
                    </a:r>
                  </a:p>
                </p:txBody>
              </p:sp>
              <p:cxnSp>
                <p:nvCxnSpPr>
                  <p:cNvPr id="372" name="Straight Arrow Connector 371">
                    <a:extLst>
                      <a:ext uri="{FF2B5EF4-FFF2-40B4-BE49-F238E27FC236}">
                        <a16:creationId xmlns:a16="http://schemas.microsoft.com/office/drawing/2014/main" id="{07CFE0EB-A88C-4863-BD6D-B13DBDBBFC4A}"/>
                      </a:ext>
                    </a:extLst>
                  </p:cNvPr>
                  <p:cNvCxnSpPr>
                    <a:stCxn id="369" idx="3"/>
                  </p:cNvCxnSpPr>
                  <p:nvPr/>
                </p:nvCxnSpPr>
                <p:spPr>
                  <a:xfrm flipV="1">
                    <a:off x="1282131" y="4703452"/>
                    <a:ext cx="1371629" cy="1325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Arrow Connector 372">
                    <a:extLst>
                      <a:ext uri="{FF2B5EF4-FFF2-40B4-BE49-F238E27FC236}">
                        <a16:creationId xmlns:a16="http://schemas.microsoft.com/office/drawing/2014/main" id="{8BEB52DF-0B97-4D0E-95D9-70302CEE7DE5}"/>
                      </a:ext>
                    </a:extLst>
                  </p:cNvPr>
                  <p:cNvCxnSpPr>
                    <a:stCxn id="369" idx="2"/>
                    <a:endCxn id="371" idx="0"/>
                  </p:cNvCxnSpPr>
                  <p:nvPr/>
                </p:nvCxnSpPr>
                <p:spPr>
                  <a:xfrm>
                    <a:off x="1116483" y="4862476"/>
                    <a:ext cx="6629" cy="5034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A7A5F66E-F8F7-4181-AF71-66602D111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456059" y="4473468"/>
                    <a:ext cx="109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Return Failed</a:t>
                    </a:r>
                  </a:p>
                </p:txBody>
              </p:sp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346C9298-B848-46B5-BAC4-E495D82BC0D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3114" y="4955611"/>
                    <a:ext cx="125893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Return Success</a:t>
                    </a:r>
                  </a:p>
                </p:txBody>
              </p:sp>
              <p:sp>
                <p:nvSpPr>
                  <p:cNvPr id="376" name="Oval 375">
                    <a:extLst>
                      <a:ext uri="{FF2B5EF4-FFF2-40B4-BE49-F238E27FC236}">
                        <a16:creationId xmlns:a16="http://schemas.microsoft.com/office/drawing/2014/main" id="{12DA995E-0358-465E-B095-0A8C1557A19B}"/>
                      </a:ext>
                    </a:extLst>
                  </p:cNvPr>
                  <p:cNvSpPr/>
                  <p:nvPr/>
                </p:nvSpPr>
                <p:spPr>
                  <a:xfrm>
                    <a:off x="877385" y="6147780"/>
                    <a:ext cx="431258" cy="41802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77" name="Oval 376">
                    <a:extLst>
                      <a:ext uri="{FF2B5EF4-FFF2-40B4-BE49-F238E27FC236}">
                        <a16:creationId xmlns:a16="http://schemas.microsoft.com/office/drawing/2014/main" id="{F93AD2CF-50F3-4A1D-BB63-8CE4B60C5B6A}"/>
                      </a:ext>
                    </a:extLst>
                  </p:cNvPr>
                  <p:cNvSpPr/>
                  <p:nvPr/>
                </p:nvSpPr>
                <p:spPr>
                  <a:xfrm>
                    <a:off x="940903" y="6219969"/>
                    <a:ext cx="321335" cy="2683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378" name="Straight Arrow Connector 377">
                    <a:extLst>
                      <a:ext uri="{FF2B5EF4-FFF2-40B4-BE49-F238E27FC236}">
                        <a16:creationId xmlns:a16="http://schemas.microsoft.com/office/drawing/2014/main" id="{873025CD-DB17-49DC-8AB1-F45F201B6074}"/>
                      </a:ext>
                    </a:extLst>
                  </p:cNvPr>
                  <p:cNvCxnSpPr>
                    <a:stCxn id="371" idx="2"/>
                  </p:cNvCxnSpPr>
                  <p:nvPr/>
                </p:nvCxnSpPr>
                <p:spPr>
                  <a:xfrm>
                    <a:off x="1123112" y="5756840"/>
                    <a:ext cx="0" cy="39093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Connector: Elbow 378">
                    <a:extLst>
                      <a:ext uri="{FF2B5EF4-FFF2-40B4-BE49-F238E27FC236}">
                        <a16:creationId xmlns:a16="http://schemas.microsoft.com/office/drawing/2014/main" id="{0AC5D134-BE46-4BBA-BF87-36CBF8C13128}"/>
                      </a:ext>
                    </a:extLst>
                  </p:cNvPr>
                  <p:cNvCxnSpPr>
                    <a:cxnSpLocks/>
                    <a:stCxn id="370" idx="2"/>
                    <a:endCxn id="376" idx="6"/>
                  </p:cNvCxnSpPr>
                  <p:nvPr/>
                </p:nvCxnSpPr>
                <p:spPr>
                  <a:xfrm rot="5400000">
                    <a:off x="1555963" y="4629521"/>
                    <a:ext cx="1479950" cy="1974590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64C64D4C-DDD2-4B22-B014-D4021C4CF722}"/>
                    </a:ext>
                  </a:extLst>
                </p:cNvPr>
                <p:cNvSpPr txBox="1"/>
                <p:nvPr/>
              </p:nvSpPr>
              <p:spPr>
                <a:xfrm>
                  <a:off x="1297208" y="106017"/>
                  <a:ext cx="28375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/>
                    <a:t>Listener Validate Account</a:t>
                  </a:r>
                </a:p>
              </p:txBody>
            </p:sp>
          </p:grpSp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5766706F-9B86-445E-ADA7-E890D942EEA5}"/>
                  </a:ext>
                </a:extLst>
              </p:cNvPr>
              <p:cNvSpPr/>
              <p:nvPr/>
            </p:nvSpPr>
            <p:spPr>
              <a:xfrm>
                <a:off x="311430" y="10868067"/>
                <a:ext cx="1351710" cy="609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Check the Account is Present or not.</a:t>
                </a:r>
              </a:p>
            </p:txBody>
          </p:sp>
          <p:cxnSp>
            <p:nvCxnSpPr>
              <p:cNvPr id="358" name="Straight Arrow Connector 357">
                <a:extLst>
                  <a:ext uri="{FF2B5EF4-FFF2-40B4-BE49-F238E27FC236}">
                    <a16:creationId xmlns:a16="http://schemas.microsoft.com/office/drawing/2014/main" id="{5C685775-00A2-4EEF-BE32-93D9245AEC65}"/>
                  </a:ext>
                </a:extLst>
              </p:cNvPr>
              <p:cNvCxnSpPr>
                <a:cxnSpLocks/>
                <a:endCxn id="369" idx="0"/>
              </p:cNvCxnSpPr>
              <p:nvPr/>
            </p:nvCxnSpPr>
            <p:spPr>
              <a:xfrm flipH="1">
                <a:off x="980656" y="11477667"/>
                <a:ext cx="6628" cy="277237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305" name="Flowchart: Data 304">
              <a:extLst>
                <a:ext uri="{FF2B5EF4-FFF2-40B4-BE49-F238E27FC236}">
                  <a16:creationId xmlns:a16="http://schemas.microsoft.com/office/drawing/2014/main" id="{57508F80-F6B9-4140-B90C-6A5548D6A479}"/>
                </a:ext>
              </a:extLst>
            </p:cNvPr>
            <p:cNvSpPr/>
            <p:nvPr/>
          </p:nvSpPr>
          <p:spPr>
            <a:xfrm>
              <a:off x="13942282" y="1384411"/>
              <a:ext cx="1258944" cy="574041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/>
                <a:t>Receiving Request via API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3C4A46C-0412-4941-A562-D90DF17F083F}"/>
              </a:ext>
            </a:extLst>
          </p:cNvPr>
          <p:cNvGrpSpPr/>
          <p:nvPr/>
        </p:nvGrpSpPr>
        <p:grpSpPr>
          <a:xfrm>
            <a:off x="9029712" y="7234902"/>
            <a:ext cx="3796743" cy="9064641"/>
            <a:chOff x="9029712" y="7234902"/>
            <a:chExt cx="3796743" cy="9064641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3864745C-A6CB-4A19-AD09-549191E21EC9}"/>
                </a:ext>
              </a:extLst>
            </p:cNvPr>
            <p:cNvGrpSpPr/>
            <p:nvPr/>
          </p:nvGrpSpPr>
          <p:grpSpPr>
            <a:xfrm>
              <a:off x="9029712" y="7234902"/>
              <a:ext cx="3796743" cy="9064641"/>
              <a:chOff x="9029712" y="7234902"/>
              <a:chExt cx="3796743" cy="9064641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2C879CFA-0F2D-4B1E-9B6D-525C031FFC31}"/>
                  </a:ext>
                </a:extLst>
              </p:cNvPr>
              <p:cNvGrpSpPr/>
              <p:nvPr/>
            </p:nvGrpSpPr>
            <p:grpSpPr>
              <a:xfrm>
                <a:off x="9029712" y="7234902"/>
                <a:ext cx="3796743" cy="9064641"/>
                <a:chOff x="4808923" y="7234902"/>
                <a:chExt cx="3796743" cy="9064641"/>
              </a:xfrm>
            </p:grpSpPr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EFD33EB5-E8A6-44D3-99D5-C48C7CDBA417}"/>
                    </a:ext>
                  </a:extLst>
                </p:cNvPr>
                <p:cNvGrpSpPr/>
                <p:nvPr/>
              </p:nvGrpSpPr>
              <p:grpSpPr>
                <a:xfrm>
                  <a:off x="4808923" y="7234902"/>
                  <a:ext cx="3796743" cy="9064641"/>
                  <a:chOff x="4885116" y="106017"/>
                  <a:chExt cx="3796743" cy="9064641"/>
                </a:xfrm>
              </p:grpSpPr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EE602AEF-4CF8-4F29-8294-76CD8EBD18EC}"/>
                      </a:ext>
                    </a:extLst>
                  </p:cNvPr>
                  <p:cNvGrpSpPr/>
                  <p:nvPr/>
                </p:nvGrpSpPr>
                <p:grpSpPr>
                  <a:xfrm>
                    <a:off x="4885116" y="106017"/>
                    <a:ext cx="3796743" cy="9064641"/>
                    <a:chOff x="337935" y="106017"/>
                    <a:chExt cx="3796743" cy="9064641"/>
                  </a:xfrm>
                </p:grpSpPr>
                <p:grpSp>
                  <p:nvGrpSpPr>
                    <p:cNvPr id="216" name="Group 215">
                      <a:extLst>
                        <a:ext uri="{FF2B5EF4-FFF2-40B4-BE49-F238E27FC236}">
                          <a16:creationId xmlns:a16="http://schemas.microsoft.com/office/drawing/2014/main" id="{FC4E6FA3-CF48-400D-836C-1232228E43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7935" y="460512"/>
                      <a:ext cx="3796743" cy="8710146"/>
                      <a:chOff x="337935" y="460512"/>
                      <a:chExt cx="3796743" cy="8710146"/>
                    </a:xfrm>
                  </p:grpSpPr>
                  <p:sp>
                    <p:nvSpPr>
                      <p:cNvPr id="218" name="Rectangle 217">
                        <a:extLst>
                          <a:ext uri="{FF2B5EF4-FFF2-40B4-BE49-F238E27FC236}">
                            <a16:creationId xmlns:a16="http://schemas.microsoft.com/office/drawing/2014/main" id="{1D2B4A04-1E91-4770-9989-170D00031E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935" y="460512"/>
                        <a:ext cx="3796743" cy="871014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219" name="Oval 218">
                        <a:extLst>
                          <a:ext uri="{FF2B5EF4-FFF2-40B4-BE49-F238E27FC236}">
                            <a16:creationId xmlns:a16="http://schemas.microsoft.com/office/drawing/2014/main" id="{2A45BD14-1851-48B0-9A3F-04C92C1150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7471" y="692089"/>
                        <a:ext cx="331305" cy="33130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cxnSp>
                    <p:nvCxnSpPr>
                      <p:cNvPr id="220" name="Straight Arrow Connector 219">
                        <a:extLst>
                          <a:ext uri="{FF2B5EF4-FFF2-40B4-BE49-F238E27FC236}">
                            <a16:creationId xmlns:a16="http://schemas.microsoft.com/office/drawing/2014/main" id="{0DE5AB34-6F5D-42A2-9F8F-F51D080E53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21468" y="1020082"/>
                        <a:ext cx="1" cy="397564"/>
                      </a:xfrm>
                      <a:prstGeom prst="straightConnector1">
                        <a:avLst/>
                      </a:pr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235919A0-D025-42A9-9FC9-183E7364EC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63140" y="597215"/>
                        <a:ext cx="109331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200" dirty="0"/>
                          <a:t>TRANSACTION</a:t>
                        </a:r>
                      </a:p>
                    </p:txBody>
                  </p:sp>
                  <p:cxnSp>
                    <p:nvCxnSpPr>
                      <p:cNvPr id="223" name="Straight Arrow Connector 222">
                        <a:extLst>
                          <a:ext uri="{FF2B5EF4-FFF2-40B4-BE49-F238E27FC236}">
                            <a16:creationId xmlns:a16="http://schemas.microsoft.com/office/drawing/2014/main" id="{F411E71E-20B8-4B61-8FD8-24F50AA8DDD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151297" y="1921225"/>
                        <a:ext cx="0" cy="371061"/>
                      </a:xfrm>
                      <a:prstGeom prst="straightConnector1">
                        <a:avLst/>
                      </a:pr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24" name="Rectangle: Rounded Corners 223">
                        <a:extLst>
                          <a:ext uri="{FF2B5EF4-FFF2-40B4-BE49-F238E27FC236}">
                            <a16:creationId xmlns:a16="http://schemas.microsoft.com/office/drawing/2014/main" id="{A810F399-BC3C-472E-A21C-3F06F24DD2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5442" y="2305535"/>
                        <a:ext cx="1351710" cy="49033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1100" dirty="0"/>
                          <a:t>Calling Producer </a:t>
                        </a:r>
                        <a:r>
                          <a:rPr lang="en-IN" sz="1100" dirty="0" err="1"/>
                          <a:t>Getaccountdetail</a:t>
                        </a:r>
                        <a:endParaRPr lang="en-IN" sz="1100" dirty="0"/>
                      </a:p>
                    </p:txBody>
                  </p:sp>
                  <p:cxnSp>
                    <p:nvCxnSpPr>
                      <p:cNvPr id="225" name="Straight Arrow Connector 224">
                        <a:extLst>
                          <a:ext uri="{FF2B5EF4-FFF2-40B4-BE49-F238E27FC236}">
                            <a16:creationId xmlns:a16="http://schemas.microsoft.com/office/drawing/2014/main" id="{D788AB5B-EA02-4DA5-8C5C-3FDE06C4532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151297" y="2795865"/>
                        <a:ext cx="0" cy="490330"/>
                      </a:xfrm>
                      <a:prstGeom prst="straightConnector1">
                        <a:avLst/>
                      </a:pr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26" name="Diamond 225">
                        <a:extLst>
                          <a:ext uri="{FF2B5EF4-FFF2-40B4-BE49-F238E27FC236}">
                            <a16:creationId xmlns:a16="http://schemas.microsoft.com/office/drawing/2014/main" id="{33E972F9-F6A4-4F76-9DAD-128782E95A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2012" y="7140844"/>
                        <a:ext cx="331296" cy="291547"/>
                      </a:xfrm>
                      <a:prstGeom prst="diamond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227" name="Rectangle: Rounded Corners 226">
                        <a:extLst>
                          <a:ext uri="{FF2B5EF4-FFF2-40B4-BE49-F238E27FC236}">
                            <a16:creationId xmlns:a16="http://schemas.microsoft.com/office/drawing/2014/main" id="{D909DB20-7B6F-4153-A3AA-B403426473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82962" y="7116141"/>
                        <a:ext cx="1258945" cy="331303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1100" dirty="0"/>
                          <a:t>Generating error response</a:t>
                        </a:r>
                      </a:p>
                    </p:txBody>
                  </p:sp>
                  <p:sp>
                    <p:nvSpPr>
                      <p:cNvPr id="228" name="Rectangle: Rounded Corners 227">
                        <a:extLst>
                          <a:ext uri="{FF2B5EF4-FFF2-40B4-BE49-F238E27FC236}">
                            <a16:creationId xmlns:a16="http://schemas.microsoft.com/office/drawing/2014/main" id="{4EDA4050-AA6F-4A03-A120-DCE8FCD71C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7917" y="7671767"/>
                        <a:ext cx="1219235" cy="509929"/>
                      </a:xfrm>
                      <a:prstGeom prst="roundRect">
                        <a:avLst>
                          <a:gd name="adj" fmla="val 40396"/>
                        </a:avLst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1100" dirty="0"/>
                          <a:t>Update </a:t>
                        </a:r>
                        <a:r>
                          <a:rPr lang="en-IN" sz="1100" dirty="0" err="1"/>
                          <a:t>OutstandingCredit</a:t>
                        </a:r>
                        <a:endParaRPr lang="en-IN" sz="1100" dirty="0"/>
                      </a:p>
                    </p:txBody>
                  </p:sp>
                  <p:cxnSp>
                    <p:nvCxnSpPr>
                      <p:cNvPr id="229" name="Straight Arrow Connector 228">
                        <a:extLst>
                          <a:ext uri="{FF2B5EF4-FFF2-40B4-BE49-F238E27FC236}">
                            <a16:creationId xmlns:a16="http://schemas.microsoft.com/office/drawing/2014/main" id="{42AB6A86-B242-4AE7-98E0-D8B030BB63F7}"/>
                          </a:ext>
                        </a:extLst>
                      </p:cNvPr>
                      <p:cNvCxnSpPr>
                        <a:stCxn id="226" idx="3"/>
                      </p:cNvCxnSpPr>
                      <p:nvPr/>
                    </p:nvCxnSpPr>
                    <p:spPr>
                      <a:xfrm flipV="1">
                        <a:off x="1363308" y="7273367"/>
                        <a:ext cx="1371629" cy="1325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902D73F2-4237-47A5-9B5B-07B0947F0E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40368" y="6932592"/>
                        <a:ext cx="109331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200" dirty="0"/>
                          <a:t>Return Failed</a:t>
                        </a:r>
                      </a:p>
                    </p:txBody>
                  </p:sp>
                  <p:sp>
                    <p:nvSpPr>
                      <p:cNvPr id="231" name="TextBox 230">
                        <a:extLst>
                          <a:ext uri="{FF2B5EF4-FFF2-40B4-BE49-F238E27FC236}">
                            <a16:creationId xmlns:a16="http://schemas.microsoft.com/office/drawing/2014/main" id="{138D94ED-C3B4-4DFA-A009-E7EBB771D0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5514" y="7426414"/>
                        <a:ext cx="125893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200" dirty="0"/>
                          <a:t>Return Success</a:t>
                        </a:r>
                      </a:p>
                    </p:txBody>
                  </p:sp>
                  <p:sp>
                    <p:nvSpPr>
                      <p:cNvPr id="232" name="Oval 231">
                        <a:extLst>
                          <a:ext uri="{FF2B5EF4-FFF2-40B4-BE49-F238E27FC236}">
                            <a16:creationId xmlns:a16="http://schemas.microsoft.com/office/drawing/2014/main" id="{0526CD07-1F16-4833-98A7-97E69390E6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8917" y="8473244"/>
                        <a:ext cx="460495" cy="390941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233" name="Oval 232">
                        <a:extLst>
                          <a:ext uri="{FF2B5EF4-FFF2-40B4-BE49-F238E27FC236}">
                            <a16:creationId xmlns:a16="http://schemas.microsoft.com/office/drawing/2014/main" id="{73117911-63DF-490F-B77A-74F872F393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8387" y="8534535"/>
                        <a:ext cx="321335" cy="26835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cxnSp>
                    <p:nvCxnSpPr>
                      <p:cNvPr id="234" name="Straight Arrow Connector 233">
                        <a:extLst>
                          <a:ext uri="{FF2B5EF4-FFF2-40B4-BE49-F238E27FC236}">
                            <a16:creationId xmlns:a16="http://schemas.microsoft.com/office/drawing/2014/main" id="{83BD755F-C154-4C86-A589-8CAFA87739E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15873" y="8181696"/>
                        <a:ext cx="14925" cy="29154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804EAAD1-7949-4CA1-9025-E44C7B5609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7632" y="106017"/>
                      <a:ext cx="265045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1400" dirty="0"/>
                        <a:t>Listener </a:t>
                      </a:r>
                      <a:r>
                        <a:rPr lang="en-IN" sz="1400" dirty="0" err="1"/>
                        <a:t>ApproveCreditCorrection</a:t>
                      </a:r>
                      <a:endParaRPr lang="en-IN" sz="1400" dirty="0"/>
                    </a:p>
                  </p:txBody>
                </p:sp>
              </p:grpSp>
              <p:sp>
                <p:nvSpPr>
                  <p:cNvPr id="210" name="Rectangle: Rounded Corners 209">
                    <a:extLst>
                      <a:ext uri="{FF2B5EF4-FFF2-40B4-BE49-F238E27FC236}">
                        <a16:creationId xmlns:a16="http://schemas.microsoft.com/office/drawing/2014/main" id="{97189337-E8D6-4213-8EEC-0FE49733C408}"/>
                      </a:ext>
                    </a:extLst>
                  </p:cNvPr>
                  <p:cNvSpPr/>
                  <p:nvPr/>
                </p:nvSpPr>
                <p:spPr>
                  <a:xfrm>
                    <a:off x="5022623" y="3306415"/>
                    <a:ext cx="1351710" cy="417192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Calling Producer </a:t>
                    </a:r>
                    <a:r>
                      <a:rPr lang="en-IN" sz="1100" dirty="0" err="1"/>
                      <a:t>GetproductDetail</a:t>
                    </a:r>
                    <a:endParaRPr lang="en-IN" sz="1100" dirty="0"/>
                  </a:p>
                </p:txBody>
              </p:sp>
              <p:sp>
                <p:nvSpPr>
                  <p:cNvPr id="211" name="Rectangle: Rounded Corners 210">
                    <a:extLst>
                      <a:ext uri="{FF2B5EF4-FFF2-40B4-BE49-F238E27FC236}">
                        <a16:creationId xmlns:a16="http://schemas.microsoft.com/office/drawing/2014/main" id="{2AF6A935-425C-40B8-8DCF-6C531FF4418E}"/>
                      </a:ext>
                    </a:extLst>
                  </p:cNvPr>
                  <p:cNvSpPr/>
                  <p:nvPr/>
                </p:nvSpPr>
                <p:spPr>
                  <a:xfrm>
                    <a:off x="5022623" y="3988992"/>
                    <a:ext cx="1351710" cy="49033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Calculate </a:t>
                    </a:r>
                    <a:r>
                      <a:rPr lang="en-IN" sz="1100" dirty="0" err="1"/>
                      <a:t>OutstandingCredit</a:t>
                    </a:r>
                    <a:endParaRPr lang="en-IN" sz="1100" dirty="0"/>
                  </a:p>
                </p:txBody>
              </p:sp>
              <p:cxnSp>
                <p:nvCxnSpPr>
                  <p:cNvPr id="212" name="Straight Arrow Connector 211">
                    <a:extLst>
                      <a:ext uri="{FF2B5EF4-FFF2-40B4-BE49-F238E27FC236}">
                        <a16:creationId xmlns:a16="http://schemas.microsoft.com/office/drawing/2014/main" id="{EB081273-805D-400C-8385-F4C79215D325}"/>
                      </a:ext>
                    </a:extLst>
                  </p:cNvPr>
                  <p:cNvCxnSpPr>
                    <a:cxnSpLocks/>
                    <a:endCxn id="211" idx="0"/>
                  </p:cNvCxnSpPr>
                  <p:nvPr/>
                </p:nvCxnSpPr>
                <p:spPr>
                  <a:xfrm>
                    <a:off x="5691895" y="3723607"/>
                    <a:ext cx="6583" cy="265385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Arrow Connector 212">
                    <a:extLst>
                      <a:ext uri="{FF2B5EF4-FFF2-40B4-BE49-F238E27FC236}">
                        <a16:creationId xmlns:a16="http://schemas.microsoft.com/office/drawing/2014/main" id="{14928127-EBDB-4E08-B587-58B98383B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78" y="4479322"/>
                    <a:ext cx="6583" cy="265385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23B144C7-F892-4F44-A27A-B803299064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56471" y="7404032"/>
                    <a:ext cx="6583" cy="265385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Connector: Elbow 214">
                    <a:extLst>
                      <a:ext uri="{FF2B5EF4-FFF2-40B4-BE49-F238E27FC236}">
                        <a16:creationId xmlns:a16="http://schemas.microsoft.com/office/drawing/2014/main" id="{6305946A-7408-4001-9DCC-7390B8315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351628" y="7108002"/>
                    <a:ext cx="1215072" cy="1925142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8" name="Rectangle: Rounded Corners 207">
                  <a:extLst>
                    <a:ext uri="{FF2B5EF4-FFF2-40B4-BE49-F238E27FC236}">
                      <a16:creationId xmlns:a16="http://schemas.microsoft.com/office/drawing/2014/main" id="{4D425847-0406-46A2-A690-EC25DE855446}"/>
                    </a:ext>
                  </a:extLst>
                </p:cNvPr>
                <p:cNvSpPr/>
                <p:nvPr/>
              </p:nvSpPr>
              <p:spPr>
                <a:xfrm>
                  <a:off x="4949721" y="11894052"/>
                  <a:ext cx="1351710" cy="5775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dirty="0"/>
                    <a:t>Generate and insert </a:t>
                  </a:r>
                  <a:r>
                    <a:rPr lang="en-IN" sz="1100" dirty="0" err="1"/>
                    <a:t>TrxReference</a:t>
                  </a:r>
                  <a:endParaRPr lang="en-IN" sz="1100" dirty="0"/>
                </a:p>
              </p:txBody>
            </p:sp>
          </p:grpSp>
          <p:sp>
            <p:nvSpPr>
              <p:cNvPr id="239" name="Rectangle: Rounded Corners 238">
                <a:extLst>
                  <a:ext uri="{FF2B5EF4-FFF2-40B4-BE49-F238E27FC236}">
                    <a16:creationId xmlns:a16="http://schemas.microsoft.com/office/drawing/2014/main" id="{3B118934-D652-4782-95A1-5AB0821D5163}"/>
                  </a:ext>
                </a:extLst>
              </p:cNvPr>
              <p:cNvSpPr/>
              <p:nvPr/>
            </p:nvSpPr>
            <p:spPr>
              <a:xfrm>
                <a:off x="9231795" y="12691153"/>
                <a:ext cx="1351710" cy="49033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Producer </a:t>
                </a:r>
                <a:r>
                  <a:rPr lang="en-IN" sz="1100" dirty="0" err="1"/>
                  <a:t>UpdateBalance</a:t>
                </a:r>
                <a:endParaRPr lang="en-IN" sz="1100" dirty="0"/>
              </a:p>
            </p:txBody>
          </p:sp>
          <p:sp>
            <p:nvSpPr>
              <p:cNvPr id="240" name="Rectangle: Rounded Corners 239">
                <a:extLst>
                  <a:ext uri="{FF2B5EF4-FFF2-40B4-BE49-F238E27FC236}">
                    <a16:creationId xmlns:a16="http://schemas.microsoft.com/office/drawing/2014/main" id="{0D75F58B-3959-4D24-B393-9E4879D66B18}"/>
                  </a:ext>
                </a:extLst>
              </p:cNvPr>
              <p:cNvSpPr/>
              <p:nvPr/>
            </p:nvSpPr>
            <p:spPr>
              <a:xfrm>
                <a:off x="9265796" y="13480430"/>
                <a:ext cx="1351710" cy="49033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 err="1"/>
                  <a:t>ProducerPostingJournal</a:t>
                </a:r>
                <a:endParaRPr lang="en-IN" sz="1100" dirty="0"/>
              </a:p>
            </p:txBody>
          </p: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A2F7ED72-4B5B-4FE2-A5BC-A2A242B6D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82854" y="12457433"/>
                <a:ext cx="6583" cy="265385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7CF84669-2429-47E5-83E8-C7334D8BF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1067" y="13225061"/>
                <a:ext cx="6583" cy="275166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BA8D0B25-FD51-41B8-91A5-83DAD602332F}"/>
                  </a:ext>
                </a:extLst>
              </p:cNvPr>
              <p:cNvCxnSpPr>
                <a:cxnSpLocks/>
                <a:endCxn id="226" idx="0"/>
              </p:cNvCxnSpPr>
              <p:nvPr/>
            </p:nvCxnSpPr>
            <p:spPr>
              <a:xfrm>
                <a:off x="9879562" y="13941320"/>
                <a:ext cx="9875" cy="328409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306" name="Flowchart: Data 305">
              <a:extLst>
                <a:ext uri="{FF2B5EF4-FFF2-40B4-BE49-F238E27FC236}">
                  <a16:creationId xmlns:a16="http://schemas.microsoft.com/office/drawing/2014/main" id="{2ED9008E-D28F-44E9-9DF4-24553867C1AD}"/>
                </a:ext>
              </a:extLst>
            </p:cNvPr>
            <p:cNvSpPr/>
            <p:nvPr/>
          </p:nvSpPr>
          <p:spPr>
            <a:xfrm>
              <a:off x="9205280" y="8523709"/>
              <a:ext cx="1258944" cy="513351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/>
                <a:t>Receiving Request via API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7FFD5C6-34CF-47FB-90AF-BA549B8D0377}"/>
              </a:ext>
            </a:extLst>
          </p:cNvPr>
          <p:cNvGrpSpPr/>
          <p:nvPr/>
        </p:nvGrpSpPr>
        <p:grpSpPr>
          <a:xfrm>
            <a:off x="4808923" y="7234902"/>
            <a:ext cx="3796743" cy="7424526"/>
            <a:chOff x="4808923" y="7234902"/>
            <a:chExt cx="3796743" cy="7424526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A4975364-A2A4-4BBA-AD5A-9E4F762A46C3}"/>
                </a:ext>
              </a:extLst>
            </p:cNvPr>
            <p:cNvGrpSpPr/>
            <p:nvPr/>
          </p:nvGrpSpPr>
          <p:grpSpPr>
            <a:xfrm>
              <a:off x="4808923" y="7234902"/>
              <a:ext cx="3796743" cy="7424526"/>
              <a:chOff x="4808923" y="7234902"/>
              <a:chExt cx="3796743" cy="7424526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41624491-24AD-426B-8597-515A38254560}"/>
                  </a:ext>
                </a:extLst>
              </p:cNvPr>
              <p:cNvGrpSpPr/>
              <p:nvPr/>
            </p:nvGrpSpPr>
            <p:grpSpPr>
              <a:xfrm>
                <a:off x="4808923" y="7234902"/>
                <a:ext cx="3796743" cy="7424526"/>
                <a:chOff x="4808923" y="7234902"/>
                <a:chExt cx="3796743" cy="7424526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FA24E974-1623-4760-B32B-0D977F763C85}"/>
                    </a:ext>
                  </a:extLst>
                </p:cNvPr>
                <p:cNvGrpSpPr/>
                <p:nvPr/>
              </p:nvGrpSpPr>
              <p:grpSpPr>
                <a:xfrm>
                  <a:off x="4808923" y="7234902"/>
                  <a:ext cx="3796743" cy="7424526"/>
                  <a:chOff x="4885116" y="106017"/>
                  <a:chExt cx="3796743" cy="7424526"/>
                </a:xfrm>
              </p:grpSpPr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A1561897-4BA6-4AB7-AF11-12696AA9871A}"/>
                      </a:ext>
                    </a:extLst>
                  </p:cNvPr>
                  <p:cNvGrpSpPr/>
                  <p:nvPr/>
                </p:nvGrpSpPr>
                <p:grpSpPr>
                  <a:xfrm>
                    <a:off x="4885116" y="106017"/>
                    <a:ext cx="3796743" cy="7424526"/>
                    <a:chOff x="337935" y="106017"/>
                    <a:chExt cx="3796743" cy="7424526"/>
                  </a:xfrm>
                </p:grpSpPr>
                <p:grpSp>
                  <p:nvGrpSpPr>
                    <p:cNvPr id="154" name="Group 153">
                      <a:extLst>
                        <a:ext uri="{FF2B5EF4-FFF2-40B4-BE49-F238E27FC236}">
                          <a16:creationId xmlns:a16="http://schemas.microsoft.com/office/drawing/2014/main" id="{0334EF98-B472-4B59-9D47-B5BB5B075E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7935" y="460512"/>
                      <a:ext cx="3796743" cy="7070031"/>
                      <a:chOff x="337935" y="460512"/>
                      <a:chExt cx="3796743" cy="7070031"/>
                    </a:xfrm>
                  </p:grpSpPr>
                  <p:sp>
                    <p:nvSpPr>
                      <p:cNvPr id="156" name="Rectangle 155">
                        <a:extLst>
                          <a:ext uri="{FF2B5EF4-FFF2-40B4-BE49-F238E27FC236}">
                            <a16:creationId xmlns:a16="http://schemas.microsoft.com/office/drawing/2014/main" id="{EA366975-CDDA-46A1-86F1-F593D873B8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935" y="460512"/>
                        <a:ext cx="3796743" cy="7070031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157" name="Oval 156">
                        <a:extLst>
                          <a:ext uri="{FF2B5EF4-FFF2-40B4-BE49-F238E27FC236}">
                            <a16:creationId xmlns:a16="http://schemas.microsoft.com/office/drawing/2014/main" id="{3AC32746-EBB8-4D6B-A86B-A580BD07F8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7471" y="692089"/>
                        <a:ext cx="331305" cy="33130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cxnSp>
                    <p:nvCxnSpPr>
                      <p:cNvPr id="158" name="Straight Arrow Connector 157">
                        <a:extLst>
                          <a:ext uri="{FF2B5EF4-FFF2-40B4-BE49-F238E27FC236}">
                            <a16:creationId xmlns:a16="http://schemas.microsoft.com/office/drawing/2014/main" id="{3BAC23AB-8950-4144-8678-34C3AB6605F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21468" y="1020082"/>
                        <a:ext cx="1" cy="397564"/>
                      </a:xfrm>
                      <a:prstGeom prst="straightConnector1">
                        <a:avLst/>
                      </a:pr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921CEAA5-CEE3-4A44-9B2D-826D76B41C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63140" y="597215"/>
                        <a:ext cx="109331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200" dirty="0"/>
                          <a:t>AGGREGATOR</a:t>
                        </a:r>
                      </a:p>
                    </p:txBody>
                  </p:sp>
                  <p:cxnSp>
                    <p:nvCxnSpPr>
                      <p:cNvPr id="161" name="Straight Arrow Connector 160">
                        <a:extLst>
                          <a:ext uri="{FF2B5EF4-FFF2-40B4-BE49-F238E27FC236}">
                            <a16:creationId xmlns:a16="http://schemas.microsoft.com/office/drawing/2014/main" id="{873BAEC4-C3DB-48D7-B60F-89527322C8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151297" y="1921225"/>
                        <a:ext cx="0" cy="371061"/>
                      </a:xfrm>
                      <a:prstGeom prst="straightConnector1">
                        <a:avLst/>
                      </a:pr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2" name="Rectangle: Rounded Corners 161">
                        <a:extLst>
                          <a:ext uri="{FF2B5EF4-FFF2-40B4-BE49-F238E27FC236}">
                            <a16:creationId xmlns:a16="http://schemas.microsoft.com/office/drawing/2014/main" id="{5E2E8F76-F815-47F7-AA3B-FEB41507F6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5442" y="2305535"/>
                        <a:ext cx="1351710" cy="49033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1100" dirty="0"/>
                          <a:t>Calling Producer </a:t>
                        </a:r>
                        <a:r>
                          <a:rPr lang="en-IN" sz="1100" dirty="0" err="1"/>
                          <a:t>GenerateBatchNumber</a:t>
                        </a:r>
                        <a:endParaRPr lang="en-IN" sz="1100" dirty="0"/>
                      </a:p>
                    </p:txBody>
                  </p:sp>
                  <p:cxnSp>
                    <p:nvCxnSpPr>
                      <p:cNvPr id="163" name="Straight Arrow Connector 162">
                        <a:extLst>
                          <a:ext uri="{FF2B5EF4-FFF2-40B4-BE49-F238E27FC236}">
                            <a16:creationId xmlns:a16="http://schemas.microsoft.com/office/drawing/2014/main" id="{7990C3F9-331B-4B4E-AD20-862C64C56A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151297" y="2795865"/>
                        <a:ext cx="0" cy="490330"/>
                      </a:xfrm>
                      <a:prstGeom prst="straightConnector1">
                        <a:avLst/>
                      </a:prstGeom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4" name="Diamond 163">
                        <a:extLst>
                          <a:ext uri="{FF2B5EF4-FFF2-40B4-BE49-F238E27FC236}">
                            <a16:creationId xmlns:a16="http://schemas.microsoft.com/office/drawing/2014/main" id="{4BB0A54A-F76F-4B4B-9577-69B8797C5A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2232" y="5733666"/>
                        <a:ext cx="331296" cy="291547"/>
                      </a:xfrm>
                      <a:prstGeom prst="diamond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165" name="Rectangle: Rounded Corners 164">
                        <a:extLst>
                          <a:ext uri="{FF2B5EF4-FFF2-40B4-BE49-F238E27FC236}">
                            <a16:creationId xmlns:a16="http://schemas.microsoft.com/office/drawing/2014/main" id="{9D11A01C-7A34-40C1-9DE1-3425956D22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5391" y="5720954"/>
                        <a:ext cx="1258945" cy="331303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1100" dirty="0"/>
                          <a:t>Generating error response</a:t>
                        </a:r>
                      </a:p>
                    </p:txBody>
                  </p:sp>
                  <p:sp>
                    <p:nvSpPr>
                      <p:cNvPr id="166" name="Rectangle: Rounded Corners 165">
                        <a:extLst>
                          <a:ext uri="{FF2B5EF4-FFF2-40B4-BE49-F238E27FC236}">
                            <a16:creationId xmlns:a16="http://schemas.microsoft.com/office/drawing/2014/main" id="{2D984CF4-B6E1-41B6-A05F-E968FFFC6A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033" y="6262434"/>
                        <a:ext cx="1258945" cy="390940"/>
                      </a:xfrm>
                      <a:prstGeom prst="roundRect">
                        <a:avLst>
                          <a:gd name="adj" fmla="val 40396"/>
                        </a:avLst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1100" dirty="0"/>
                          <a:t>Generating Success response</a:t>
                        </a:r>
                      </a:p>
                    </p:txBody>
                  </p:sp>
                  <p:cxnSp>
                    <p:nvCxnSpPr>
                      <p:cNvPr id="167" name="Straight Arrow Connector 166">
                        <a:extLst>
                          <a:ext uri="{FF2B5EF4-FFF2-40B4-BE49-F238E27FC236}">
                            <a16:creationId xmlns:a16="http://schemas.microsoft.com/office/drawing/2014/main" id="{9C0E3D85-3C2F-41F0-85BD-1FAF5556FA65}"/>
                          </a:ext>
                        </a:extLst>
                      </p:cNvPr>
                      <p:cNvCxnSpPr>
                        <a:stCxn id="164" idx="3"/>
                      </p:cNvCxnSpPr>
                      <p:nvPr/>
                    </p:nvCxnSpPr>
                    <p:spPr>
                      <a:xfrm flipV="1">
                        <a:off x="1323528" y="5866189"/>
                        <a:ext cx="1371629" cy="1325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8" name="TextBox 167">
                        <a:extLst>
                          <a:ext uri="{FF2B5EF4-FFF2-40B4-BE49-F238E27FC236}">
                            <a16:creationId xmlns:a16="http://schemas.microsoft.com/office/drawing/2014/main" id="{FB20CDAD-6831-49A8-B599-CAD3C682D0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04877" y="5552823"/>
                        <a:ext cx="109331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200" dirty="0"/>
                          <a:t>Return Failed</a:t>
                        </a:r>
                      </a:p>
                    </p:txBody>
                  </p:sp>
                  <p:sp>
                    <p:nvSpPr>
                      <p:cNvPr id="169" name="TextBox 168">
                        <a:extLst>
                          <a:ext uri="{FF2B5EF4-FFF2-40B4-BE49-F238E27FC236}">
                            <a16:creationId xmlns:a16="http://schemas.microsoft.com/office/drawing/2014/main" id="{6A225DE5-BBCE-461A-B2B2-F1A8A9F022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30798" y="5974026"/>
                        <a:ext cx="125893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sz="1200" dirty="0"/>
                          <a:t>Return Success</a:t>
                        </a:r>
                      </a:p>
                    </p:txBody>
                  </p:sp>
                  <p:sp>
                    <p:nvSpPr>
                      <p:cNvPr id="170" name="Oval 169">
                        <a:extLst>
                          <a:ext uri="{FF2B5EF4-FFF2-40B4-BE49-F238E27FC236}">
                            <a16:creationId xmlns:a16="http://schemas.microsoft.com/office/drawing/2014/main" id="{2D18C4D3-4EB3-4183-A85C-5C3649A8F0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0281" y="7056503"/>
                        <a:ext cx="460495" cy="390941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171" name="Oval 170">
                        <a:extLst>
                          <a:ext uri="{FF2B5EF4-FFF2-40B4-BE49-F238E27FC236}">
                            <a16:creationId xmlns:a16="http://schemas.microsoft.com/office/drawing/2014/main" id="{3E8E619F-E035-4135-849F-76C5EA10B6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3825" y="7133150"/>
                        <a:ext cx="321335" cy="26835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cxnSp>
                    <p:nvCxnSpPr>
                      <p:cNvPr id="172" name="Straight Arrow Connector 171">
                        <a:extLst>
                          <a:ext uri="{FF2B5EF4-FFF2-40B4-BE49-F238E27FC236}">
                            <a16:creationId xmlns:a16="http://schemas.microsoft.com/office/drawing/2014/main" id="{5E5BD24F-0658-486A-A9FF-9CE8D02B59D5}"/>
                          </a:ext>
                        </a:extLst>
                      </p:cNvPr>
                      <p:cNvCxnSpPr>
                        <a:stCxn id="166" idx="2"/>
                      </p:cNvCxnSpPr>
                      <p:nvPr/>
                    </p:nvCxnSpPr>
                    <p:spPr>
                      <a:xfrm>
                        <a:off x="1169506" y="6653374"/>
                        <a:ext cx="0" cy="390939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43139DF4-2163-414F-8067-B796D1BF0B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7632" y="106017"/>
                      <a:ext cx="265045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1400" dirty="0"/>
                        <a:t>Listener </a:t>
                      </a:r>
                      <a:r>
                        <a:rPr lang="en-IN" sz="1400" dirty="0" err="1"/>
                        <a:t>ApproveCreditCorrection</a:t>
                      </a:r>
                      <a:endParaRPr lang="en-IN" sz="1400" dirty="0"/>
                    </a:p>
                  </p:txBody>
                </p:sp>
              </p:grpSp>
              <p:sp>
                <p:nvSpPr>
                  <p:cNvPr id="148" name="Rectangle: Rounded Corners 147">
                    <a:extLst>
                      <a:ext uri="{FF2B5EF4-FFF2-40B4-BE49-F238E27FC236}">
                        <a16:creationId xmlns:a16="http://schemas.microsoft.com/office/drawing/2014/main" id="{A012ACD6-A8F0-41A9-B904-B4CEF8E65435}"/>
                      </a:ext>
                    </a:extLst>
                  </p:cNvPr>
                  <p:cNvSpPr/>
                  <p:nvPr/>
                </p:nvSpPr>
                <p:spPr>
                  <a:xfrm>
                    <a:off x="5022623" y="3306415"/>
                    <a:ext cx="1351710" cy="417192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Calling Producer </a:t>
                    </a:r>
                    <a:r>
                      <a:rPr lang="en-IN" sz="1100" dirty="0" err="1"/>
                      <a:t>ValidateEventCode</a:t>
                    </a:r>
                    <a:endParaRPr lang="en-IN" sz="1100" dirty="0"/>
                  </a:p>
                </p:txBody>
              </p:sp>
              <p:sp>
                <p:nvSpPr>
                  <p:cNvPr id="149" name="Rectangle: Rounded Corners 148">
                    <a:extLst>
                      <a:ext uri="{FF2B5EF4-FFF2-40B4-BE49-F238E27FC236}">
                        <a16:creationId xmlns:a16="http://schemas.microsoft.com/office/drawing/2014/main" id="{DA924066-0827-438D-A44C-BF326EA8E231}"/>
                      </a:ext>
                    </a:extLst>
                  </p:cNvPr>
                  <p:cNvSpPr/>
                  <p:nvPr/>
                </p:nvSpPr>
                <p:spPr>
                  <a:xfrm>
                    <a:off x="5022623" y="3988992"/>
                    <a:ext cx="1351710" cy="49033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Producer </a:t>
                    </a:r>
                    <a:r>
                      <a:rPr lang="en-IN" sz="1100" dirty="0" err="1"/>
                      <a:t>ValidateAccount</a:t>
                    </a:r>
                    <a:endParaRPr lang="en-IN" sz="1100" dirty="0"/>
                  </a:p>
                </p:txBody>
              </p:sp>
              <p:cxnSp>
                <p:nvCxnSpPr>
                  <p:cNvPr id="150" name="Straight Arrow Connector 149">
                    <a:extLst>
                      <a:ext uri="{FF2B5EF4-FFF2-40B4-BE49-F238E27FC236}">
                        <a16:creationId xmlns:a16="http://schemas.microsoft.com/office/drawing/2014/main" id="{82EB7E44-789A-474E-84AF-FDB07EC7F1FD}"/>
                      </a:ext>
                    </a:extLst>
                  </p:cNvPr>
                  <p:cNvCxnSpPr>
                    <a:cxnSpLocks/>
                    <a:endCxn id="149" idx="0"/>
                  </p:cNvCxnSpPr>
                  <p:nvPr/>
                </p:nvCxnSpPr>
                <p:spPr>
                  <a:xfrm>
                    <a:off x="5691895" y="3723607"/>
                    <a:ext cx="6583" cy="265385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Arrow Connector 150">
                    <a:extLst>
                      <a:ext uri="{FF2B5EF4-FFF2-40B4-BE49-F238E27FC236}">
                        <a16:creationId xmlns:a16="http://schemas.microsoft.com/office/drawing/2014/main" id="{B6874BF7-1122-41DF-BC69-D9DC97D271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78" y="4479322"/>
                    <a:ext cx="6583" cy="265385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>
                    <a:extLst>
                      <a:ext uri="{FF2B5EF4-FFF2-40B4-BE49-F238E27FC236}">
                        <a16:creationId xmlns:a16="http://schemas.microsoft.com/office/drawing/2014/main" id="{E6AE25E3-9EF1-426B-BB23-E1B4B29E9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88603" y="6009674"/>
                    <a:ext cx="6583" cy="265385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Connector: Elbow 152">
                    <a:extLst>
                      <a:ext uri="{FF2B5EF4-FFF2-40B4-BE49-F238E27FC236}">
                        <a16:creationId xmlns:a16="http://schemas.microsoft.com/office/drawing/2014/main" id="{2AD72647-0DC1-431E-AD59-F9C758DFD6A6}"/>
                      </a:ext>
                    </a:extLst>
                  </p:cNvPr>
                  <p:cNvCxnSpPr>
                    <a:cxnSpLocks/>
                    <a:stCxn id="165" idx="2"/>
                  </p:cNvCxnSpPr>
                  <p:nvPr/>
                </p:nvCxnSpPr>
                <p:spPr>
                  <a:xfrm rot="5400000">
                    <a:off x="6301938" y="5697222"/>
                    <a:ext cx="1215072" cy="1925142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4" name="Rectangle: Rounded Corners 173">
                  <a:extLst>
                    <a:ext uri="{FF2B5EF4-FFF2-40B4-BE49-F238E27FC236}">
                      <a16:creationId xmlns:a16="http://schemas.microsoft.com/office/drawing/2014/main" id="{33B42545-3A00-4CB9-AB64-17E9EEEEAE63}"/>
                    </a:ext>
                  </a:extLst>
                </p:cNvPr>
                <p:cNvSpPr/>
                <p:nvPr/>
              </p:nvSpPr>
              <p:spPr>
                <a:xfrm>
                  <a:off x="4949721" y="11894052"/>
                  <a:ext cx="1351710" cy="5775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dirty="0"/>
                    <a:t>Producer </a:t>
                  </a:r>
                  <a:r>
                    <a:rPr lang="en-IN" sz="1100" dirty="0" err="1"/>
                    <a:t>ApproveTransactionCreditCorrection</a:t>
                  </a:r>
                  <a:endParaRPr lang="en-IN" sz="1100" dirty="0"/>
                </a:p>
              </p:txBody>
            </p:sp>
          </p:grp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2FDF2953-6010-48A7-B7E6-14860D4571B5}"/>
                  </a:ext>
                </a:extLst>
              </p:cNvPr>
              <p:cNvCxnSpPr>
                <a:cxnSpLocks/>
                <a:endCxn id="164" idx="0"/>
              </p:cNvCxnSpPr>
              <p:nvPr/>
            </p:nvCxnSpPr>
            <p:spPr>
              <a:xfrm>
                <a:off x="5618993" y="12492072"/>
                <a:ext cx="9875" cy="370479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307" name="Flowchart: Data 306">
              <a:extLst>
                <a:ext uri="{FF2B5EF4-FFF2-40B4-BE49-F238E27FC236}">
                  <a16:creationId xmlns:a16="http://schemas.microsoft.com/office/drawing/2014/main" id="{268D87DB-394A-4F9A-8EB4-334025D2CB08}"/>
                </a:ext>
              </a:extLst>
            </p:cNvPr>
            <p:cNvSpPr/>
            <p:nvPr/>
          </p:nvSpPr>
          <p:spPr>
            <a:xfrm>
              <a:off x="4989521" y="8511309"/>
              <a:ext cx="1258944" cy="513351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/>
                <a:t>Receiving Request via API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C038000-69A9-45C8-A46F-0C342CAAC0B2}"/>
              </a:ext>
            </a:extLst>
          </p:cNvPr>
          <p:cNvGrpSpPr/>
          <p:nvPr/>
        </p:nvGrpSpPr>
        <p:grpSpPr>
          <a:xfrm>
            <a:off x="14043052" y="7234902"/>
            <a:ext cx="3796743" cy="6576133"/>
            <a:chOff x="13928752" y="7234902"/>
            <a:chExt cx="3796743" cy="6576133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5C9E127C-A5D7-49EA-9B7E-8A97BFEBC97A}"/>
                </a:ext>
              </a:extLst>
            </p:cNvPr>
            <p:cNvGrpSpPr/>
            <p:nvPr/>
          </p:nvGrpSpPr>
          <p:grpSpPr>
            <a:xfrm>
              <a:off x="13928752" y="7234902"/>
              <a:ext cx="3796743" cy="6576133"/>
              <a:chOff x="202108" y="7289992"/>
              <a:chExt cx="3796743" cy="6576133"/>
            </a:xfrm>
          </p:grpSpPr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57EA7120-C8B9-47E7-989E-2C4B282C624F}"/>
                  </a:ext>
                </a:extLst>
              </p:cNvPr>
              <p:cNvGrpSpPr/>
              <p:nvPr/>
            </p:nvGrpSpPr>
            <p:grpSpPr>
              <a:xfrm>
                <a:off x="202108" y="7289992"/>
                <a:ext cx="3796743" cy="6576133"/>
                <a:chOff x="337935" y="106017"/>
                <a:chExt cx="3796743" cy="6576133"/>
              </a:xfrm>
            </p:grpSpPr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D726CE81-893F-47B4-B5A8-D384EFB7B0D4}"/>
                    </a:ext>
                  </a:extLst>
                </p:cNvPr>
                <p:cNvGrpSpPr/>
                <p:nvPr/>
              </p:nvGrpSpPr>
              <p:grpSpPr>
                <a:xfrm>
                  <a:off x="337935" y="460513"/>
                  <a:ext cx="3796743" cy="6221637"/>
                  <a:chOff x="337935" y="460513"/>
                  <a:chExt cx="3796743" cy="6221637"/>
                </a:xfrm>
              </p:grpSpPr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135F6321-2F03-47FF-B7F5-EA3678DCCD9C}"/>
                      </a:ext>
                    </a:extLst>
                  </p:cNvPr>
                  <p:cNvSpPr/>
                  <p:nvPr/>
                </p:nvSpPr>
                <p:spPr>
                  <a:xfrm>
                    <a:off x="337935" y="460513"/>
                    <a:ext cx="3796743" cy="622163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87" name="Oval 386">
                    <a:extLst>
                      <a:ext uri="{FF2B5EF4-FFF2-40B4-BE49-F238E27FC236}">
                        <a16:creationId xmlns:a16="http://schemas.microsoft.com/office/drawing/2014/main" id="{50CEAD93-3992-493F-9A1E-55905DB564D1}"/>
                      </a:ext>
                    </a:extLst>
                  </p:cNvPr>
                  <p:cNvSpPr/>
                  <p:nvPr/>
                </p:nvSpPr>
                <p:spPr>
                  <a:xfrm>
                    <a:off x="940903" y="748749"/>
                    <a:ext cx="331305" cy="33130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388" name="Straight Arrow Connector 387">
                    <a:extLst>
                      <a:ext uri="{FF2B5EF4-FFF2-40B4-BE49-F238E27FC236}">
                        <a16:creationId xmlns:a16="http://schemas.microsoft.com/office/drawing/2014/main" id="{7C025FCC-EA15-4814-8DCA-9B51357EE7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6555" y="1073427"/>
                    <a:ext cx="1" cy="397564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271E6E42-CFCB-43C3-BFD8-E715875A01F1}"/>
                      </a:ext>
                    </a:extLst>
                  </p:cNvPr>
                  <p:cNvSpPr txBox="1"/>
                  <p:nvPr/>
                </p:nvSpPr>
                <p:spPr>
                  <a:xfrm>
                    <a:off x="1753479" y="597215"/>
                    <a:ext cx="181425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ACCOUNT</a:t>
                    </a:r>
                  </a:p>
                </p:txBody>
              </p:sp>
              <p:cxnSp>
                <p:nvCxnSpPr>
                  <p:cNvPr id="391" name="Straight Arrow Connector 390">
                    <a:extLst>
                      <a:ext uri="{FF2B5EF4-FFF2-40B4-BE49-F238E27FC236}">
                        <a16:creationId xmlns:a16="http://schemas.microsoft.com/office/drawing/2014/main" id="{1DCEFB2A-DC43-47EE-BC5E-AF22C07199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6555" y="2080591"/>
                    <a:ext cx="0" cy="490330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2" name="Rectangle: Rounded Corners 391">
                    <a:extLst>
                      <a:ext uri="{FF2B5EF4-FFF2-40B4-BE49-F238E27FC236}">
                        <a16:creationId xmlns:a16="http://schemas.microsoft.com/office/drawing/2014/main" id="{6580246B-18AC-4845-8E9A-C79AD04D1A39}"/>
                      </a:ext>
                    </a:extLst>
                  </p:cNvPr>
                  <p:cNvSpPr/>
                  <p:nvPr/>
                </p:nvSpPr>
                <p:spPr>
                  <a:xfrm>
                    <a:off x="430700" y="2570921"/>
                    <a:ext cx="1351710" cy="60960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Validate the type of account</a:t>
                    </a:r>
                  </a:p>
                </p:txBody>
              </p:sp>
              <p:cxnSp>
                <p:nvCxnSpPr>
                  <p:cNvPr id="393" name="Straight Arrow Connector 392">
                    <a:extLst>
                      <a:ext uri="{FF2B5EF4-FFF2-40B4-BE49-F238E27FC236}">
                        <a16:creationId xmlns:a16="http://schemas.microsoft.com/office/drawing/2014/main" id="{6280CCE5-85AB-402A-8354-3B3770EAA8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6555" y="3183835"/>
                    <a:ext cx="0" cy="490330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4" name="Diamond 393">
                    <a:extLst>
                      <a:ext uri="{FF2B5EF4-FFF2-40B4-BE49-F238E27FC236}">
                        <a16:creationId xmlns:a16="http://schemas.microsoft.com/office/drawing/2014/main" id="{507801F9-E57C-4B61-A635-1EB69C70CD91}"/>
                      </a:ext>
                    </a:extLst>
                  </p:cNvPr>
                  <p:cNvSpPr/>
                  <p:nvPr/>
                </p:nvSpPr>
                <p:spPr>
                  <a:xfrm>
                    <a:off x="950835" y="4570929"/>
                    <a:ext cx="331296" cy="291547"/>
                  </a:xfrm>
                  <a:prstGeom prst="diamon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95" name="Rectangle: Rounded Corners 394">
                    <a:extLst>
                      <a:ext uri="{FF2B5EF4-FFF2-40B4-BE49-F238E27FC236}">
                        <a16:creationId xmlns:a16="http://schemas.microsoft.com/office/drawing/2014/main" id="{6602FCF8-A73E-4DEC-97C3-D7D617304B97}"/>
                      </a:ext>
                    </a:extLst>
                  </p:cNvPr>
                  <p:cNvSpPr/>
                  <p:nvPr/>
                </p:nvSpPr>
                <p:spPr>
                  <a:xfrm>
                    <a:off x="2653760" y="4545538"/>
                    <a:ext cx="1258945" cy="33130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Generating error response</a:t>
                    </a:r>
                  </a:p>
                </p:txBody>
              </p:sp>
              <p:sp>
                <p:nvSpPr>
                  <p:cNvPr id="396" name="Rectangle: Rounded Corners 395">
                    <a:extLst>
                      <a:ext uri="{FF2B5EF4-FFF2-40B4-BE49-F238E27FC236}">
                        <a16:creationId xmlns:a16="http://schemas.microsoft.com/office/drawing/2014/main" id="{F491CAF1-14AE-43C3-B410-6C6B27154131}"/>
                      </a:ext>
                    </a:extLst>
                  </p:cNvPr>
                  <p:cNvSpPr/>
                  <p:nvPr/>
                </p:nvSpPr>
                <p:spPr>
                  <a:xfrm>
                    <a:off x="493639" y="5365900"/>
                    <a:ext cx="1258945" cy="39094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Generating Success response</a:t>
                    </a:r>
                  </a:p>
                </p:txBody>
              </p:sp>
              <p:cxnSp>
                <p:nvCxnSpPr>
                  <p:cNvPr id="397" name="Straight Arrow Connector 396">
                    <a:extLst>
                      <a:ext uri="{FF2B5EF4-FFF2-40B4-BE49-F238E27FC236}">
                        <a16:creationId xmlns:a16="http://schemas.microsoft.com/office/drawing/2014/main" id="{E68A2813-60F9-4A49-A3D2-575678BF7093}"/>
                      </a:ext>
                    </a:extLst>
                  </p:cNvPr>
                  <p:cNvCxnSpPr>
                    <a:stCxn id="394" idx="3"/>
                  </p:cNvCxnSpPr>
                  <p:nvPr/>
                </p:nvCxnSpPr>
                <p:spPr>
                  <a:xfrm flipV="1">
                    <a:off x="1282131" y="4703452"/>
                    <a:ext cx="1371629" cy="1325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Arrow Connector 397">
                    <a:extLst>
                      <a:ext uri="{FF2B5EF4-FFF2-40B4-BE49-F238E27FC236}">
                        <a16:creationId xmlns:a16="http://schemas.microsoft.com/office/drawing/2014/main" id="{8889976D-25F3-4094-903A-41DB4ACD4BE9}"/>
                      </a:ext>
                    </a:extLst>
                  </p:cNvPr>
                  <p:cNvCxnSpPr>
                    <a:stCxn id="394" idx="2"/>
                    <a:endCxn id="396" idx="0"/>
                  </p:cNvCxnSpPr>
                  <p:nvPr/>
                </p:nvCxnSpPr>
                <p:spPr>
                  <a:xfrm>
                    <a:off x="1116483" y="4862476"/>
                    <a:ext cx="6629" cy="5034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83E9DF7E-3559-436A-806F-1961218CEA36}"/>
                      </a:ext>
                    </a:extLst>
                  </p:cNvPr>
                  <p:cNvSpPr txBox="1"/>
                  <p:nvPr/>
                </p:nvSpPr>
                <p:spPr>
                  <a:xfrm>
                    <a:off x="1456059" y="4473468"/>
                    <a:ext cx="109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Return Failed</a:t>
                    </a:r>
                  </a:p>
                </p:txBody>
              </p:sp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F39F844B-03FD-4172-B299-16A83AB3B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123114" y="4955611"/>
                    <a:ext cx="125893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Return Success</a:t>
                    </a:r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63203971-8D00-4312-9B54-A51382A1DEC1}"/>
                      </a:ext>
                    </a:extLst>
                  </p:cNvPr>
                  <p:cNvSpPr/>
                  <p:nvPr/>
                </p:nvSpPr>
                <p:spPr>
                  <a:xfrm>
                    <a:off x="877385" y="6147780"/>
                    <a:ext cx="431258" cy="41802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02" name="Oval 401">
                    <a:extLst>
                      <a:ext uri="{FF2B5EF4-FFF2-40B4-BE49-F238E27FC236}">
                        <a16:creationId xmlns:a16="http://schemas.microsoft.com/office/drawing/2014/main" id="{885172DF-693B-4AAF-8CFD-1839B738BD15}"/>
                      </a:ext>
                    </a:extLst>
                  </p:cNvPr>
                  <p:cNvSpPr/>
                  <p:nvPr/>
                </p:nvSpPr>
                <p:spPr>
                  <a:xfrm>
                    <a:off x="940903" y="6219969"/>
                    <a:ext cx="321335" cy="2683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403" name="Straight Arrow Connector 402">
                    <a:extLst>
                      <a:ext uri="{FF2B5EF4-FFF2-40B4-BE49-F238E27FC236}">
                        <a16:creationId xmlns:a16="http://schemas.microsoft.com/office/drawing/2014/main" id="{600ACD88-CB0A-4C3A-878E-81EBA18ED82A}"/>
                      </a:ext>
                    </a:extLst>
                  </p:cNvPr>
                  <p:cNvCxnSpPr>
                    <a:stCxn id="396" idx="2"/>
                  </p:cNvCxnSpPr>
                  <p:nvPr/>
                </p:nvCxnSpPr>
                <p:spPr>
                  <a:xfrm>
                    <a:off x="1123112" y="5756840"/>
                    <a:ext cx="0" cy="39093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Connector: Elbow 403">
                    <a:extLst>
                      <a:ext uri="{FF2B5EF4-FFF2-40B4-BE49-F238E27FC236}">
                        <a16:creationId xmlns:a16="http://schemas.microsoft.com/office/drawing/2014/main" id="{E43D4F0B-3C67-4748-BED1-574C5064A5AD}"/>
                      </a:ext>
                    </a:extLst>
                  </p:cNvPr>
                  <p:cNvCxnSpPr>
                    <a:cxnSpLocks/>
                    <a:stCxn id="395" idx="2"/>
                    <a:endCxn id="401" idx="6"/>
                  </p:cNvCxnSpPr>
                  <p:nvPr/>
                </p:nvCxnSpPr>
                <p:spPr>
                  <a:xfrm rot="5400000">
                    <a:off x="1555963" y="4629521"/>
                    <a:ext cx="1479950" cy="1974590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5CD92104-BCAF-47EB-950A-207551F2EF80}"/>
                    </a:ext>
                  </a:extLst>
                </p:cNvPr>
                <p:cNvSpPr txBox="1"/>
                <p:nvPr/>
              </p:nvSpPr>
              <p:spPr>
                <a:xfrm>
                  <a:off x="1195610" y="106017"/>
                  <a:ext cx="28375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/>
                    <a:t>Listener </a:t>
                  </a:r>
                  <a:r>
                    <a:rPr lang="en-IN" sz="1400" dirty="0" err="1"/>
                    <a:t>GetAccountDetails</a:t>
                  </a:r>
                  <a:endParaRPr lang="en-IN" sz="1400" dirty="0"/>
                </a:p>
              </p:txBody>
            </p:sp>
          </p:grpSp>
          <p:sp>
            <p:nvSpPr>
              <p:cNvPr id="382" name="Rectangle: Rounded Corners 381">
                <a:extLst>
                  <a:ext uri="{FF2B5EF4-FFF2-40B4-BE49-F238E27FC236}">
                    <a16:creationId xmlns:a16="http://schemas.microsoft.com/office/drawing/2014/main" id="{BEEEA437-DDC2-4CD2-B640-A3DCE6B11FDA}"/>
                  </a:ext>
                </a:extLst>
              </p:cNvPr>
              <p:cNvSpPr/>
              <p:nvPr/>
            </p:nvSpPr>
            <p:spPr>
              <a:xfrm>
                <a:off x="311430" y="10868067"/>
                <a:ext cx="1351710" cy="609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Get the Account Details</a:t>
                </a:r>
              </a:p>
            </p:txBody>
          </p:sp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876B55BC-20AC-4A76-B07E-A076D1FE6979}"/>
                  </a:ext>
                </a:extLst>
              </p:cNvPr>
              <p:cNvCxnSpPr>
                <a:cxnSpLocks/>
                <a:endCxn id="394" idx="0"/>
              </p:cNvCxnSpPr>
              <p:nvPr/>
            </p:nvCxnSpPr>
            <p:spPr>
              <a:xfrm flipH="1">
                <a:off x="980656" y="11477667"/>
                <a:ext cx="6628" cy="277237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308" name="Flowchart: Data 307">
              <a:extLst>
                <a:ext uri="{FF2B5EF4-FFF2-40B4-BE49-F238E27FC236}">
                  <a16:creationId xmlns:a16="http://schemas.microsoft.com/office/drawing/2014/main" id="{E5A618F6-D865-46C5-8A85-7A7033895D5B}"/>
                </a:ext>
              </a:extLst>
            </p:cNvPr>
            <p:cNvSpPr/>
            <p:nvPr/>
          </p:nvSpPr>
          <p:spPr>
            <a:xfrm>
              <a:off x="14054359" y="8649406"/>
              <a:ext cx="1258944" cy="513351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/>
                <a:t>Receiving Request via API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3225697-5790-4B0C-B2AF-59C0ABCC9584}"/>
              </a:ext>
            </a:extLst>
          </p:cNvPr>
          <p:cNvGrpSpPr/>
          <p:nvPr/>
        </p:nvGrpSpPr>
        <p:grpSpPr>
          <a:xfrm>
            <a:off x="202108" y="7289992"/>
            <a:ext cx="3796743" cy="6576133"/>
            <a:chOff x="202108" y="7289992"/>
            <a:chExt cx="3796743" cy="6576133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F4B8EA6-6C09-4BD8-85DB-8FEEFB709561}"/>
                </a:ext>
              </a:extLst>
            </p:cNvPr>
            <p:cNvGrpSpPr/>
            <p:nvPr/>
          </p:nvGrpSpPr>
          <p:grpSpPr>
            <a:xfrm>
              <a:off x="202108" y="7289992"/>
              <a:ext cx="3796743" cy="6576133"/>
              <a:chOff x="202108" y="7289992"/>
              <a:chExt cx="3796743" cy="6576133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B240A7B7-AF10-43ED-93BD-B7A20B56D2A2}"/>
                  </a:ext>
                </a:extLst>
              </p:cNvPr>
              <p:cNvGrpSpPr/>
              <p:nvPr/>
            </p:nvGrpSpPr>
            <p:grpSpPr>
              <a:xfrm>
                <a:off x="202108" y="7289992"/>
                <a:ext cx="3796743" cy="6576133"/>
                <a:chOff x="337935" y="106017"/>
                <a:chExt cx="3796743" cy="6576133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04DE1A48-123B-4CA8-88BC-5461B59529DB}"/>
                    </a:ext>
                  </a:extLst>
                </p:cNvPr>
                <p:cNvGrpSpPr/>
                <p:nvPr/>
              </p:nvGrpSpPr>
              <p:grpSpPr>
                <a:xfrm>
                  <a:off x="337935" y="460513"/>
                  <a:ext cx="3796743" cy="6221637"/>
                  <a:chOff x="337935" y="460513"/>
                  <a:chExt cx="3796743" cy="6221637"/>
                </a:xfrm>
              </p:grpSpPr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A7D53C6D-2BC7-4A7D-BB35-B22BC1A4ED75}"/>
                      </a:ext>
                    </a:extLst>
                  </p:cNvPr>
                  <p:cNvSpPr/>
                  <p:nvPr/>
                </p:nvSpPr>
                <p:spPr>
                  <a:xfrm>
                    <a:off x="337935" y="460513"/>
                    <a:ext cx="3796743" cy="622163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1F13862F-1340-4FAB-9EFF-21D14F67496E}"/>
                      </a:ext>
                    </a:extLst>
                  </p:cNvPr>
                  <p:cNvSpPr/>
                  <p:nvPr/>
                </p:nvSpPr>
                <p:spPr>
                  <a:xfrm>
                    <a:off x="940903" y="748749"/>
                    <a:ext cx="331305" cy="33130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147A6FCE-A3EF-4366-B78D-68068F9E0F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6555" y="1073427"/>
                    <a:ext cx="1" cy="397564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2EC86E56-ED54-48B3-8C4C-7DB44A4A5083}"/>
                      </a:ext>
                    </a:extLst>
                  </p:cNvPr>
                  <p:cNvSpPr txBox="1"/>
                  <p:nvPr/>
                </p:nvSpPr>
                <p:spPr>
                  <a:xfrm>
                    <a:off x="1663140" y="597215"/>
                    <a:ext cx="109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TRANSACTION</a:t>
                    </a:r>
                  </a:p>
                </p:txBody>
              </p:sp>
              <p:cxnSp>
                <p:nvCxnSpPr>
                  <p:cNvPr id="118" name="Straight Arrow Connector 117">
                    <a:extLst>
                      <a:ext uri="{FF2B5EF4-FFF2-40B4-BE49-F238E27FC236}">
                        <a16:creationId xmlns:a16="http://schemas.microsoft.com/office/drawing/2014/main" id="{0DBC2B39-C443-4BCC-B74C-64B2633101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6555" y="2051665"/>
                    <a:ext cx="0" cy="519256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" name="Rectangle: Rounded Corners 118">
                    <a:extLst>
                      <a:ext uri="{FF2B5EF4-FFF2-40B4-BE49-F238E27FC236}">
                        <a16:creationId xmlns:a16="http://schemas.microsoft.com/office/drawing/2014/main" id="{E3E0AE8C-EDED-49F1-81FD-40762DA25DBE}"/>
                      </a:ext>
                    </a:extLst>
                  </p:cNvPr>
                  <p:cNvSpPr/>
                  <p:nvPr/>
                </p:nvSpPr>
                <p:spPr>
                  <a:xfrm>
                    <a:off x="430700" y="2570921"/>
                    <a:ext cx="1351710" cy="60960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Updating and Inserting into Outstanding Table</a:t>
                    </a:r>
                  </a:p>
                </p:txBody>
              </p:sp>
              <p:cxnSp>
                <p:nvCxnSpPr>
                  <p:cNvPr id="120" name="Straight Arrow Connector 119">
                    <a:extLst>
                      <a:ext uri="{FF2B5EF4-FFF2-40B4-BE49-F238E27FC236}">
                        <a16:creationId xmlns:a16="http://schemas.microsoft.com/office/drawing/2014/main" id="{4C1C21CF-E2C4-453C-9009-3B7E437E6C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6555" y="3183835"/>
                    <a:ext cx="0" cy="490330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Diamond 120">
                    <a:extLst>
                      <a:ext uri="{FF2B5EF4-FFF2-40B4-BE49-F238E27FC236}">
                        <a16:creationId xmlns:a16="http://schemas.microsoft.com/office/drawing/2014/main" id="{B379576B-C3F6-4F11-9985-E2E037779D65}"/>
                      </a:ext>
                    </a:extLst>
                  </p:cNvPr>
                  <p:cNvSpPr/>
                  <p:nvPr/>
                </p:nvSpPr>
                <p:spPr>
                  <a:xfrm>
                    <a:off x="950835" y="4570929"/>
                    <a:ext cx="331296" cy="291547"/>
                  </a:xfrm>
                  <a:prstGeom prst="diamon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C1E025F3-2C9C-49DA-B2F1-77F7333AC49C}"/>
                      </a:ext>
                    </a:extLst>
                  </p:cNvPr>
                  <p:cNvSpPr/>
                  <p:nvPr/>
                </p:nvSpPr>
                <p:spPr>
                  <a:xfrm>
                    <a:off x="2653760" y="4545538"/>
                    <a:ext cx="1258945" cy="33130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Generating error response</a:t>
                    </a:r>
                  </a:p>
                </p:txBody>
              </p:sp>
              <p:sp>
                <p:nvSpPr>
                  <p:cNvPr id="123" name="Rectangle: Rounded Corners 122">
                    <a:extLst>
                      <a:ext uri="{FF2B5EF4-FFF2-40B4-BE49-F238E27FC236}">
                        <a16:creationId xmlns:a16="http://schemas.microsoft.com/office/drawing/2014/main" id="{F3B8AA5F-9263-40F8-9258-37958E804661}"/>
                      </a:ext>
                    </a:extLst>
                  </p:cNvPr>
                  <p:cNvSpPr/>
                  <p:nvPr/>
                </p:nvSpPr>
                <p:spPr>
                  <a:xfrm>
                    <a:off x="493639" y="5365900"/>
                    <a:ext cx="1258945" cy="39094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Generating Success response</a:t>
                    </a:r>
                  </a:p>
                </p:txBody>
              </p:sp>
              <p:cxnSp>
                <p:nvCxnSpPr>
                  <p:cNvPr id="124" name="Straight Arrow Connector 123">
                    <a:extLst>
                      <a:ext uri="{FF2B5EF4-FFF2-40B4-BE49-F238E27FC236}">
                        <a16:creationId xmlns:a16="http://schemas.microsoft.com/office/drawing/2014/main" id="{BB876403-E451-4D46-B2AA-09B06F309603}"/>
                      </a:ext>
                    </a:extLst>
                  </p:cNvPr>
                  <p:cNvCxnSpPr>
                    <a:stCxn id="121" idx="3"/>
                  </p:cNvCxnSpPr>
                  <p:nvPr/>
                </p:nvCxnSpPr>
                <p:spPr>
                  <a:xfrm flipV="1">
                    <a:off x="1282131" y="4703452"/>
                    <a:ext cx="1371629" cy="1325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BC76AF72-42FC-4672-A20A-D71CC5917C8C}"/>
                      </a:ext>
                    </a:extLst>
                  </p:cNvPr>
                  <p:cNvCxnSpPr>
                    <a:stCxn id="121" idx="2"/>
                    <a:endCxn id="123" idx="0"/>
                  </p:cNvCxnSpPr>
                  <p:nvPr/>
                </p:nvCxnSpPr>
                <p:spPr>
                  <a:xfrm>
                    <a:off x="1116483" y="4862476"/>
                    <a:ext cx="6629" cy="5034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4898EA44-411B-43C3-B042-7959C2812FF8}"/>
                      </a:ext>
                    </a:extLst>
                  </p:cNvPr>
                  <p:cNvSpPr txBox="1"/>
                  <p:nvPr/>
                </p:nvSpPr>
                <p:spPr>
                  <a:xfrm>
                    <a:off x="1456059" y="4473468"/>
                    <a:ext cx="109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Return Failed</a:t>
                    </a: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7DADF4AB-77DD-4984-821F-841F68A0A4F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3114" y="4955611"/>
                    <a:ext cx="125893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Return Success</a:t>
                    </a:r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EF8CED47-54A6-47FF-B61E-2FB145503202}"/>
                      </a:ext>
                    </a:extLst>
                  </p:cNvPr>
                  <p:cNvSpPr/>
                  <p:nvPr/>
                </p:nvSpPr>
                <p:spPr>
                  <a:xfrm>
                    <a:off x="877384" y="6174860"/>
                    <a:ext cx="460495" cy="39094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CC3EB509-76DF-48AD-AA55-8057E4FE4B28}"/>
                      </a:ext>
                    </a:extLst>
                  </p:cNvPr>
                  <p:cNvSpPr/>
                  <p:nvPr/>
                </p:nvSpPr>
                <p:spPr>
                  <a:xfrm>
                    <a:off x="940903" y="6219969"/>
                    <a:ext cx="321335" cy="2683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30" name="Straight Arrow Connector 129">
                    <a:extLst>
                      <a:ext uri="{FF2B5EF4-FFF2-40B4-BE49-F238E27FC236}">
                        <a16:creationId xmlns:a16="http://schemas.microsoft.com/office/drawing/2014/main" id="{BA3C0B66-0736-4453-9AFE-2A255A3FCD54}"/>
                      </a:ext>
                    </a:extLst>
                  </p:cNvPr>
                  <p:cNvCxnSpPr>
                    <a:stCxn id="123" idx="2"/>
                  </p:cNvCxnSpPr>
                  <p:nvPr/>
                </p:nvCxnSpPr>
                <p:spPr>
                  <a:xfrm>
                    <a:off x="1123112" y="5756840"/>
                    <a:ext cx="0" cy="39093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Connector: Elbow 130">
                    <a:extLst>
                      <a:ext uri="{FF2B5EF4-FFF2-40B4-BE49-F238E27FC236}">
                        <a16:creationId xmlns:a16="http://schemas.microsoft.com/office/drawing/2014/main" id="{EB18EAEF-780E-4C9E-BD0C-CB18E2DA38DE}"/>
                      </a:ext>
                    </a:extLst>
                  </p:cNvPr>
                  <p:cNvCxnSpPr>
                    <a:cxnSpLocks/>
                    <a:stCxn id="122" idx="2"/>
                    <a:endCxn id="128" idx="6"/>
                  </p:cNvCxnSpPr>
                  <p:nvPr/>
                </p:nvCxnSpPr>
                <p:spPr>
                  <a:xfrm rot="5400000">
                    <a:off x="1563811" y="4650909"/>
                    <a:ext cx="1493490" cy="1945354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0B7CB90-164D-4C42-ADAC-509337E56B4D}"/>
                    </a:ext>
                  </a:extLst>
                </p:cNvPr>
                <p:cNvSpPr txBox="1"/>
                <p:nvPr/>
              </p:nvSpPr>
              <p:spPr>
                <a:xfrm>
                  <a:off x="876302" y="106017"/>
                  <a:ext cx="28375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 err="1"/>
                    <a:t>ListenerTransactionCreditCorrection</a:t>
                  </a:r>
                  <a:endParaRPr lang="en-IN" sz="1400" dirty="0"/>
                </a:p>
              </p:txBody>
            </p:sp>
          </p:grp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97EE926F-272A-48D8-B132-CC7574B92544}"/>
                  </a:ext>
                </a:extLst>
              </p:cNvPr>
              <p:cNvSpPr/>
              <p:nvPr/>
            </p:nvSpPr>
            <p:spPr>
              <a:xfrm>
                <a:off x="311430" y="10868067"/>
                <a:ext cx="1351710" cy="609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Calling Producer </a:t>
                </a:r>
                <a:r>
                  <a:rPr lang="en-IN" sz="1100" dirty="0" err="1"/>
                  <a:t>ApproveCredit</a:t>
                </a:r>
                <a:r>
                  <a:rPr lang="en-IN" sz="1100" dirty="0"/>
                  <a:t> Correction</a:t>
                </a:r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79D88E23-F7A7-48DC-A61C-F98C2B966787}"/>
                  </a:ext>
                </a:extLst>
              </p:cNvPr>
              <p:cNvCxnSpPr>
                <a:cxnSpLocks/>
                <a:endCxn id="121" idx="0"/>
              </p:cNvCxnSpPr>
              <p:nvPr/>
            </p:nvCxnSpPr>
            <p:spPr>
              <a:xfrm flipH="1">
                <a:off x="980656" y="11477667"/>
                <a:ext cx="6628" cy="277237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309" name="Flowchart: Data 308">
              <a:extLst>
                <a:ext uri="{FF2B5EF4-FFF2-40B4-BE49-F238E27FC236}">
                  <a16:creationId xmlns:a16="http://schemas.microsoft.com/office/drawing/2014/main" id="{D73D7FCE-C39D-4F2A-B65A-1F6C7D51CCB3}"/>
                </a:ext>
              </a:extLst>
            </p:cNvPr>
            <p:cNvSpPr/>
            <p:nvPr/>
          </p:nvSpPr>
          <p:spPr>
            <a:xfrm>
              <a:off x="329291" y="8682047"/>
              <a:ext cx="1258944" cy="513351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/>
                <a:t>Receiving Request via API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087F0E6-4942-436A-BD66-AA0FF538334C}"/>
              </a:ext>
            </a:extLst>
          </p:cNvPr>
          <p:cNvGrpSpPr/>
          <p:nvPr/>
        </p:nvGrpSpPr>
        <p:grpSpPr>
          <a:xfrm>
            <a:off x="175597" y="15456355"/>
            <a:ext cx="3796870" cy="6576133"/>
            <a:chOff x="175597" y="15456355"/>
            <a:chExt cx="3796870" cy="6576133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BDD22C29-0219-4D45-82B7-7F80D0BB05C4}"/>
                </a:ext>
              </a:extLst>
            </p:cNvPr>
            <p:cNvGrpSpPr/>
            <p:nvPr/>
          </p:nvGrpSpPr>
          <p:grpSpPr>
            <a:xfrm>
              <a:off x="175597" y="15456355"/>
              <a:ext cx="3796870" cy="6576133"/>
              <a:chOff x="202108" y="7289992"/>
              <a:chExt cx="3796870" cy="6576133"/>
            </a:xfrm>
          </p:grpSpPr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2FDB970-308E-405C-AAFE-BE2C91F736C6}"/>
                  </a:ext>
                </a:extLst>
              </p:cNvPr>
              <p:cNvGrpSpPr/>
              <p:nvPr/>
            </p:nvGrpSpPr>
            <p:grpSpPr>
              <a:xfrm>
                <a:off x="202108" y="7289992"/>
                <a:ext cx="3796870" cy="6576133"/>
                <a:chOff x="337935" y="106017"/>
                <a:chExt cx="3796870" cy="6576133"/>
              </a:xfrm>
            </p:grpSpPr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695A1BCB-EE52-455E-8B0E-BAD963A99617}"/>
                    </a:ext>
                  </a:extLst>
                </p:cNvPr>
                <p:cNvGrpSpPr/>
                <p:nvPr/>
              </p:nvGrpSpPr>
              <p:grpSpPr>
                <a:xfrm>
                  <a:off x="337935" y="460513"/>
                  <a:ext cx="3796743" cy="6221637"/>
                  <a:chOff x="337935" y="460513"/>
                  <a:chExt cx="3796743" cy="6221637"/>
                </a:xfrm>
              </p:grpSpPr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089A4BFD-A7B2-4979-AE26-FC0138B2FADD}"/>
                      </a:ext>
                    </a:extLst>
                  </p:cNvPr>
                  <p:cNvSpPr/>
                  <p:nvPr/>
                </p:nvSpPr>
                <p:spPr>
                  <a:xfrm>
                    <a:off x="337935" y="460513"/>
                    <a:ext cx="3796743" cy="622163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E6BD24F0-640B-4D48-8804-45A412369D9F}"/>
                      </a:ext>
                    </a:extLst>
                  </p:cNvPr>
                  <p:cNvSpPr/>
                  <p:nvPr/>
                </p:nvSpPr>
                <p:spPr>
                  <a:xfrm>
                    <a:off x="940903" y="748749"/>
                    <a:ext cx="331305" cy="33130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86" name="Straight Arrow Connector 285">
                    <a:extLst>
                      <a:ext uri="{FF2B5EF4-FFF2-40B4-BE49-F238E27FC236}">
                        <a16:creationId xmlns:a16="http://schemas.microsoft.com/office/drawing/2014/main" id="{760F2119-A642-4A15-B3D5-6CE6D4F2A7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6555" y="1073427"/>
                    <a:ext cx="1" cy="397564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E8E8F0C5-69BD-4977-AAD4-B323D681DF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76055" y="597215"/>
                    <a:ext cx="181425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JOURNAL TRANSACTION</a:t>
                    </a:r>
                  </a:p>
                </p:txBody>
              </p:sp>
              <p:cxnSp>
                <p:nvCxnSpPr>
                  <p:cNvPr id="289" name="Straight Arrow Connector 288">
                    <a:extLst>
                      <a:ext uri="{FF2B5EF4-FFF2-40B4-BE49-F238E27FC236}">
                        <a16:creationId xmlns:a16="http://schemas.microsoft.com/office/drawing/2014/main" id="{F89B7B72-1E5A-448C-AEB8-9FF9F262B3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6555" y="2080591"/>
                    <a:ext cx="0" cy="490330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0" name="Rectangle: Rounded Corners 289">
                    <a:extLst>
                      <a:ext uri="{FF2B5EF4-FFF2-40B4-BE49-F238E27FC236}">
                        <a16:creationId xmlns:a16="http://schemas.microsoft.com/office/drawing/2014/main" id="{70109286-D4F8-4AE8-83B3-283AED50583B}"/>
                      </a:ext>
                    </a:extLst>
                  </p:cNvPr>
                  <p:cNvSpPr/>
                  <p:nvPr/>
                </p:nvSpPr>
                <p:spPr>
                  <a:xfrm>
                    <a:off x="430700" y="2570921"/>
                    <a:ext cx="1351710" cy="60960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Check </a:t>
                    </a:r>
                    <a:r>
                      <a:rPr lang="en-IN" sz="1100" dirty="0" err="1"/>
                      <a:t>CoaTemplate,Balance,identifiersTable</a:t>
                    </a:r>
                    <a:endParaRPr lang="en-IN" sz="1100" dirty="0"/>
                  </a:p>
                </p:txBody>
              </p:sp>
              <p:cxnSp>
                <p:nvCxnSpPr>
                  <p:cNvPr id="291" name="Straight Arrow Connector 290">
                    <a:extLst>
                      <a:ext uri="{FF2B5EF4-FFF2-40B4-BE49-F238E27FC236}">
                        <a16:creationId xmlns:a16="http://schemas.microsoft.com/office/drawing/2014/main" id="{424A8343-8836-4839-8EAC-3E68E18149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6555" y="3183835"/>
                    <a:ext cx="0" cy="490330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Diamond 291">
                    <a:extLst>
                      <a:ext uri="{FF2B5EF4-FFF2-40B4-BE49-F238E27FC236}">
                        <a16:creationId xmlns:a16="http://schemas.microsoft.com/office/drawing/2014/main" id="{D1B2579F-D28C-4EFC-B269-0ACE6CEF51B6}"/>
                      </a:ext>
                    </a:extLst>
                  </p:cNvPr>
                  <p:cNvSpPr/>
                  <p:nvPr/>
                </p:nvSpPr>
                <p:spPr>
                  <a:xfrm>
                    <a:off x="950835" y="4570929"/>
                    <a:ext cx="331296" cy="291547"/>
                  </a:xfrm>
                  <a:prstGeom prst="diamon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93" name="Rectangle: Rounded Corners 292">
                    <a:extLst>
                      <a:ext uri="{FF2B5EF4-FFF2-40B4-BE49-F238E27FC236}">
                        <a16:creationId xmlns:a16="http://schemas.microsoft.com/office/drawing/2014/main" id="{2BBB0C93-8423-427A-83B9-5B8049DE687B}"/>
                      </a:ext>
                    </a:extLst>
                  </p:cNvPr>
                  <p:cNvSpPr/>
                  <p:nvPr/>
                </p:nvSpPr>
                <p:spPr>
                  <a:xfrm>
                    <a:off x="2653760" y="4545538"/>
                    <a:ext cx="1258945" cy="33130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Generating error response</a:t>
                    </a:r>
                  </a:p>
                </p:txBody>
              </p:sp>
              <p:sp>
                <p:nvSpPr>
                  <p:cNvPr id="294" name="Rectangle: Rounded Corners 293">
                    <a:extLst>
                      <a:ext uri="{FF2B5EF4-FFF2-40B4-BE49-F238E27FC236}">
                        <a16:creationId xmlns:a16="http://schemas.microsoft.com/office/drawing/2014/main" id="{2F5727A3-850A-4B77-BB15-65A44AC70309}"/>
                      </a:ext>
                    </a:extLst>
                  </p:cNvPr>
                  <p:cNvSpPr/>
                  <p:nvPr/>
                </p:nvSpPr>
                <p:spPr>
                  <a:xfrm>
                    <a:off x="493639" y="5365900"/>
                    <a:ext cx="1258945" cy="39094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Generating Success response</a:t>
                    </a:r>
                  </a:p>
                </p:txBody>
              </p:sp>
              <p:cxnSp>
                <p:nvCxnSpPr>
                  <p:cNvPr id="295" name="Straight Arrow Connector 294">
                    <a:extLst>
                      <a:ext uri="{FF2B5EF4-FFF2-40B4-BE49-F238E27FC236}">
                        <a16:creationId xmlns:a16="http://schemas.microsoft.com/office/drawing/2014/main" id="{B485DC13-6BF0-4ED0-ADCC-C0E003492986}"/>
                      </a:ext>
                    </a:extLst>
                  </p:cNvPr>
                  <p:cNvCxnSpPr>
                    <a:stCxn id="292" idx="3"/>
                  </p:cNvCxnSpPr>
                  <p:nvPr/>
                </p:nvCxnSpPr>
                <p:spPr>
                  <a:xfrm flipV="1">
                    <a:off x="1282131" y="4703452"/>
                    <a:ext cx="1371629" cy="1325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Arrow Connector 295">
                    <a:extLst>
                      <a:ext uri="{FF2B5EF4-FFF2-40B4-BE49-F238E27FC236}">
                        <a16:creationId xmlns:a16="http://schemas.microsoft.com/office/drawing/2014/main" id="{47943612-A1F7-4A12-97F9-8FD640A7C77A}"/>
                      </a:ext>
                    </a:extLst>
                  </p:cNvPr>
                  <p:cNvCxnSpPr>
                    <a:stCxn id="292" idx="2"/>
                    <a:endCxn id="294" idx="0"/>
                  </p:cNvCxnSpPr>
                  <p:nvPr/>
                </p:nvCxnSpPr>
                <p:spPr>
                  <a:xfrm>
                    <a:off x="1116483" y="4862476"/>
                    <a:ext cx="6629" cy="5034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7" name="TextBox 296">
                    <a:extLst>
                      <a:ext uri="{FF2B5EF4-FFF2-40B4-BE49-F238E27FC236}">
                        <a16:creationId xmlns:a16="http://schemas.microsoft.com/office/drawing/2014/main" id="{3C53FF11-31AF-4E68-87A8-21E93BB50339}"/>
                      </a:ext>
                    </a:extLst>
                  </p:cNvPr>
                  <p:cNvSpPr txBox="1"/>
                  <p:nvPr/>
                </p:nvSpPr>
                <p:spPr>
                  <a:xfrm>
                    <a:off x="1456059" y="4473468"/>
                    <a:ext cx="109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Return Failed</a:t>
                    </a:r>
                  </a:p>
                </p:txBody>
              </p:sp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FE4FCE05-7885-4FA9-A8FA-516A49594C2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3114" y="4955611"/>
                    <a:ext cx="125893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Return Success</a:t>
                    </a:r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677E3913-7BB0-4AA5-A0EE-C387951B5580}"/>
                      </a:ext>
                    </a:extLst>
                  </p:cNvPr>
                  <p:cNvSpPr/>
                  <p:nvPr/>
                </p:nvSpPr>
                <p:spPr>
                  <a:xfrm>
                    <a:off x="877385" y="6147780"/>
                    <a:ext cx="431258" cy="41802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4A710742-EE28-48D9-A21C-E6A6D9F61CF0}"/>
                      </a:ext>
                    </a:extLst>
                  </p:cNvPr>
                  <p:cNvSpPr/>
                  <p:nvPr/>
                </p:nvSpPr>
                <p:spPr>
                  <a:xfrm>
                    <a:off x="940903" y="6219969"/>
                    <a:ext cx="321335" cy="2683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301" name="Straight Arrow Connector 300">
                    <a:extLst>
                      <a:ext uri="{FF2B5EF4-FFF2-40B4-BE49-F238E27FC236}">
                        <a16:creationId xmlns:a16="http://schemas.microsoft.com/office/drawing/2014/main" id="{620D7A1B-EF16-4FEC-9C89-9DA75979AB22}"/>
                      </a:ext>
                    </a:extLst>
                  </p:cNvPr>
                  <p:cNvCxnSpPr>
                    <a:stCxn id="294" idx="2"/>
                  </p:cNvCxnSpPr>
                  <p:nvPr/>
                </p:nvCxnSpPr>
                <p:spPr>
                  <a:xfrm>
                    <a:off x="1123112" y="5756840"/>
                    <a:ext cx="0" cy="39093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Connector: Elbow 301">
                    <a:extLst>
                      <a:ext uri="{FF2B5EF4-FFF2-40B4-BE49-F238E27FC236}">
                        <a16:creationId xmlns:a16="http://schemas.microsoft.com/office/drawing/2014/main" id="{97F4351D-A452-4E0E-899D-554399CAE78F}"/>
                      </a:ext>
                    </a:extLst>
                  </p:cNvPr>
                  <p:cNvCxnSpPr>
                    <a:cxnSpLocks/>
                    <a:stCxn id="293" idx="2"/>
                    <a:endCxn id="299" idx="6"/>
                  </p:cNvCxnSpPr>
                  <p:nvPr/>
                </p:nvCxnSpPr>
                <p:spPr>
                  <a:xfrm rot="5400000">
                    <a:off x="1555963" y="4629521"/>
                    <a:ext cx="1479950" cy="1974590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13DB4478-1DD3-40DE-B278-75F4AA306D85}"/>
                    </a:ext>
                  </a:extLst>
                </p:cNvPr>
                <p:cNvSpPr txBox="1"/>
                <p:nvPr/>
              </p:nvSpPr>
              <p:spPr>
                <a:xfrm>
                  <a:off x="1297208" y="106017"/>
                  <a:ext cx="28375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 err="1"/>
                    <a:t>ListenerPostingJournal</a:t>
                  </a:r>
                  <a:endParaRPr lang="en-IN" sz="1400" dirty="0"/>
                </a:p>
              </p:txBody>
            </p:sp>
          </p:grpSp>
          <p:sp>
            <p:nvSpPr>
              <p:cNvPr id="280" name="Rectangle: Rounded Corners 279">
                <a:extLst>
                  <a:ext uri="{FF2B5EF4-FFF2-40B4-BE49-F238E27FC236}">
                    <a16:creationId xmlns:a16="http://schemas.microsoft.com/office/drawing/2014/main" id="{1A9ECAFC-029A-4A90-B9F6-3E89F41EB02C}"/>
                  </a:ext>
                </a:extLst>
              </p:cNvPr>
              <p:cNvSpPr/>
              <p:nvPr/>
            </p:nvSpPr>
            <p:spPr>
              <a:xfrm>
                <a:off x="311430" y="10868067"/>
                <a:ext cx="1351710" cy="609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Insert into </a:t>
                </a:r>
                <a:r>
                  <a:rPr lang="en-IN" sz="1100" dirty="0" err="1"/>
                  <a:t>CoaGeneratorTable</a:t>
                </a:r>
                <a:r>
                  <a:rPr lang="en-IN" sz="1100" dirty="0"/>
                  <a:t>.</a:t>
                </a:r>
              </a:p>
            </p:txBody>
          </p:sp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8D847268-BC21-4F37-A7D0-5845F7F3DF14}"/>
                  </a:ext>
                </a:extLst>
              </p:cNvPr>
              <p:cNvCxnSpPr>
                <a:cxnSpLocks/>
                <a:endCxn id="292" idx="0"/>
              </p:cNvCxnSpPr>
              <p:nvPr/>
            </p:nvCxnSpPr>
            <p:spPr>
              <a:xfrm flipH="1">
                <a:off x="980656" y="11477667"/>
                <a:ext cx="6628" cy="277237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310" name="Flowchart: Data 309">
              <a:extLst>
                <a:ext uri="{FF2B5EF4-FFF2-40B4-BE49-F238E27FC236}">
                  <a16:creationId xmlns:a16="http://schemas.microsoft.com/office/drawing/2014/main" id="{A53AD74A-ED73-41B8-A2D1-23B5FB18E445}"/>
                </a:ext>
              </a:extLst>
            </p:cNvPr>
            <p:cNvSpPr/>
            <p:nvPr/>
          </p:nvSpPr>
          <p:spPr>
            <a:xfrm>
              <a:off x="314727" y="16846268"/>
              <a:ext cx="1258944" cy="580074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/>
                <a:t>Receiving Request via API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2898D5B-69D2-417C-B92F-77D50955B572}"/>
              </a:ext>
            </a:extLst>
          </p:cNvPr>
          <p:cNvGrpSpPr/>
          <p:nvPr/>
        </p:nvGrpSpPr>
        <p:grpSpPr>
          <a:xfrm>
            <a:off x="4555191" y="15455473"/>
            <a:ext cx="3796870" cy="6576133"/>
            <a:chOff x="4555191" y="15455473"/>
            <a:chExt cx="3796870" cy="6576133"/>
          </a:xfrm>
        </p:grpSpPr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4A4E6BA2-0675-4936-AF17-877349025A24}"/>
                </a:ext>
              </a:extLst>
            </p:cNvPr>
            <p:cNvGrpSpPr/>
            <p:nvPr/>
          </p:nvGrpSpPr>
          <p:grpSpPr>
            <a:xfrm>
              <a:off x="4555191" y="15455473"/>
              <a:ext cx="3796870" cy="6576133"/>
              <a:chOff x="202108" y="7289992"/>
              <a:chExt cx="3796870" cy="6576133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5ED6202E-7073-43B9-A4F8-B6EC56BA38CA}"/>
                  </a:ext>
                </a:extLst>
              </p:cNvPr>
              <p:cNvGrpSpPr/>
              <p:nvPr/>
            </p:nvGrpSpPr>
            <p:grpSpPr>
              <a:xfrm>
                <a:off x="202108" y="7289992"/>
                <a:ext cx="3796870" cy="6576133"/>
                <a:chOff x="337935" y="106017"/>
                <a:chExt cx="3796870" cy="6576133"/>
              </a:xfrm>
            </p:grpSpPr>
            <p:grpSp>
              <p:nvGrpSpPr>
                <p:cNvPr id="334" name="Group 333">
                  <a:extLst>
                    <a:ext uri="{FF2B5EF4-FFF2-40B4-BE49-F238E27FC236}">
                      <a16:creationId xmlns:a16="http://schemas.microsoft.com/office/drawing/2014/main" id="{14D9AD1F-B960-487F-88BF-BEDEF6ECB84C}"/>
                    </a:ext>
                  </a:extLst>
                </p:cNvPr>
                <p:cNvGrpSpPr/>
                <p:nvPr/>
              </p:nvGrpSpPr>
              <p:grpSpPr>
                <a:xfrm>
                  <a:off x="337935" y="460513"/>
                  <a:ext cx="3796743" cy="6221637"/>
                  <a:chOff x="337935" y="460513"/>
                  <a:chExt cx="3796743" cy="6221637"/>
                </a:xfrm>
              </p:grpSpPr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EC096E1C-2E5F-4097-B6C1-486CEC0472C4}"/>
                      </a:ext>
                    </a:extLst>
                  </p:cNvPr>
                  <p:cNvSpPr/>
                  <p:nvPr/>
                </p:nvSpPr>
                <p:spPr>
                  <a:xfrm>
                    <a:off x="337935" y="460513"/>
                    <a:ext cx="3796743" cy="622163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37" name="Oval 336">
                    <a:extLst>
                      <a:ext uri="{FF2B5EF4-FFF2-40B4-BE49-F238E27FC236}">
                        <a16:creationId xmlns:a16="http://schemas.microsoft.com/office/drawing/2014/main" id="{94D4557E-358F-4728-BDFD-BF4FC7429277}"/>
                      </a:ext>
                    </a:extLst>
                  </p:cNvPr>
                  <p:cNvSpPr/>
                  <p:nvPr/>
                </p:nvSpPr>
                <p:spPr>
                  <a:xfrm>
                    <a:off x="940903" y="748749"/>
                    <a:ext cx="331305" cy="33130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338" name="Straight Arrow Connector 337">
                    <a:extLst>
                      <a:ext uri="{FF2B5EF4-FFF2-40B4-BE49-F238E27FC236}">
                        <a16:creationId xmlns:a16="http://schemas.microsoft.com/office/drawing/2014/main" id="{7B15D901-B9BB-4F4D-A817-31C92E3BC1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6555" y="1073427"/>
                    <a:ext cx="1" cy="397564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0C687B9F-9127-4069-BE76-49CB894FA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753479" y="597215"/>
                    <a:ext cx="181425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ACCOUNT</a:t>
                    </a:r>
                  </a:p>
                </p:txBody>
              </p:sp>
              <p:cxnSp>
                <p:nvCxnSpPr>
                  <p:cNvPr id="341" name="Straight Arrow Connector 340">
                    <a:extLst>
                      <a:ext uri="{FF2B5EF4-FFF2-40B4-BE49-F238E27FC236}">
                        <a16:creationId xmlns:a16="http://schemas.microsoft.com/office/drawing/2014/main" id="{F47A7E7E-62C5-4C78-B9B1-1AD77DE7FB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6555" y="2080591"/>
                    <a:ext cx="0" cy="490330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2" name="Rectangle: Rounded Corners 341">
                    <a:extLst>
                      <a:ext uri="{FF2B5EF4-FFF2-40B4-BE49-F238E27FC236}">
                        <a16:creationId xmlns:a16="http://schemas.microsoft.com/office/drawing/2014/main" id="{2678614E-D0E4-48C0-B3D9-E5E696830ECA}"/>
                      </a:ext>
                    </a:extLst>
                  </p:cNvPr>
                  <p:cNvSpPr/>
                  <p:nvPr/>
                </p:nvSpPr>
                <p:spPr>
                  <a:xfrm>
                    <a:off x="430700" y="2570921"/>
                    <a:ext cx="1351710" cy="60960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Validate the type of account</a:t>
                    </a:r>
                  </a:p>
                </p:txBody>
              </p:sp>
              <p:cxnSp>
                <p:nvCxnSpPr>
                  <p:cNvPr id="343" name="Straight Arrow Connector 342">
                    <a:extLst>
                      <a:ext uri="{FF2B5EF4-FFF2-40B4-BE49-F238E27FC236}">
                        <a16:creationId xmlns:a16="http://schemas.microsoft.com/office/drawing/2014/main" id="{36CD52F8-2897-47F6-8882-C060BAF1DE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6555" y="3183835"/>
                    <a:ext cx="0" cy="490330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4" name="Diamond 343">
                    <a:extLst>
                      <a:ext uri="{FF2B5EF4-FFF2-40B4-BE49-F238E27FC236}">
                        <a16:creationId xmlns:a16="http://schemas.microsoft.com/office/drawing/2014/main" id="{2A1B3C55-C52A-4616-8716-06593897F87D}"/>
                      </a:ext>
                    </a:extLst>
                  </p:cNvPr>
                  <p:cNvSpPr/>
                  <p:nvPr/>
                </p:nvSpPr>
                <p:spPr>
                  <a:xfrm>
                    <a:off x="950835" y="4570929"/>
                    <a:ext cx="331296" cy="291547"/>
                  </a:xfrm>
                  <a:prstGeom prst="diamon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45" name="Rectangle: Rounded Corners 344">
                    <a:extLst>
                      <a:ext uri="{FF2B5EF4-FFF2-40B4-BE49-F238E27FC236}">
                        <a16:creationId xmlns:a16="http://schemas.microsoft.com/office/drawing/2014/main" id="{09AE5DFB-153F-48DA-88C3-04C9AB878B66}"/>
                      </a:ext>
                    </a:extLst>
                  </p:cNvPr>
                  <p:cNvSpPr/>
                  <p:nvPr/>
                </p:nvSpPr>
                <p:spPr>
                  <a:xfrm>
                    <a:off x="2653760" y="4545538"/>
                    <a:ext cx="1258945" cy="33130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Generating error response</a:t>
                    </a:r>
                  </a:p>
                </p:txBody>
              </p:sp>
              <p:sp>
                <p:nvSpPr>
                  <p:cNvPr id="346" name="Rectangle: Rounded Corners 345">
                    <a:extLst>
                      <a:ext uri="{FF2B5EF4-FFF2-40B4-BE49-F238E27FC236}">
                        <a16:creationId xmlns:a16="http://schemas.microsoft.com/office/drawing/2014/main" id="{C04BC83E-1DEC-469A-93D2-7E869808E894}"/>
                      </a:ext>
                    </a:extLst>
                  </p:cNvPr>
                  <p:cNvSpPr/>
                  <p:nvPr/>
                </p:nvSpPr>
                <p:spPr>
                  <a:xfrm>
                    <a:off x="493639" y="5365900"/>
                    <a:ext cx="1258945" cy="39094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Generating Success response</a:t>
                    </a:r>
                  </a:p>
                </p:txBody>
              </p:sp>
              <p:cxnSp>
                <p:nvCxnSpPr>
                  <p:cNvPr id="347" name="Straight Arrow Connector 346">
                    <a:extLst>
                      <a:ext uri="{FF2B5EF4-FFF2-40B4-BE49-F238E27FC236}">
                        <a16:creationId xmlns:a16="http://schemas.microsoft.com/office/drawing/2014/main" id="{B3EE4555-0EB6-4B73-8283-7BE8597A1BE9}"/>
                      </a:ext>
                    </a:extLst>
                  </p:cNvPr>
                  <p:cNvCxnSpPr>
                    <a:stCxn id="344" idx="3"/>
                  </p:cNvCxnSpPr>
                  <p:nvPr/>
                </p:nvCxnSpPr>
                <p:spPr>
                  <a:xfrm flipV="1">
                    <a:off x="1282131" y="4703452"/>
                    <a:ext cx="1371629" cy="1325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Arrow Connector 347">
                    <a:extLst>
                      <a:ext uri="{FF2B5EF4-FFF2-40B4-BE49-F238E27FC236}">
                        <a16:creationId xmlns:a16="http://schemas.microsoft.com/office/drawing/2014/main" id="{E8AC260E-31C7-494D-8C0B-EF1A0384797B}"/>
                      </a:ext>
                    </a:extLst>
                  </p:cNvPr>
                  <p:cNvCxnSpPr>
                    <a:stCxn id="344" idx="2"/>
                    <a:endCxn id="346" idx="0"/>
                  </p:cNvCxnSpPr>
                  <p:nvPr/>
                </p:nvCxnSpPr>
                <p:spPr>
                  <a:xfrm>
                    <a:off x="1116483" y="4862476"/>
                    <a:ext cx="6629" cy="5034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8C104CDE-589A-41A8-921E-584C33281160}"/>
                      </a:ext>
                    </a:extLst>
                  </p:cNvPr>
                  <p:cNvSpPr txBox="1"/>
                  <p:nvPr/>
                </p:nvSpPr>
                <p:spPr>
                  <a:xfrm>
                    <a:off x="1456059" y="4473468"/>
                    <a:ext cx="109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Return Failed</a:t>
                    </a:r>
                  </a:p>
                </p:txBody>
              </p:sp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5581C47E-4C5F-4E0C-8C7F-11472CBCFE6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3114" y="4955611"/>
                    <a:ext cx="125893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Return Success</a:t>
                    </a:r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8EA0EFE6-917C-496C-B6E6-AACD19C6B0C5}"/>
                      </a:ext>
                    </a:extLst>
                  </p:cNvPr>
                  <p:cNvSpPr/>
                  <p:nvPr/>
                </p:nvSpPr>
                <p:spPr>
                  <a:xfrm>
                    <a:off x="877385" y="6147780"/>
                    <a:ext cx="431258" cy="41802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BA2685D9-221D-4F4D-9CCE-685D5B1DA4D9}"/>
                      </a:ext>
                    </a:extLst>
                  </p:cNvPr>
                  <p:cNvSpPr/>
                  <p:nvPr/>
                </p:nvSpPr>
                <p:spPr>
                  <a:xfrm>
                    <a:off x="940903" y="6219969"/>
                    <a:ext cx="321335" cy="2683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353" name="Straight Arrow Connector 352">
                    <a:extLst>
                      <a:ext uri="{FF2B5EF4-FFF2-40B4-BE49-F238E27FC236}">
                        <a16:creationId xmlns:a16="http://schemas.microsoft.com/office/drawing/2014/main" id="{43334085-B671-476F-83B6-4A9772C0CBD0}"/>
                      </a:ext>
                    </a:extLst>
                  </p:cNvPr>
                  <p:cNvCxnSpPr>
                    <a:stCxn id="346" idx="2"/>
                  </p:cNvCxnSpPr>
                  <p:nvPr/>
                </p:nvCxnSpPr>
                <p:spPr>
                  <a:xfrm>
                    <a:off x="1123112" y="5756840"/>
                    <a:ext cx="0" cy="39093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Connector: Elbow 353">
                    <a:extLst>
                      <a:ext uri="{FF2B5EF4-FFF2-40B4-BE49-F238E27FC236}">
                        <a16:creationId xmlns:a16="http://schemas.microsoft.com/office/drawing/2014/main" id="{05E674C9-B723-422B-9495-284ACFBB2761}"/>
                      </a:ext>
                    </a:extLst>
                  </p:cNvPr>
                  <p:cNvCxnSpPr>
                    <a:cxnSpLocks/>
                    <a:stCxn id="345" idx="2"/>
                    <a:endCxn id="351" idx="6"/>
                  </p:cNvCxnSpPr>
                  <p:nvPr/>
                </p:nvCxnSpPr>
                <p:spPr>
                  <a:xfrm rot="5400000">
                    <a:off x="1555963" y="4629521"/>
                    <a:ext cx="1479950" cy="1974590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319A2B90-AEDA-402D-A68B-09B4F5C9C76D}"/>
                    </a:ext>
                  </a:extLst>
                </p:cNvPr>
                <p:cNvSpPr txBox="1"/>
                <p:nvPr/>
              </p:nvSpPr>
              <p:spPr>
                <a:xfrm>
                  <a:off x="1297208" y="106017"/>
                  <a:ext cx="28375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/>
                    <a:t>Listener </a:t>
                  </a:r>
                  <a:r>
                    <a:rPr lang="en-IN" sz="1400" dirty="0" err="1"/>
                    <a:t>UpdateBalance</a:t>
                  </a:r>
                  <a:endParaRPr lang="en-IN" sz="1400" dirty="0"/>
                </a:p>
              </p:txBody>
            </p:sp>
          </p:grpSp>
          <p:sp>
            <p:nvSpPr>
              <p:cNvPr id="332" name="Rectangle: Rounded Corners 331">
                <a:extLst>
                  <a:ext uri="{FF2B5EF4-FFF2-40B4-BE49-F238E27FC236}">
                    <a16:creationId xmlns:a16="http://schemas.microsoft.com/office/drawing/2014/main" id="{EE388407-1B99-4638-9F25-22C0EC87FF50}"/>
                  </a:ext>
                </a:extLst>
              </p:cNvPr>
              <p:cNvSpPr/>
              <p:nvPr/>
            </p:nvSpPr>
            <p:spPr>
              <a:xfrm>
                <a:off x="311430" y="10868067"/>
                <a:ext cx="1351710" cy="609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Update the balance in Table</a:t>
                </a:r>
              </a:p>
            </p:txBody>
          </p:sp>
          <p:cxnSp>
            <p:nvCxnSpPr>
              <p:cNvPr id="333" name="Straight Arrow Connector 332">
                <a:extLst>
                  <a:ext uri="{FF2B5EF4-FFF2-40B4-BE49-F238E27FC236}">
                    <a16:creationId xmlns:a16="http://schemas.microsoft.com/office/drawing/2014/main" id="{A5601EC2-987D-459C-8C26-0F1AC7EB6E22}"/>
                  </a:ext>
                </a:extLst>
              </p:cNvPr>
              <p:cNvCxnSpPr>
                <a:cxnSpLocks/>
                <a:endCxn id="344" idx="0"/>
              </p:cNvCxnSpPr>
              <p:nvPr/>
            </p:nvCxnSpPr>
            <p:spPr>
              <a:xfrm flipH="1">
                <a:off x="980656" y="11477667"/>
                <a:ext cx="6628" cy="277237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311" name="Flowchart: Data 310">
              <a:extLst>
                <a:ext uri="{FF2B5EF4-FFF2-40B4-BE49-F238E27FC236}">
                  <a16:creationId xmlns:a16="http://schemas.microsoft.com/office/drawing/2014/main" id="{DF437DF0-5100-4E59-9524-E83EA6F9BF8C}"/>
                </a:ext>
              </a:extLst>
            </p:cNvPr>
            <p:cNvSpPr/>
            <p:nvPr/>
          </p:nvSpPr>
          <p:spPr>
            <a:xfrm>
              <a:off x="4727414" y="16820447"/>
              <a:ext cx="1258944" cy="580074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/>
                <a:t>Receiving Request via API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557267-F82A-4C38-A676-22B8D7EAF816}"/>
              </a:ext>
            </a:extLst>
          </p:cNvPr>
          <p:cNvGrpSpPr/>
          <p:nvPr/>
        </p:nvGrpSpPr>
        <p:grpSpPr>
          <a:xfrm>
            <a:off x="13786578" y="15339125"/>
            <a:ext cx="3796743" cy="6576133"/>
            <a:chOff x="13786578" y="15339125"/>
            <a:chExt cx="3796743" cy="6576133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8A22DD3E-97C7-48CC-900B-5D44C5BAEB36}"/>
                </a:ext>
              </a:extLst>
            </p:cNvPr>
            <p:cNvGrpSpPr/>
            <p:nvPr/>
          </p:nvGrpSpPr>
          <p:grpSpPr>
            <a:xfrm>
              <a:off x="13786578" y="15339125"/>
              <a:ext cx="3796743" cy="6576133"/>
              <a:chOff x="202108" y="7289992"/>
              <a:chExt cx="3796743" cy="6576133"/>
            </a:xfrm>
          </p:grpSpPr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F20A18C6-AFED-444F-9329-028F89ACB065}"/>
                  </a:ext>
                </a:extLst>
              </p:cNvPr>
              <p:cNvGrpSpPr/>
              <p:nvPr/>
            </p:nvGrpSpPr>
            <p:grpSpPr>
              <a:xfrm>
                <a:off x="202108" y="7289992"/>
                <a:ext cx="3796743" cy="6576133"/>
                <a:chOff x="337935" y="106017"/>
                <a:chExt cx="3796743" cy="6576133"/>
              </a:xfrm>
            </p:grpSpPr>
            <p:grpSp>
              <p:nvGrpSpPr>
                <p:cNvPr id="410" name="Group 409">
                  <a:extLst>
                    <a:ext uri="{FF2B5EF4-FFF2-40B4-BE49-F238E27FC236}">
                      <a16:creationId xmlns:a16="http://schemas.microsoft.com/office/drawing/2014/main" id="{0A8C7CEA-AFEB-4FA8-BC8F-FF3F53D73B09}"/>
                    </a:ext>
                  </a:extLst>
                </p:cNvPr>
                <p:cNvGrpSpPr/>
                <p:nvPr/>
              </p:nvGrpSpPr>
              <p:grpSpPr>
                <a:xfrm>
                  <a:off x="337935" y="460513"/>
                  <a:ext cx="3796743" cy="6221637"/>
                  <a:chOff x="337935" y="460513"/>
                  <a:chExt cx="3796743" cy="6221637"/>
                </a:xfrm>
              </p:grpSpPr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BD6B900A-D1C5-4BEB-A14D-8173C829287C}"/>
                      </a:ext>
                    </a:extLst>
                  </p:cNvPr>
                  <p:cNvSpPr/>
                  <p:nvPr/>
                </p:nvSpPr>
                <p:spPr>
                  <a:xfrm>
                    <a:off x="337935" y="460513"/>
                    <a:ext cx="3796743" cy="622163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413" name="Oval 412">
                    <a:extLst>
                      <a:ext uri="{FF2B5EF4-FFF2-40B4-BE49-F238E27FC236}">
                        <a16:creationId xmlns:a16="http://schemas.microsoft.com/office/drawing/2014/main" id="{ED28BB4E-C5C0-46B9-A532-0FA1F4635BD6}"/>
                      </a:ext>
                    </a:extLst>
                  </p:cNvPr>
                  <p:cNvSpPr/>
                  <p:nvPr/>
                </p:nvSpPr>
                <p:spPr>
                  <a:xfrm>
                    <a:off x="940903" y="748749"/>
                    <a:ext cx="331305" cy="33130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414" name="Straight Arrow Connector 413">
                    <a:extLst>
                      <a:ext uri="{FF2B5EF4-FFF2-40B4-BE49-F238E27FC236}">
                        <a16:creationId xmlns:a16="http://schemas.microsoft.com/office/drawing/2014/main" id="{B5252F5F-17BD-4004-95FF-8BAAEFD07C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06555" y="1073427"/>
                    <a:ext cx="1" cy="397564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70F9C13B-E638-4DF1-A2EC-200CB2326F9E}"/>
                      </a:ext>
                    </a:extLst>
                  </p:cNvPr>
                  <p:cNvSpPr txBox="1"/>
                  <p:nvPr/>
                </p:nvSpPr>
                <p:spPr>
                  <a:xfrm>
                    <a:off x="1753479" y="597215"/>
                    <a:ext cx="181425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PRODUCT</a:t>
                    </a:r>
                  </a:p>
                </p:txBody>
              </p:sp>
              <p:cxnSp>
                <p:nvCxnSpPr>
                  <p:cNvPr id="419" name="Straight Arrow Connector 418">
                    <a:extLst>
                      <a:ext uri="{FF2B5EF4-FFF2-40B4-BE49-F238E27FC236}">
                        <a16:creationId xmlns:a16="http://schemas.microsoft.com/office/drawing/2014/main" id="{F13B4D26-ABD4-4F2E-BFCE-346A2E88EA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93009" y="2080591"/>
                    <a:ext cx="8561" cy="911478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0" name="Diamond 419">
                    <a:extLst>
                      <a:ext uri="{FF2B5EF4-FFF2-40B4-BE49-F238E27FC236}">
                        <a16:creationId xmlns:a16="http://schemas.microsoft.com/office/drawing/2014/main" id="{628D759D-BA09-49A7-9D9D-3BDECCA228E3}"/>
                      </a:ext>
                    </a:extLst>
                  </p:cNvPr>
                  <p:cNvSpPr/>
                  <p:nvPr/>
                </p:nvSpPr>
                <p:spPr>
                  <a:xfrm>
                    <a:off x="951100" y="4570737"/>
                    <a:ext cx="331296" cy="291547"/>
                  </a:xfrm>
                  <a:prstGeom prst="diamon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21" name="Rectangle: Rounded Corners 420">
                    <a:extLst>
                      <a:ext uri="{FF2B5EF4-FFF2-40B4-BE49-F238E27FC236}">
                        <a16:creationId xmlns:a16="http://schemas.microsoft.com/office/drawing/2014/main" id="{77EA3332-B3BB-4CBB-B572-B96B456DBC7E}"/>
                      </a:ext>
                    </a:extLst>
                  </p:cNvPr>
                  <p:cNvSpPr/>
                  <p:nvPr/>
                </p:nvSpPr>
                <p:spPr>
                  <a:xfrm>
                    <a:off x="2653760" y="4545538"/>
                    <a:ext cx="1258945" cy="33130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Generating error response</a:t>
                    </a:r>
                  </a:p>
                </p:txBody>
              </p:sp>
              <p:sp>
                <p:nvSpPr>
                  <p:cNvPr id="422" name="Rectangle: Rounded Corners 421">
                    <a:extLst>
                      <a:ext uri="{FF2B5EF4-FFF2-40B4-BE49-F238E27FC236}">
                        <a16:creationId xmlns:a16="http://schemas.microsoft.com/office/drawing/2014/main" id="{E7710EA9-124F-459A-B001-BC1F8853C18F}"/>
                      </a:ext>
                    </a:extLst>
                  </p:cNvPr>
                  <p:cNvSpPr/>
                  <p:nvPr/>
                </p:nvSpPr>
                <p:spPr>
                  <a:xfrm>
                    <a:off x="493639" y="5365900"/>
                    <a:ext cx="1258945" cy="39094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dirty="0"/>
                      <a:t>Generating Success response</a:t>
                    </a:r>
                  </a:p>
                </p:txBody>
              </p:sp>
              <p:cxnSp>
                <p:nvCxnSpPr>
                  <p:cNvPr id="423" name="Straight Arrow Connector 422">
                    <a:extLst>
                      <a:ext uri="{FF2B5EF4-FFF2-40B4-BE49-F238E27FC236}">
                        <a16:creationId xmlns:a16="http://schemas.microsoft.com/office/drawing/2014/main" id="{BF0F2277-6672-4946-A4A0-8401FB2A385F}"/>
                      </a:ext>
                    </a:extLst>
                  </p:cNvPr>
                  <p:cNvCxnSpPr>
                    <a:stCxn id="420" idx="3"/>
                  </p:cNvCxnSpPr>
                  <p:nvPr/>
                </p:nvCxnSpPr>
                <p:spPr>
                  <a:xfrm flipV="1">
                    <a:off x="1282396" y="4703260"/>
                    <a:ext cx="1371629" cy="1325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Arrow Connector 423">
                    <a:extLst>
                      <a:ext uri="{FF2B5EF4-FFF2-40B4-BE49-F238E27FC236}">
                        <a16:creationId xmlns:a16="http://schemas.microsoft.com/office/drawing/2014/main" id="{C1EDBFB2-C321-4B40-98DA-EDFEC1EB934E}"/>
                      </a:ext>
                    </a:extLst>
                  </p:cNvPr>
                  <p:cNvCxnSpPr>
                    <a:stCxn id="420" idx="2"/>
                    <a:endCxn id="422" idx="0"/>
                  </p:cNvCxnSpPr>
                  <p:nvPr/>
                </p:nvCxnSpPr>
                <p:spPr>
                  <a:xfrm>
                    <a:off x="1116748" y="4862284"/>
                    <a:ext cx="6364" cy="5036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DBBF53FF-A04E-4AC3-8747-9461BA3CA6AA}"/>
                      </a:ext>
                    </a:extLst>
                  </p:cNvPr>
                  <p:cNvSpPr txBox="1"/>
                  <p:nvPr/>
                </p:nvSpPr>
                <p:spPr>
                  <a:xfrm>
                    <a:off x="1456059" y="4473468"/>
                    <a:ext cx="109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Return Failed</a:t>
                    </a:r>
                  </a:p>
                </p:txBody>
              </p:sp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A7CA1EA9-D0C9-414C-B4E2-7CA418C7C4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23114" y="4955611"/>
                    <a:ext cx="125893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200" dirty="0"/>
                      <a:t>Return Success</a:t>
                    </a:r>
                  </a:p>
                </p:txBody>
              </p:sp>
              <p:sp>
                <p:nvSpPr>
                  <p:cNvPr id="427" name="Oval 426">
                    <a:extLst>
                      <a:ext uri="{FF2B5EF4-FFF2-40B4-BE49-F238E27FC236}">
                        <a16:creationId xmlns:a16="http://schemas.microsoft.com/office/drawing/2014/main" id="{4873197D-86DA-49CB-B8AC-C65AEF279E7E}"/>
                      </a:ext>
                    </a:extLst>
                  </p:cNvPr>
                  <p:cNvSpPr/>
                  <p:nvPr/>
                </p:nvSpPr>
                <p:spPr>
                  <a:xfrm>
                    <a:off x="877385" y="6147780"/>
                    <a:ext cx="431258" cy="41802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28" name="Oval 427">
                    <a:extLst>
                      <a:ext uri="{FF2B5EF4-FFF2-40B4-BE49-F238E27FC236}">
                        <a16:creationId xmlns:a16="http://schemas.microsoft.com/office/drawing/2014/main" id="{4A63AB7C-58F0-4FD7-A349-290488EE1EDE}"/>
                      </a:ext>
                    </a:extLst>
                  </p:cNvPr>
                  <p:cNvSpPr/>
                  <p:nvPr/>
                </p:nvSpPr>
                <p:spPr>
                  <a:xfrm>
                    <a:off x="940903" y="6219969"/>
                    <a:ext cx="321335" cy="2683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429" name="Straight Arrow Connector 428">
                    <a:extLst>
                      <a:ext uri="{FF2B5EF4-FFF2-40B4-BE49-F238E27FC236}">
                        <a16:creationId xmlns:a16="http://schemas.microsoft.com/office/drawing/2014/main" id="{8CF3D205-643D-4679-9DD6-634732DE375E}"/>
                      </a:ext>
                    </a:extLst>
                  </p:cNvPr>
                  <p:cNvCxnSpPr>
                    <a:stCxn id="422" idx="2"/>
                  </p:cNvCxnSpPr>
                  <p:nvPr/>
                </p:nvCxnSpPr>
                <p:spPr>
                  <a:xfrm>
                    <a:off x="1123112" y="5756840"/>
                    <a:ext cx="0" cy="39093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Connector: Elbow 429">
                    <a:extLst>
                      <a:ext uri="{FF2B5EF4-FFF2-40B4-BE49-F238E27FC236}">
                        <a16:creationId xmlns:a16="http://schemas.microsoft.com/office/drawing/2014/main" id="{35472DB0-14EF-4ACB-A80C-46B84FB00940}"/>
                      </a:ext>
                    </a:extLst>
                  </p:cNvPr>
                  <p:cNvCxnSpPr>
                    <a:cxnSpLocks/>
                    <a:stCxn id="421" idx="2"/>
                    <a:endCxn id="427" idx="6"/>
                  </p:cNvCxnSpPr>
                  <p:nvPr/>
                </p:nvCxnSpPr>
                <p:spPr>
                  <a:xfrm rot="5400000">
                    <a:off x="1555963" y="4629521"/>
                    <a:ext cx="1479950" cy="1974590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5B8631A2-5527-4DCE-A053-E2CD9D6CE562}"/>
                    </a:ext>
                  </a:extLst>
                </p:cNvPr>
                <p:cNvSpPr txBox="1"/>
                <p:nvPr/>
              </p:nvSpPr>
              <p:spPr>
                <a:xfrm>
                  <a:off x="1195610" y="106017"/>
                  <a:ext cx="28375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/>
                    <a:t>Listener </a:t>
                  </a:r>
                  <a:r>
                    <a:rPr lang="en-IN" sz="1400" dirty="0" err="1"/>
                    <a:t>GetProductDetails</a:t>
                  </a:r>
                  <a:endParaRPr lang="en-IN" sz="1400" dirty="0"/>
                </a:p>
              </p:txBody>
            </p:sp>
          </p:grpSp>
          <p:sp>
            <p:nvSpPr>
              <p:cNvPr id="408" name="Rectangle: Rounded Corners 407">
                <a:extLst>
                  <a:ext uri="{FF2B5EF4-FFF2-40B4-BE49-F238E27FC236}">
                    <a16:creationId xmlns:a16="http://schemas.microsoft.com/office/drawing/2014/main" id="{AC34E82C-0C68-4652-A2CC-BE77AB069F3D}"/>
                  </a:ext>
                </a:extLst>
              </p:cNvPr>
              <p:cNvSpPr/>
              <p:nvPr/>
            </p:nvSpPr>
            <p:spPr>
              <a:xfrm>
                <a:off x="321627" y="10187646"/>
                <a:ext cx="1351710" cy="86019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Get the Product </a:t>
                </a:r>
                <a:r>
                  <a:rPr lang="en-IN" sz="1100" dirty="0" err="1"/>
                  <a:t>Details,based</a:t>
                </a:r>
                <a:r>
                  <a:rPr lang="en-IN" sz="1100" dirty="0"/>
                  <a:t> on request.</a:t>
                </a:r>
              </a:p>
            </p:txBody>
          </p:sp>
          <p:cxnSp>
            <p:nvCxnSpPr>
              <p:cNvPr id="409" name="Straight Arrow Connector 408">
                <a:extLst>
                  <a:ext uri="{FF2B5EF4-FFF2-40B4-BE49-F238E27FC236}">
                    <a16:creationId xmlns:a16="http://schemas.microsoft.com/office/drawing/2014/main" id="{49C96939-D137-42C7-8CC5-6B557E2B6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775" y="11016115"/>
                <a:ext cx="0" cy="713398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312" name="Flowchart: Data 311">
              <a:extLst>
                <a:ext uri="{FF2B5EF4-FFF2-40B4-BE49-F238E27FC236}">
                  <a16:creationId xmlns:a16="http://schemas.microsoft.com/office/drawing/2014/main" id="{1902E9CA-AD45-4E8D-9E93-993B4BD35109}"/>
                </a:ext>
              </a:extLst>
            </p:cNvPr>
            <p:cNvSpPr/>
            <p:nvPr/>
          </p:nvSpPr>
          <p:spPr>
            <a:xfrm>
              <a:off x="13920741" y="16725720"/>
              <a:ext cx="1258944" cy="580074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dirty="0"/>
                <a:t>Receiving Request via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33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287</Words>
  <Application>Microsoft Office PowerPoint</Application>
  <PresentationFormat>Widescreen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Akshaya</dc:creator>
  <cp:lastModifiedBy>Meghanaben Jayeshbhai Patel</cp:lastModifiedBy>
  <cp:revision>26</cp:revision>
  <dcterms:created xsi:type="dcterms:W3CDTF">2019-07-18T03:55:51Z</dcterms:created>
  <dcterms:modified xsi:type="dcterms:W3CDTF">2019-07-19T04:52:16Z</dcterms:modified>
</cp:coreProperties>
</file>