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744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6813087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795373" y="4006849"/>
            <a:ext cx="942340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Quimin manages our social media activity with KAWO, giving you complete oversight across all activity.</a:t>
            </a:r>
          </a:p>
        </p:txBody>
      </p:sp>
      <p:sp>
        <p:nvSpPr>
          <p:cNvPr id="34" name="Shape 34"/>
          <p:cNvSpPr/>
          <p:nvPr/>
        </p:nvSpPr>
        <p:spPr>
          <a:xfrm>
            <a:off x="4155271" y="2783206"/>
            <a:ext cx="46942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 dirty="0" smtClean="0">
                <a:solidFill>
                  <a:srgbClr val="FFFFFF"/>
                </a:solidFill>
              </a:rPr>
              <a:t>YOU</a:t>
            </a:r>
            <a:r>
              <a:rPr lang="en-US" sz="3600" b="1" dirty="0" smtClean="0">
                <a:solidFill>
                  <a:srgbClr val="FFFFFF"/>
                </a:solidFill>
              </a:rPr>
              <a:t>'</a:t>
            </a:r>
            <a:r>
              <a:rPr sz="3600" b="1" dirty="0" smtClean="0">
                <a:solidFill>
                  <a:srgbClr val="FFFFFF"/>
                </a:solidFill>
              </a:rPr>
              <a:t>R</a:t>
            </a:r>
            <a:r>
              <a:rPr lang="en-US" sz="3600" b="1" dirty="0" smtClean="0">
                <a:solidFill>
                  <a:srgbClr val="FFFFFF"/>
                </a:solidFill>
              </a:rPr>
              <a:t>E</a:t>
            </a:r>
            <a:r>
              <a:rPr sz="3600" b="1" dirty="0" smtClean="0">
                <a:solidFill>
                  <a:srgbClr val="FFFFFF"/>
                </a:solidFill>
              </a:rPr>
              <a:t> IN </a:t>
            </a:r>
            <a:r>
              <a:rPr sz="3600" b="1" dirty="0">
                <a:solidFill>
                  <a:srgbClr val="FFFFFF"/>
                </a:solidFill>
              </a:rPr>
              <a:t>CONTROL</a:t>
            </a:r>
          </a:p>
        </p:txBody>
      </p:sp>
      <p:sp>
        <p:nvSpPr>
          <p:cNvPr id="35" name="Shape 35"/>
          <p:cNvSpPr/>
          <p:nvPr/>
        </p:nvSpPr>
        <p:spPr>
          <a:xfrm>
            <a:off x="5784088" y="6540500"/>
            <a:ext cx="14366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Read more.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1308100" y="1346200"/>
            <a:ext cx="1037590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Get competitive intelligence, professional benchmarking and industry trending topics to always stay ahead of the pack.</a:t>
            </a:r>
          </a:p>
        </p:txBody>
      </p:sp>
      <p:sp>
        <p:nvSpPr>
          <p:cNvPr id="39" name="Shape 39"/>
          <p:cNvSpPr/>
          <p:nvPr/>
        </p:nvSpPr>
        <p:spPr>
          <a:xfrm>
            <a:off x="4768812" y="463550"/>
            <a:ext cx="34671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INTELLIGENCE</a:t>
            </a:r>
          </a:p>
        </p:txBody>
      </p:sp>
      <p:pic>
        <p:nvPicPr>
          <p:cNvPr id="40" name="Desktop_Copy.png"/>
          <p:cNvPicPr/>
          <p:nvPr/>
        </p:nvPicPr>
        <p:blipFill>
          <a:blip r:embed="rId2">
            <a:extLst/>
          </a:blip>
          <a:srcRect b="35978"/>
          <a:stretch>
            <a:fillRect/>
          </a:stretch>
        </p:blipFill>
        <p:spPr>
          <a:xfrm>
            <a:off x="-396321" y="3470088"/>
            <a:ext cx="13792201" cy="676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11200" y="1181099"/>
            <a:ext cx="1130300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Our teams will collaborate across one platform, source inspiration from your branded facebook, twitter &amp; Instagram, plan and publish to China's biggest social networks.</a:t>
            </a:r>
          </a:p>
        </p:txBody>
      </p:sp>
      <p:sp>
        <p:nvSpPr>
          <p:cNvPr id="44" name="Shape 44"/>
          <p:cNvSpPr/>
          <p:nvPr/>
        </p:nvSpPr>
        <p:spPr>
          <a:xfrm>
            <a:off x="4455715" y="323850"/>
            <a:ext cx="40933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COLLABORATION</a:t>
            </a:r>
          </a:p>
        </p:txBody>
      </p:sp>
      <p:pic>
        <p:nvPicPr>
          <p:cNvPr id="45" name="Screen_Shot_2015_06_30_at_9_42_15_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9616" y="3458650"/>
            <a:ext cx="13789277" cy="669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0051" y="1384299"/>
            <a:ext cx="1154469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Our team double check all posts, and KAWO's system will screen each post against China's sensitivities, ensuring you are always safe.</a:t>
            </a:r>
          </a:p>
        </p:txBody>
      </p:sp>
      <p:sp>
        <p:nvSpPr>
          <p:cNvPr id="49" name="Shape 49"/>
          <p:cNvSpPr/>
          <p:nvPr/>
        </p:nvSpPr>
        <p:spPr>
          <a:xfrm>
            <a:off x="4946625" y="336550"/>
            <a:ext cx="31115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PROTECTION</a:t>
            </a:r>
          </a:p>
        </p:txBody>
      </p:sp>
      <p:pic>
        <p:nvPicPr>
          <p:cNvPr id="50" name="Screen_Shot_2015_06_30_at_9_55_40_AM.png"/>
          <p:cNvPicPr/>
          <p:nvPr/>
        </p:nvPicPr>
        <p:blipFill>
          <a:blip r:embed="rId2">
            <a:extLst/>
          </a:blip>
          <a:srcRect l="367" b="13994"/>
          <a:stretch>
            <a:fillRect/>
          </a:stretch>
        </p:blipFill>
        <p:spPr>
          <a:xfrm>
            <a:off x="-381000" y="3458088"/>
            <a:ext cx="13766800" cy="669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1308100" y="1409700"/>
            <a:ext cx="1088390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Receive to the minute performance tracking on engagement, click throughs and ROI on social media activity.</a:t>
            </a:r>
          </a:p>
        </p:txBody>
      </p:sp>
      <p:sp>
        <p:nvSpPr>
          <p:cNvPr id="54" name="Shape 54"/>
          <p:cNvSpPr/>
          <p:nvPr/>
        </p:nvSpPr>
        <p:spPr>
          <a:xfrm>
            <a:off x="4654512" y="336550"/>
            <a:ext cx="3695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PERFORMANCE</a:t>
            </a:r>
          </a:p>
        </p:txBody>
      </p:sp>
      <p:pic>
        <p:nvPicPr>
          <p:cNvPr id="55" name="Desktop_Copy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7305" y="4648200"/>
            <a:ext cx="1379401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054100" y="1092200"/>
            <a:ext cx="108839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Every post, every action tracked all the time.</a:t>
            </a:r>
          </a:p>
        </p:txBody>
      </p:sp>
      <p:sp>
        <p:nvSpPr>
          <p:cNvPr id="59" name="Shape 59"/>
          <p:cNvSpPr/>
          <p:nvPr/>
        </p:nvSpPr>
        <p:spPr>
          <a:xfrm>
            <a:off x="4556955" y="273050"/>
            <a:ext cx="38908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TRANSPARENCY</a:t>
            </a:r>
          </a:p>
        </p:txBody>
      </p:sp>
      <p:pic>
        <p:nvPicPr>
          <p:cNvPr id="60" name="audit_trail_2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200" y="3441700"/>
            <a:ext cx="5029200" cy="669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Screen_Shot_2015_06_30_at_10_41_14_AM.png"/>
          <p:cNvPicPr/>
          <p:nvPr/>
        </p:nvPicPr>
        <p:blipFill>
          <a:blip r:embed="rId3">
            <a:extLst/>
          </a:blip>
          <a:srcRect l="1350" t="13932" r="42" b="17317"/>
          <a:stretch>
            <a:fillRect/>
          </a:stretch>
        </p:blipFill>
        <p:spPr>
          <a:xfrm>
            <a:off x="1663700" y="3441700"/>
            <a:ext cx="4635500" cy="670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Macintosh PowerPoint</Application>
  <PresentationFormat>Custom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 S</cp:lastModifiedBy>
  <cp:revision>1</cp:revision>
  <dcterms:modified xsi:type="dcterms:W3CDTF">2015-07-14T05:50:20Z</dcterms:modified>
</cp:coreProperties>
</file>