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0" r:id="rId3"/>
    <p:sldId id="294" r:id="rId4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1059">
          <p15:clr>
            <a:srgbClr val="A4A3A4"/>
          </p15:clr>
        </p15:guide>
        <p15:guide id="3" orient="horz" pos="2319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5125">
          <p15:clr>
            <a:srgbClr val="A4A3A4"/>
          </p15:clr>
        </p15:guide>
        <p15:guide id="6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00000"/>
    <a:srgbClr val="BFC0C0"/>
    <a:srgbClr val="666666"/>
    <a:srgbClr val="0174AB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86" y="90"/>
      </p:cViewPr>
      <p:guideLst>
        <p:guide orient="horz" pos="246"/>
        <p:guide orient="horz" pos="1059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4/12/2016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4/12/2016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4/12/2016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4/12/2016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4/12/2016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4/12/2016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4/12/2016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4/12/2016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4/12/2016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4/12/2016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4/12/2016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4/12/2016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4/12/2016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4/12/2016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4/12/2016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4/12/2016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4/12/2016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4/12/2016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4/12/2016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4/12/2016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4/12/2016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4/12/2016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4/12/2016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4/12/2016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7930" y="5367315"/>
            <a:ext cx="2199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</a:rPr>
              <a:t>comyn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>
                <a:solidFill>
                  <a:srgbClr val="0070C0"/>
                </a:solidFill>
              </a:rPr>
              <a:t>2016.12.4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489" y="2470033"/>
            <a:ext cx="8937542" cy="227789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9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0198" y="4747923"/>
            <a:ext cx="4032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15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新細明體</vt:lpstr>
      <vt:lpstr>宋体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李学明</cp:lastModifiedBy>
  <cp:revision>221</cp:revision>
  <dcterms:created xsi:type="dcterms:W3CDTF">2015-02-19T23:46:00Z</dcterms:created>
  <dcterms:modified xsi:type="dcterms:W3CDTF">2016-12-04T00:24:05Z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