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48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函数定义与调用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函数的参数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函数的返回值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zh-CN" altLang="en-US" dirty="0" smtClean="0"/>
            <a:t>函数的执行流程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</dgm:pt>
    <dgm:pt modelId="{27310B3D-06F8-3546-8560-FA569207507A}" type="sibTrans" cxnId="{E505F3F6-C9BB-8845-A0FA-8F7E93CC76A9}">
      <dgm:prSet/>
      <dgm:spPr/>
    </dgm:pt>
    <dgm:pt modelId="{E9F482A7-576B-2944-B0F9-BC79D80196EF}">
      <dgm:prSet/>
      <dgm:spPr/>
      <dgm:t>
        <a:bodyPr/>
        <a:lstStyle/>
        <a:p>
          <a:r>
            <a:rPr lang="zh-CN" altLang="en-US" dirty="0" smtClean="0"/>
            <a:t>递归</a:t>
          </a:r>
          <a:endParaRPr lang="zh-CN" altLang="en-US" dirty="0"/>
        </a:p>
      </dgm:t>
    </dgm:pt>
    <dgm:pt modelId="{250763CB-86A0-5F49-99F0-DE8594AD8543}" type="parTrans" cxnId="{A8EB2315-1137-374A-8152-11DC83F07A02}">
      <dgm:prSet/>
      <dgm:spPr/>
    </dgm:pt>
    <dgm:pt modelId="{DF2432D4-C879-5C4A-A2CC-3568F840D0FB}" type="sibTrans" cxnId="{A8EB2315-1137-374A-8152-11DC83F07A02}">
      <dgm:prSet/>
      <dgm:spPr/>
    </dgm:pt>
    <dgm:pt modelId="{652435B5-B37F-884A-BC90-AB39BD1DD3D7}">
      <dgm:prSet/>
      <dgm:spPr/>
      <dgm:t>
        <a:bodyPr/>
        <a:lstStyle/>
        <a:p>
          <a:r>
            <a:rPr lang="zh-CN" altLang="en-US" dirty="0" smtClean="0"/>
            <a:t>匿名函数</a:t>
          </a:r>
          <a:endParaRPr lang="zh-CN" altLang="en-US" dirty="0"/>
        </a:p>
      </dgm:t>
    </dgm:pt>
    <dgm:pt modelId="{9C6C0248-349A-C74C-829C-31649585626B}" type="parTrans" cxnId="{6EC0E5FE-36F8-A44E-AB8E-571E0BA9CD99}">
      <dgm:prSet/>
      <dgm:spPr/>
    </dgm:pt>
    <dgm:pt modelId="{130E168E-B137-7440-85B4-305151B7B045}" type="sibTrans" cxnId="{6EC0E5FE-36F8-A44E-AB8E-571E0BA9CD99}">
      <dgm:prSet/>
      <dgm:spPr/>
    </dgm:pt>
    <dgm:pt modelId="{7DD6B8C4-3F1A-A141-8102-C7900DA12938}">
      <dgm:prSet/>
      <dgm:spPr/>
      <dgm:t>
        <a:bodyPr/>
        <a:lstStyle/>
        <a:p>
          <a:r>
            <a:rPr lang="zh-CN" altLang="en-US" smtClean="0"/>
            <a:t>生成器</a:t>
          </a:r>
          <a:endParaRPr lang="zh-CN" altLang="en-US"/>
        </a:p>
      </dgm:t>
    </dgm:pt>
    <dgm:pt modelId="{33F360B6-DB01-2442-99CA-74B58A54B60A}" type="parTrans" cxnId="{4584EDCB-95A9-3549-893D-0CE1207BAC42}">
      <dgm:prSet/>
      <dgm:spPr/>
    </dgm:pt>
    <dgm:pt modelId="{FA6C424A-3FE4-D640-91A0-5B57CF560D2F}" type="sibTrans" cxnId="{4584EDCB-95A9-3549-893D-0CE1207BAC42}">
      <dgm:prSet/>
      <dgm:spPr/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7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7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7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7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7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7"/>
      <dgm:spPr/>
    </dgm:pt>
    <dgm:pt modelId="{2CCD2449-10CE-B24C-AF49-EF401263CF37}" type="pres">
      <dgm:prSet presAssocID="{DA35DEC3-3FF1-2142-8CFF-6BC2BF7579D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7">
        <dgm:presLayoutVars>
          <dgm:bulletEnabled val="1"/>
        </dgm:presLayoutVars>
      </dgm:prSet>
      <dgm:spPr/>
    </dgm:pt>
    <dgm:pt modelId="{591F9CA9-6687-FD4B-AFB9-9ECFB8BB05D6}" type="pres">
      <dgm:prSet presAssocID="{27310B3D-06F8-3546-8560-FA569207507A}" presName="spaceBetweenRectangles" presStyleCnt="0"/>
      <dgm:spPr/>
    </dgm:pt>
    <dgm:pt modelId="{C33CA628-406D-2946-9259-6F1BB03DAEE3}" type="pres">
      <dgm:prSet presAssocID="{E9F482A7-576B-2944-B0F9-BC79D80196EF}" presName="parentLin" presStyleCnt="0"/>
      <dgm:spPr/>
    </dgm:pt>
    <dgm:pt modelId="{28BF211E-1C95-A149-96DF-3B88A9719369}" type="pres">
      <dgm:prSet presAssocID="{E9F482A7-576B-2944-B0F9-BC79D80196EF}" presName="parentLeftMargin" presStyleLbl="node1" presStyleIdx="3" presStyleCnt="7"/>
      <dgm:spPr/>
    </dgm:pt>
    <dgm:pt modelId="{D48781F7-B203-424B-9B5D-B6668F91B598}" type="pres">
      <dgm:prSet presAssocID="{E9F482A7-576B-2944-B0F9-BC79D80196E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B21F72-59A4-2441-9B65-AE69AF85C778}" type="pres">
      <dgm:prSet presAssocID="{E9F482A7-576B-2944-B0F9-BC79D80196EF}" presName="negativeSpace" presStyleCnt="0"/>
      <dgm:spPr/>
    </dgm:pt>
    <dgm:pt modelId="{7F4C2F90-A6D0-284D-8FCF-791BBB4747C2}" type="pres">
      <dgm:prSet presAssocID="{E9F482A7-576B-2944-B0F9-BC79D80196EF}" presName="childText" presStyleLbl="conFgAcc1" presStyleIdx="4" presStyleCnt="7">
        <dgm:presLayoutVars>
          <dgm:bulletEnabled val="1"/>
        </dgm:presLayoutVars>
      </dgm:prSet>
      <dgm:spPr/>
    </dgm:pt>
    <dgm:pt modelId="{75835894-2B7C-A74B-ABCB-924306F65F17}" type="pres">
      <dgm:prSet presAssocID="{DF2432D4-C879-5C4A-A2CC-3568F840D0FB}" presName="spaceBetweenRectangles" presStyleCnt="0"/>
      <dgm:spPr/>
    </dgm:pt>
    <dgm:pt modelId="{BBB80CAC-E69A-7F41-9153-2FC82CAF27BA}" type="pres">
      <dgm:prSet presAssocID="{652435B5-B37F-884A-BC90-AB39BD1DD3D7}" presName="parentLin" presStyleCnt="0"/>
      <dgm:spPr/>
    </dgm:pt>
    <dgm:pt modelId="{DCC93B80-F10A-364B-9AC2-4397A9DB4E8A}" type="pres">
      <dgm:prSet presAssocID="{652435B5-B37F-884A-BC90-AB39BD1DD3D7}" presName="parentLeftMargin" presStyleLbl="node1" presStyleIdx="4" presStyleCnt="7"/>
      <dgm:spPr/>
    </dgm:pt>
    <dgm:pt modelId="{9D7CF3FF-532F-4343-941E-E8B8897A4798}" type="pres">
      <dgm:prSet presAssocID="{652435B5-B37F-884A-BC90-AB39BD1DD3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7BAF315-6B9F-A945-AD5C-3F7BAEA9ADA7}" type="pres">
      <dgm:prSet presAssocID="{652435B5-B37F-884A-BC90-AB39BD1DD3D7}" presName="negativeSpace" presStyleCnt="0"/>
      <dgm:spPr/>
    </dgm:pt>
    <dgm:pt modelId="{1CA7134C-E34E-9640-8A03-60517C2EF5E2}" type="pres">
      <dgm:prSet presAssocID="{652435B5-B37F-884A-BC90-AB39BD1DD3D7}" presName="childText" presStyleLbl="conFgAcc1" presStyleIdx="5" presStyleCnt="7">
        <dgm:presLayoutVars>
          <dgm:bulletEnabled val="1"/>
        </dgm:presLayoutVars>
      </dgm:prSet>
      <dgm:spPr/>
    </dgm:pt>
    <dgm:pt modelId="{7DFDAE3A-E973-7F45-B327-CD4B646A09B6}" type="pres">
      <dgm:prSet presAssocID="{130E168E-B137-7440-85B4-305151B7B045}" presName="spaceBetweenRectangles" presStyleCnt="0"/>
      <dgm:spPr/>
    </dgm:pt>
    <dgm:pt modelId="{0932CD3B-575F-A040-819C-4D13FF0E9D41}" type="pres">
      <dgm:prSet presAssocID="{7DD6B8C4-3F1A-A141-8102-C7900DA12938}" presName="parentLin" presStyleCnt="0"/>
      <dgm:spPr/>
    </dgm:pt>
    <dgm:pt modelId="{C5C83951-99B5-E243-8221-EF5B3F1E3E63}" type="pres">
      <dgm:prSet presAssocID="{7DD6B8C4-3F1A-A141-8102-C7900DA12938}" presName="parentLeftMargin" presStyleLbl="node1" presStyleIdx="5" presStyleCnt="7"/>
      <dgm:spPr/>
    </dgm:pt>
    <dgm:pt modelId="{DC7B1D60-9016-AD48-BAB3-2795000F0544}" type="pres">
      <dgm:prSet presAssocID="{7DD6B8C4-3F1A-A141-8102-C7900DA1293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74D7F59-16ED-424B-81C3-DA5A0D0D07C4}" type="pres">
      <dgm:prSet presAssocID="{7DD6B8C4-3F1A-A141-8102-C7900DA12938}" presName="negativeSpace" presStyleCnt="0"/>
      <dgm:spPr/>
    </dgm:pt>
    <dgm:pt modelId="{83022727-1F6B-A340-BEE4-F2EB3A5F0615}" type="pres">
      <dgm:prSet presAssocID="{7DD6B8C4-3F1A-A141-8102-C7900DA1293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D3DD8E9-80FA-B847-B4FA-B7C8789C0437}" type="presOf" srcId="{E9F482A7-576B-2944-B0F9-BC79D80196EF}" destId="{D48781F7-B203-424B-9B5D-B6668F91B598}" srcOrd="1" destOrd="0" presId="urn:microsoft.com/office/officeart/2005/8/layout/list1"/>
    <dgm:cxn modelId="{0ACBF428-67C1-FC47-B712-F72AB105CFFF}" type="presOf" srcId="{E9F482A7-576B-2944-B0F9-BC79D80196EF}" destId="{28BF211E-1C95-A149-96DF-3B88A9719369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6EC0E5FE-36F8-A44E-AB8E-571E0BA9CD99}" srcId="{2EE458B5-0F91-024B-9D4E-EBE341CF04D6}" destId="{652435B5-B37F-884A-BC90-AB39BD1DD3D7}" srcOrd="5" destOrd="0" parTransId="{9C6C0248-349A-C74C-829C-31649585626B}" sibTransId="{130E168E-B137-7440-85B4-305151B7B045}"/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4584EDCB-95A9-3549-893D-0CE1207BAC42}" srcId="{2EE458B5-0F91-024B-9D4E-EBE341CF04D6}" destId="{7DD6B8C4-3F1A-A141-8102-C7900DA12938}" srcOrd="6" destOrd="0" parTransId="{33F360B6-DB01-2442-99CA-74B58A54B60A}" sibTransId="{FA6C424A-3FE4-D640-91A0-5B57CF560D2F}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0D4471FA-27A2-E641-8B1B-7637FB72D888}" type="presOf" srcId="{7DD6B8C4-3F1A-A141-8102-C7900DA12938}" destId="{DC7B1D60-9016-AD48-BAB3-2795000F0544}" srcOrd="1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021DD9A3-E49C-EC4F-9064-6FD9B20C2D47}" type="presOf" srcId="{7DD6B8C4-3F1A-A141-8102-C7900DA12938}" destId="{C5C83951-99B5-E243-8221-EF5B3F1E3E63}" srcOrd="0" destOrd="0" presId="urn:microsoft.com/office/officeart/2005/8/layout/list1"/>
    <dgm:cxn modelId="{6E83C777-0294-3543-9170-FFADD39E56DB}" type="presOf" srcId="{652435B5-B37F-884A-BC90-AB39BD1DD3D7}" destId="{9D7CF3FF-532F-4343-941E-E8B8897A4798}" srcOrd="1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A8EB2315-1137-374A-8152-11DC83F07A02}" srcId="{2EE458B5-0F91-024B-9D4E-EBE341CF04D6}" destId="{E9F482A7-576B-2944-B0F9-BC79D80196EF}" srcOrd="4" destOrd="0" parTransId="{250763CB-86A0-5F49-99F0-DE8594AD8543}" sibTransId="{DF2432D4-C879-5C4A-A2CC-3568F840D0FB}"/>
    <dgm:cxn modelId="{89BBD6EC-CF26-8B45-A6DC-742F65B3E039}" type="presOf" srcId="{652435B5-B37F-884A-BC90-AB39BD1DD3D7}" destId="{DCC93B80-F10A-364B-9AC2-4397A9DB4E8A}" srcOrd="0" destOrd="0" presId="urn:microsoft.com/office/officeart/2005/8/layout/list1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  <dgm:cxn modelId="{DCC0FFD2-C9E3-0142-9734-0F25848E2421}" type="presParOf" srcId="{26731492-81C9-7D42-9B6F-0C6BCA63CDD2}" destId="{591F9CA9-6687-FD4B-AFB9-9ECFB8BB05D6}" srcOrd="15" destOrd="0" presId="urn:microsoft.com/office/officeart/2005/8/layout/list1"/>
    <dgm:cxn modelId="{570E6246-B582-774A-A82A-86F65D3091CA}" type="presParOf" srcId="{26731492-81C9-7D42-9B6F-0C6BCA63CDD2}" destId="{C33CA628-406D-2946-9259-6F1BB03DAEE3}" srcOrd="16" destOrd="0" presId="urn:microsoft.com/office/officeart/2005/8/layout/list1"/>
    <dgm:cxn modelId="{3D61C54C-EC64-AB45-9D3D-77440F728434}" type="presParOf" srcId="{C33CA628-406D-2946-9259-6F1BB03DAEE3}" destId="{28BF211E-1C95-A149-96DF-3B88A9719369}" srcOrd="0" destOrd="0" presId="urn:microsoft.com/office/officeart/2005/8/layout/list1"/>
    <dgm:cxn modelId="{EA7FE56D-85DC-FB4B-9446-3D153724E66D}" type="presParOf" srcId="{C33CA628-406D-2946-9259-6F1BB03DAEE3}" destId="{D48781F7-B203-424B-9B5D-B6668F91B598}" srcOrd="1" destOrd="0" presId="urn:microsoft.com/office/officeart/2005/8/layout/list1"/>
    <dgm:cxn modelId="{5AF90341-1E1C-2A45-A7CC-EA9ABA51FC6F}" type="presParOf" srcId="{26731492-81C9-7D42-9B6F-0C6BCA63CDD2}" destId="{B9B21F72-59A4-2441-9B65-AE69AF85C778}" srcOrd="17" destOrd="0" presId="urn:microsoft.com/office/officeart/2005/8/layout/list1"/>
    <dgm:cxn modelId="{6B047258-CB57-2A4A-B44B-70C0DBF573DC}" type="presParOf" srcId="{26731492-81C9-7D42-9B6F-0C6BCA63CDD2}" destId="{7F4C2F90-A6D0-284D-8FCF-791BBB4747C2}" srcOrd="18" destOrd="0" presId="urn:microsoft.com/office/officeart/2005/8/layout/list1"/>
    <dgm:cxn modelId="{9F62D6B8-FA61-164C-910A-C3E1850297BF}" type="presParOf" srcId="{26731492-81C9-7D42-9B6F-0C6BCA63CDD2}" destId="{75835894-2B7C-A74B-ABCB-924306F65F17}" srcOrd="19" destOrd="0" presId="urn:microsoft.com/office/officeart/2005/8/layout/list1"/>
    <dgm:cxn modelId="{A8F579B7-DC31-B447-8076-9D57295051D9}" type="presParOf" srcId="{26731492-81C9-7D42-9B6F-0C6BCA63CDD2}" destId="{BBB80CAC-E69A-7F41-9153-2FC82CAF27BA}" srcOrd="20" destOrd="0" presId="urn:microsoft.com/office/officeart/2005/8/layout/list1"/>
    <dgm:cxn modelId="{2B5FBB62-9968-424A-8BC4-469C617F2CEA}" type="presParOf" srcId="{BBB80CAC-E69A-7F41-9153-2FC82CAF27BA}" destId="{DCC93B80-F10A-364B-9AC2-4397A9DB4E8A}" srcOrd="0" destOrd="0" presId="urn:microsoft.com/office/officeart/2005/8/layout/list1"/>
    <dgm:cxn modelId="{3B8943EA-78BD-4E49-9AA2-E2F6EBC303D3}" type="presParOf" srcId="{BBB80CAC-E69A-7F41-9153-2FC82CAF27BA}" destId="{9D7CF3FF-532F-4343-941E-E8B8897A4798}" srcOrd="1" destOrd="0" presId="urn:microsoft.com/office/officeart/2005/8/layout/list1"/>
    <dgm:cxn modelId="{7A1B2966-B049-2B42-A957-0FB86146CF9D}" type="presParOf" srcId="{26731492-81C9-7D42-9B6F-0C6BCA63CDD2}" destId="{87BAF315-6B9F-A945-AD5C-3F7BAEA9ADA7}" srcOrd="21" destOrd="0" presId="urn:microsoft.com/office/officeart/2005/8/layout/list1"/>
    <dgm:cxn modelId="{31B18418-1E98-794D-9855-A6A874B7D79E}" type="presParOf" srcId="{26731492-81C9-7D42-9B6F-0C6BCA63CDD2}" destId="{1CA7134C-E34E-9640-8A03-60517C2EF5E2}" srcOrd="22" destOrd="0" presId="urn:microsoft.com/office/officeart/2005/8/layout/list1"/>
    <dgm:cxn modelId="{D06B060E-8A96-5941-B73C-050CE2EAB686}" type="presParOf" srcId="{26731492-81C9-7D42-9B6F-0C6BCA63CDD2}" destId="{7DFDAE3A-E973-7F45-B327-CD4B646A09B6}" srcOrd="23" destOrd="0" presId="urn:microsoft.com/office/officeart/2005/8/layout/list1"/>
    <dgm:cxn modelId="{F4DF64C1-AA9A-434A-A298-25FCAF878D15}" type="presParOf" srcId="{26731492-81C9-7D42-9B6F-0C6BCA63CDD2}" destId="{0932CD3B-575F-A040-819C-4D13FF0E9D41}" srcOrd="24" destOrd="0" presId="urn:microsoft.com/office/officeart/2005/8/layout/list1"/>
    <dgm:cxn modelId="{9FD22529-0D9C-EE4E-9388-1A458E9E9A0A}" type="presParOf" srcId="{0932CD3B-575F-A040-819C-4D13FF0E9D41}" destId="{C5C83951-99B5-E243-8221-EF5B3F1E3E63}" srcOrd="0" destOrd="0" presId="urn:microsoft.com/office/officeart/2005/8/layout/list1"/>
    <dgm:cxn modelId="{BCD3AECD-CA0B-464C-81F8-3FABBCF73365}" type="presParOf" srcId="{0932CD3B-575F-A040-819C-4D13FF0E9D41}" destId="{DC7B1D60-9016-AD48-BAB3-2795000F0544}" srcOrd="1" destOrd="0" presId="urn:microsoft.com/office/officeart/2005/8/layout/list1"/>
    <dgm:cxn modelId="{9B878C4B-0AEA-AD46-A719-09E90CFDEF1B}" type="presParOf" srcId="{26731492-81C9-7D42-9B6F-0C6BCA63CDD2}" destId="{074D7F59-16ED-424B-81C3-DA5A0D0D07C4}" srcOrd="25" destOrd="0" presId="urn:microsoft.com/office/officeart/2005/8/layout/list1"/>
    <dgm:cxn modelId="{964DB898-7FB7-BA40-9D49-2A4346CD443A}" type="presParOf" srcId="{26731492-81C9-7D42-9B6F-0C6BCA63CDD2}" destId="{83022727-1F6B-A340-BEE4-F2EB3A5F061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19509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219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函数定义与调用</a:t>
          </a:r>
          <a:endParaRPr lang="zh-CN" altLang="en-US" sz="1300" kern="1200" dirty="0"/>
        </a:p>
      </dsp:txBody>
      <dsp:txXfrm>
        <a:off x="323534" y="21953"/>
        <a:ext cx="4229732" cy="346292"/>
      </dsp:txXfrm>
    </dsp:sp>
    <dsp:sp modelId="{1A5F5222-503B-1546-9BFD-1802FAA7AA01}">
      <dsp:nvSpPr>
        <dsp:cNvPr id="0" name=""/>
        <dsp:cNvSpPr/>
      </dsp:nvSpPr>
      <dsp:spPr>
        <a:xfrm>
          <a:off x="0" y="784779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592899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函数的参数</a:t>
          </a:r>
          <a:endParaRPr lang="zh-CN" altLang="en-US" sz="1300" kern="1200" dirty="0"/>
        </a:p>
      </dsp:txBody>
      <dsp:txXfrm>
        <a:off x="323534" y="611633"/>
        <a:ext cx="4229732" cy="346292"/>
      </dsp:txXfrm>
    </dsp:sp>
    <dsp:sp modelId="{67A7849B-9C10-0447-9291-286E1A2A5D1F}">
      <dsp:nvSpPr>
        <dsp:cNvPr id="0" name=""/>
        <dsp:cNvSpPr/>
      </dsp:nvSpPr>
      <dsp:spPr>
        <a:xfrm>
          <a:off x="0" y="137446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118258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函数的返回值</a:t>
          </a:r>
          <a:endParaRPr lang="zh-CN" altLang="en-US" sz="1300" kern="1200" dirty="0"/>
        </a:p>
      </dsp:txBody>
      <dsp:txXfrm>
        <a:off x="323534" y="1201314"/>
        <a:ext cx="4229732" cy="346292"/>
      </dsp:txXfrm>
    </dsp:sp>
    <dsp:sp modelId="{3B021070-2C80-D44B-83BF-5901B9F97DA6}">
      <dsp:nvSpPr>
        <dsp:cNvPr id="0" name=""/>
        <dsp:cNvSpPr/>
      </dsp:nvSpPr>
      <dsp:spPr>
        <a:xfrm>
          <a:off x="0" y="196414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177226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函数的执行流程</a:t>
          </a:r>
          <a:endParaRPr lang="zh-CN" altLang="en-US" sz="1300" kern="1200" dirty="0"/>
        </a:p>
      </dsp:txBody>
      <dsp:txXfrm>
        <a:off x="323534" y="1790994"/>
        <a:ext cx="4229732" cy="346292"/>
      </dsp:txXfrm>
    </dsp:sp>
    <dsp:sp modelId="{7F4C2F90-A6D0-284D-8FCF-791BBB4747C2}">
      <dsp:nvSpPr>
        <dsp:cNvPr id="0" name=""/>
        <dsp:cNvSpPr/>
      </dsp:nvSpPr>
      <dsp:spPr>
        <a:xfrm>
          <a:off x="0" y="255382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81F7-B203-424B-9B5D-B6668F91B598}">
      <dsp:nvSpPr>
        <dsp:cNvPr id="0" name=""/>
        <dsp:cNvSpPr/>
      </dsp:nvSpPr>
      <dsp:spPr>
        <a:xfrm>
          <a:off x="304800" y="236194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递归</a:t>
          </a:r>
          <a:endParaRPr lang="zh-CN" altLang="en-US" sz="1300" kern="1200" dirty="0"/>
        </a:p>
      </dsp:txBody>
      <dsp:txXfrm>
        <a:off x="323534" y="2380674"/>
        <a:ext cx="4229732" cy="346292"/>
      </dsp:txXfrm>
    </dsp:sp>
    <dsp:sp modelId="{1CA7134C-E34E-9640-8A03-60517C2EF5E2}">
      <dsp:nvSpPr>
        <dsp:cNvPr id="0" name=""/>
        <dsp:cNvSpPr/>
      </dsp:nvSpPr>
      <dsp:spPr>
        <a:xfrm>
          <a:off x="0" y="314350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CF3FF-532F-4343-941E-E8B8897A4798}">
      <dsp:nvSpPr>
        <dsp:cNvPr id="0" name=""/>
        <dsp:cNvSpPr/>
      </dsp:nvSpPr>
      <dsp:spPr>
        <a:xfrm>
          <a:off x="304800" y="295162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匿名函数</a:t>
          </a:r>
          <a:endParaRPr lang="zh-CN" altLang="en-US" sz="1300" kern="1200" dirty="0"/>
        </a:p>
      </dsp:txBody>
      <dsp:txXfrm>
        <a:off x="323534" y="2970354"/>
        <a:ext cx="4229732" cy="346292"/>
      </dsp:txXfrm>
    </dsp:sp>
    <dsp:sp modelId="{83022727-1F6B-A340-BEE4-F2EB3A5F0615}">
      <dsp:nvSpPr>
        <dsp:cNvPr id="0" name=""/>
        <dsp:cNvSpPr/>
      </dsp:nvSpPr>
      <dsp:spPr>
        <a:xfrm>
          <a:off x="0" y="3733180"/>
          <a:ext cx="60960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B1D60-9016-AD48-BAB3-2795000F0544}">
      <dsp:nvSpPr>
        <dsp:cNvPr id="0" name=""/>
        <dsp:cNvSpPr/>
      </dsp:nvSpPr>
      <dsp:spPr>
        <a:xfrm>
          <a:off x="304800" y="3541300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/>
            <a:t>生成器</a:t>
          </a:r>
          <a:endParaRPr lang="zh-CN" altLang="en-US" sz="1300" kern="1200"/>
        </a:p>
      </dsp:txBody>
      <dsp:txXfrm>
        <a:off x="323534" y="3560034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2016/12/24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24/12/16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24/12/16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2016.12.24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4627265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43</Words>
  <Application>Microsoft Macintosh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DengXian</vt:lpstr>
      <vt:lpstr>宋体</vt:lpstr>
      <vt:lpstr>微软雅黑</vt:lpstr>
      <vt:lpstr>新細明體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225</cp:revision>
  <dcterms:created xsi:type="dcterms:W3CDTF">2015-02-19T23:46:00Z</dcterms:created>
  <dcterms:modified xsi:type="dcterms:W3CDTF">2016-12-24T00:15:31Z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