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0" r:id="rId3"/>
    <p:sldId id="295" r:id="rId4"/>
    <p:sldId id="294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48" y="20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58B5-0F91-024B-9D4E-EBE341CF04D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57D5D-FE8C-2B4A-B818-94ED25B6D1EA}">
      <dgm:prSet phldrT="[文本]"/>
      <dgm:spPr/>
      <dgm:t>
        <a:bodyPr/>
        <a:lstStyle/>
        <a:p>
          <a:r>
            <a:rPr lang="zh-CN" altLang="en-US" dirty="0" smtClean="0"/>
            <a:t>列表与常用操作</a:t>
          </a:r>
          <a:endParaRPr lang="zh-CN" altLang="en-US" dirty="0"/>
        </a:p>
      </dgm:t>
    </dgm:pt>
    <dgm:pt modelId="{6688A7CD-C5C1-F44F-9C2D-9E01B368757D}" type="par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173FAADB-4B6E-D047-B0A6-1B752E230719}" type="sib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E04FCF56-F7A8-E746-8CD9-0E3DAB162EE0}">
      <dgm:prSet phldrT="[文本]"/>
      <dgm:spPr/>
      <dgm:t>
        <a:bodyPr/>
        <a:lstStyle/>
        <a:p>
          <a:r>
            <a:rPr lang="zh-CN" altLang="en-US" dirty="0" smtClean="0"/>
            <a:t>元组与常用操作</a:t>
          </a:r>
          <a:endParaRPr lang="zh-CN" altLang="en-US" dirty="0"/>
        </a:p>
      </dgm:t>
    </dgm:pt>
    <dgm:pt modelId="{1BA5AAE0-9F87-FA40-95EE-6403B5A5C1E6}" type="parTrans" cxnId="{D5597D85-E1AA-254F-9C58-EB7F748E3443}">
      <dgm:prSet/>
      <dgm:spPr/>
      <dgm:t>
        <a:bodyPr/>
        <a:lstStyle/>
        <a:p>
          <a:endParaRPr lang="zh-CN" altLang="en-US"/>
        </a:p>
      </dgm:t>
    </dgm:pt>
    <dgm:pt modelId="{57E1B6FD-C516-2745-9C76-E53C39F9330A}" type="sibTrans" cxnId="{D5597D85-E1AA-254F-9C58-EB7F748E3443}">
      <dgm:prSet/>
      <dgm:spPr/>
      <dgm:t>
        <a:bodyPr/>
        <a:lstStyle/>
        <a:p>
          <a:endParaRPr lang="zh-CN" altLang="en-US"/>
        </a:p>
      </dgm:t>
    </dgm:pt>
    <dgm:pt modelId="{0FD240EF-A5FB-844E-8989-E53EA390B082}">
      <dgm:prSet phldrT="[文本]"/>
      <dgm:spPr/>
      <dgm:t>
        <a:bodyPr/>
        <a:lstStyle/>
        <a:p>
          <a:r>
            <a:rPr lang="zh-CN" altLang="en-US" dirty="0" smtClean="0"/>
            <a:t>字符串与常用操作</a:t>
          </a:r>
          <a:endParaRPr lang="zh-CN" altLang="en-US" dirty="0"/>
        </a:p>
      </dgm:t>
    </dgm:pt>
    <dgm:pt modelId="{BD902FD3-A5B4-AE4C-B823-F52BD3CF77FE}" type="parTrans" cxnId="{1AA1CD91-7DD7-0242-AAFC-B701C96CBF11}">
      <dgm:prSet/>
      <dgm:spPr/>
      <dgm:t>
        <a:bodyPr/>
        <a:lstStyle/>
        <a:p>
          <a:endParaRPr lang="zh-CN" altLang="en-US"/>
        </a:p>
      </dgm:t>
    </dgm:pt>
    <dgm:pt modelId="{4B04F877-2D90-1943-8789-7702D3547FBD}" type="sibTrans" cxnId="{1AA1CD91-7DD7-0242-AAFC-B701C96CBF11}">
      <dgm:prSet/>
      <dgm:spPr/>
      <dgm:t>
        <a:bodyPr/>
        <a:lstStyle/>
        <a:p>
          <a:endParaRPr lang="zh-CN" altLang="en-US"/>
        </a:p>
      </dgm:t>
    </dgm:pt>
    <dgm:pt modelId="{D301C73D-2CB5-CA42-A93E-1D75E43472C9}">
      <dgm:prSet/>
      <dgm:spPr/>
      <dgm:t>
        <a:bodyPr/>
        <a:lstStyle/>
        <a:p>
          <a:r>
            <a:rPr lang="zh-CN" altLang="en-US" dirty="0" smtClean="0"/>
            <a:t>字符串与</a:t>
          </a:r>
          <a:r>
            <a:rPr lang="en-US" altLang="zh-CN" dirty="0" smtClean="0"/>
            <a:t>bytes</a:t>
          </a:r>
          <a:endParaRPr lang="zh-CN" altLang="en-US" dirty="0"/>
        </a:p>
      </dgm:t>
    </dgm:pt>
    <dgm:pt modelId="{030CA627-A439-3C4E-92DB-E7B22A4B75B3}" type="par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9490AEE3-3D4C-8548-84E1-326D48D6D6E4}" type="sib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788B0A81-B4CD-FE46-86E0-DAE7C74946AF}">
      <dgm:prSet/>
      <dgm:spPr/>
      <dgm:t>
        <a:bodyPr/>
        <a:lstStyle/>
        <a:p>
          <a:r>
            <a:rPr lang="zh-CN" altLang="en-US" smtClean="0"/>
            <a:t>线性结构与切片</a:t>
          </a:r>
          <a:endParaRPr lang="zh-CN" altLang="en-US"/>
        </a:p>
      </dgm:t>
    </dgm:pt>
    <dgm:pt modelId="{D61F07D6-590B-D84D-84EC-EBEBF2E00FBB}" type="par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36DCECF6-F6A8-D94C-83AB-3905D47AD34A}" type="sib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26731492-81C9-7D42-9B6F-0C6BCA63CDD2}" type="pres">
      <dgm:prSet presAssocID="{2EE458B5-0F91-024B-9D4E-EBE341CF04D6}" presName="linear" presStyleCnt="0">
        <dgm:presLayoutVars>
          <dgm:dir/>
          <dgm:animLvl val="lvl"/>
          <dgm:resizeHandles val="exact"/>
        </dgm:presLayoutVars>
      </dgm:prSet>
      <dgm:spPr/>
    </dgm:pt>
    <dgm:pt modelId="{77FB6188-9AD6-BE4D-B972-AAD503A07902}" type="pres">
      <dgm:prSet presAssocID="{ED057D5D-FE8C-2B4A-B818-94ED25B6D1EA}" presName="parentLin" presStyleCnt="0"/>
      <dgm:spPr/>
    </dgm:pt>
    <dgm:pt modelId="{CE0530F2-E63F-F749-9CBB-75865DE923C0}" type="pres">
      <dgm:prSet presAssocID="{ED057D5D-FE8C-2B4A-B818-94ED25B6D1EA}" presName="parentLeftMargin" presStyleLbl="node1" presStyleIdx="0" presStyleCnt="5"/>
      <dgm:spPr/>
    </dgm:pt>
    <dgm:pt modelId="{7E397A31-81EC-7F4F-BCC6-3EC7F1822E08}" type="pres">
      <dgm:prSet presAssocID="{ED057D5D-FE8C-2B4A-B818-94ED25B6D1E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A6883F-8CCC-D34A-9A59-EAF64D0D8CC6}" type="pres">
      <dgm:prSet presAssocID="{ED057D5D-FE8C-2B4A-B818-94ED25B6D1EA}" presName="negativeSpace" presStyleCnt="0"/>
      <dgm:spPr/>
    </dgm:pt>
    <dgm:pt modelId="{C5912ED8-0A24-3B46-A595-26E5F2F88127}" type="pres">
      <dgm:prSet presAssocID="{ED057D5D-FE8C-2B4A-B818-94ED25B6D1EA}" presName="childText" presStyleLbl="conFgAcc1" presStyleIdx="0" presStyleCnt="5">
        <dgm:presLayoutVars>
          <dgm:bulletEnabled val="1"/>
        </dgm:presLayoutVars>
      </dgm:prSet>
      <dgm:spPr/>
    </dgm:pt>
    <dgm:pt modelId="{44C420F6-A3EA-B948-B505-4C69ACDBFB58}" type="pres">
      <dgm:prSet presAssocID="{173FAADB-4B6E-D047-B0A6-1B752E230719}" presName="spaceBetweenRectangles" presStyleCnt="0"/>
      <dgm:spPr/>
    </dgm:pt>
    <dgm:pt modelId="{9C989D48-8557-F944-8F4F-FCECA158FB68}" type="pres">
      <dgm:prSet presAssocID="{E04FCF56-F7A8-E746-8CD9-0E3DAB162EE0}" presName="parentLin" presStyleCnt="0"/>
      <dgm:spPr/>
    </dgm:pt>
    <dgm:pt modelId="{F9F1B9A2-5AA2-624E-B959-BCAF68024E9C}" type="pres">
      <dgm:prSet presAssocID="{E04FCF56-F7A8-E746-8CD9-0E3DAB162EE0}" presName="parentLeftMargin" presStyleLbl="node1" presStyleIdx="0" presStyleCnt="5"/>
      <dgm:spPr/>
    </dgm:pt>
    <dgm:pt modelId="{8D14756F-4E7D-5C4B-9060-354199E7E7C8}" type="pres">
      <dgm:prSet presAssocID="{E04FCF56-F7A8-E746-8CD9-0E3DAB162EE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A79160-4CDC-D044-BB18-2B9CB9F42A30}" type="pres">
      <dgm:prSet presAssocID="{E04FCF56-F7A8-E746-8CD9-0E3DAB162EE0}" presName="negativeSpace" presStyleCnt="0"/>
      <dgm:spPr/>
    </dgm:pt>
    <dgm:pt modelId="{642235E2-53F6-1D4E-A669-59EE0BA12EFE}" type="pres">
      <dgm:prSet presAssocID="{E04FCF56-F7A8-E746-8CD9-0E3DAB162EE0}" presName="childText" presStyleLbl="conFgAcc1" presStyleIdx="1" presStyleCnt="5">
        <dgm:presLayoutVars>
          <dgm:bulletEnabled val="1"/>
        </dgm:presLayoutVars>
      </dgm:prSet>
      <dgm:spPr/>
    </dgm:pt>
    <dgm:pt modelId="{F544F814-82FC-9043-8137-891DF5D0371A}" type="pres">
      <dgm:prSet presAssocID="{57E1B6FD-C516-2745-9C76-E53C39F9330A}" presName="spaceBetweenRectangles" presStyleCnt="0"/>
      <dgm:spPr/>
    </dgm:pt>
    <dgm:pt modelId="{AB0164C8-2A76-7F41-BBF7-AF69011E144C}" type="pres">
      <dgm:prSet presAssocID="{0FD240EF-A5FB-844E-8989-E53EA390B082}" presName="parentLin" presStyleCnt="0"/>
      <dgm:spPr/>
    </dgm:pt>
    <dgm:pt modelId="{9B033015-FA1A-DB49-8507-1C83585DD4E4}" type="pres">
      <dgm:prSet presAssocID="{0FD240EF-A5FB-844E-8989-E53EA390B082}" presName="parentLeftMargin" presStyleLbl="node1" presStyleIdx="1" presStyleCnt="5"/>
      <dgm:spPr/>
    </dgm:pt>
    <dgm:pt modelId="{B05B2164-65F5-C04A-A3F1-C67C7E35CE4D}" type="pres">
      <dgm:prSet presAssocID="{0FD240EF-A5FB-844E-8989-E53EA390B08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9DDD37-825D-5642-B815-73B11E58B2D0}" type="pres">
      <dgm:prSet presAssocID="{0FD240EF-A5FB-844E-8989-E53EA390B082}" presName="negativeSpace" presStyleCnt="0"/>
      <dgm:spPr/>
    </dgm:pt>
    <dgm:pt modelId="{B09DF57D-8386-004B-9E37-1E491A3D5811}" type="pres">
      <dgm:prSet presAssocID="{0FD240EF-A5FB-844E-8989-E53EA390B082}" presName="childText" presStyleLbl="conFgAcc1" presStyleIdx="2" presStyleCnt="5">
        <dgm:presLayoutVars>
          <dgm:bulletEnabled val="1"/>
        </dgm:presLayoutVars>
      </dgm:prSet>
      <dgm:spPr/>
    </dgm:pt>
    <dgm:pt modelId="{4AB4E3B2-797F-7040-8E58-370E103CDFC5}" type="pres">
      <dgm:prSet presAssocID="{4B04F877-2D90-1943-8789-7702D3547FBD}" presName="spaceBetweenRectangles" presStyleCnt="0"/>
      <dgm:spPr/>
    </dgm:pt>
    <dgm:pt modelId="{891A4ABE-BDB0-D34B-AA48-6BB5E5A7A38E}" type="pres">
      <dgm:prSet presAssocID="{D301C73D-2CB5-CA42-A93E-1D75E43472C9}" presName="parentLin" presStyleCnt="0"/>
      <dgm:spPr/>
    </dgm:pt>
    <dgm:pt modelId="{7021FCB3-9BBE-ED4D-AAD5-70F1138DF8D7}" type="pres">
      <dgm:prSet presAssocID="{D301C73D-2CB5-CA42-A93E-1D75E43472C9}" presName="parentLeftMargin" presStyleLbl="node1" presStyleIdx="2" presStyleCnt="5"/>
      <dgm:spPr/>
    </dgm:pt>
    <dgm:pt modelId="{5795C6E5-CBF2-CF42-86A0-D141279E4DEE}" type="pres">
      <dgm:prSet presAssocID="{D301C73D-2CB5-CA42-A93E-1D75E43472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65D91E-467F-644E-A82A-B7769AF5BB79}" type="pres">
      <dgm:prSet presAssocID="{D301C73D-2CB5-CA42-A93E-1D75E43472C9}" presName="negativeSpace" presStyleCnt="0"/>
      <dgm:spPr/>
    </dgm:pt>
    <dgm:pt modelId="{1A5F5222-503B-1546-9BFD-1802FAA7AA01}" type="pres">
      <dgm:prSet presAssocID="{D301C73D-2CB5-CA42-A93E-1D75E43472C9}" presName="childText" presStyleLbl="conFgAcc1" presStyleIdx="3" presStyleCnt="5">
        <dgm:presLayoutVars>
          <dgm:bulletEnabled val="1"/>
        </dgm:presLayoutVars>
      </dgm:prSet>
      <dgm:spPr/>
    </dgm:pt>
    <dgm:pt modelId="{35A2C833-4AC2-8D4A-AB2C-F9153F19D6BB}" type="pres">
      <dgm:prSet presAssocID="{9490AEE3-3D4C-8548-84E1-326D48D6D6E4}" presName="spaceBetweenRectangles" presStyleCnt="0"/>
      <dgm:spPr/>
    </dgm:pt>
    <dgm:pt modelId="{E01DB41C-91C6-AB42-B949-6209221D06A8}" type="pres">
      <dgm:prSet presAssocID="{788B0A81-B4CD-FE46-86E0-DAE7C74946AF}" presName="parentLin" presStyleCnt="0"/>
      <dgm:spPr/>
    </dgm:pt>
    <dgm:pt modelId="{9DBFEE52-A8DA-CE45-8B07-56C5611A3A03}" type="pres">
      <dgm:prSet presAssocID="{788B0A81-B4CD-FE46-86E0-DAE7C74946AF}" presName="parentLeftMargin" presStyleLbl="node1" presStyleIdx="3" presStyleCnt="5"/>
      <dgm:spPr/>
    </dgm:pt>
    <dgm:pt modelId="{4561EEFE-59D4-C94B-B94F-671D11B6D4C2}" type="pres">
      <dgm:prSet presAssocID="{788B0A81-B4CD-FE46-86E0-DAE7C74946A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19B4E3D-14C3-5541-B0C8-C74D3CA9FAAB}" type="pres">
      <dgm:prSet presAssocID="{788B0A81-B4CD-FE46-86E0-DAE7C74946AF}" presName="negativeSpace" presStyleCnt="0"/>
      <dgm:spPr/>
    </dgm:pt>
    <dgm:pt modelId="{67A7849B-9C10-0447-9291-286E1A2A5D1F}" type="pres">
      <dgm:prSet presAssocID="{788B0A81-B4CD-FE46-86E0-DAE7C74946A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DAC672-0593-6D4B-AFF9-EF8C74E7A6E5}" type="presOf" srcId="{0FD240EF-A5FB-844E-8989-E53EA390B082}" destId="{B05B2164-65F5-C04A-A3F1-C67C7E35CE4D}" srcOrd="1" destOrd="0" presId="urn:microsoft.com/office/officeart/2005/8/layout/list1"/>
    <dgm:cxn modelId="{2E3C6FE0-D74A-3141-9A7B-44CB9739FA8C}" type="presOf" srcId="{D301C73D-2CB5-CA42-A93E-1D75E43472C9}" destId="{5795C6E5-CBF2-CF42-86A0-D141279E4DEE}" srcOrd="1" destOrd="0" presId="urn:microsoft.com/office/officeart/2005/8/layout/list1"/>
    <dgm:cxn modelId="{DF7A23D1-C22B-A34B-A3E7-46A0B56DF74C}" srcId="{2EE458B5-0F91-024B-9D4E-EBE341CF04D6}" destId="{ED057D5D-FE8C-2B4A-B818-94ED25B6D1EA}" srcOrd="0" destOrd="0" parTransId="{6688A7CD-C5C1-F44F-9C2D-9E01B368757D}" sibTransId="{173FAADB-4B6E-D047-B0A6-1B752E230719}"/>
    <dgm:cxn modelId="{CCEF3C4B-FA08-DC4B-9C1B-A4E7745044C8}" type="presOf" srcId="{ED057D5D-FE8C-2B4A-B818-94ED25B6D1EA}" destId="{CE0530F2-E63F-F749-9CBB-75865DE923C0}" srcOrd="0" destOrd="0" presId="urn:microsoft.com/office/officeart/2005/8/layout/list1"/>
    <dgm:cxn modelId="{E0B7DC8D-4765-6F4A-80F6-DF658797DD48}" type="presOf" srcId="{2EE458B5-0F91-024B-9D4E-EBE341CF04D6}" destId="{26731492-81C9-7D42-9B6F-0C6BCA63CDD2}" srcOrd="0" destOrd="0" presId="urn:microsoft.com/office/officeart/2005/8/layout/list1"/>
    <dgm:cxn modelId="{C0E71168-BD59-284C-B0E4-A1CF3E381082}" type="presOf" srcId="{788B0A81-B4CD-FE46-86E0-DAE7C74946AF}" destId="{9DBFEE52-A8DA-CE45-8B07-56C5611A3A03}" srcOrd="0" destOrd="0" presId="urn:microsoft.com/office/officeart/2005/8/layout/list1"/>
    <dgm:cxn modelId="{48957818-FEBB-2D43-A9C7-3307322B4660}" type="presOf" srcId="{D301C73D-2CB5-CA42-A93E-1D75E43472C9}" destId="{7021FCB3-9BBE-ED4D-AAD5-70F1138DF8D7}" srcOrd="0" destOrd="0" presId="urn:microsoft.com/office/officeart/2005/8/layout/list1"/>
    <dgm:cxn modelId="{3B2560BF-6A39-CB46-9B42-4CE756E38D59}" type="presOf" srcId="{E04FCF56-F7A8-E746-8CD9-0E3DAB162EE0}" destId="{8D14756F-4E7D-5C4B-9060-354199E7E7C8}" srcOrd="1" destOrd="0" presId="urn:microsoft.com/office/officeart/2005/8/layout/list1"/>
    <dgm:cxn modelId="{0D4801BA-6437-F749-9BAB-B6F130D8AA47}" type="presOf" srcId="{E04FCF56-F7A8-E746-8CD9-0E3DAB162EE0}" destId="{F9F1B9A2-5AA2-624E-B959-BCAF68024E9C}" srcOrd="0" destOrd="0" presId="urn:microsoft.com/office/officeart/2005/8/layout/list1"/>
    <dgm:cxn modelId="{58739765-E367-6B49-9871-E8AC4B9B5492}" type="presOf" srcId="{0FD240EF-A5FB-844E-8989-E53EA390B082}" destId="{9B033015-FA1A-DB49-8507-1C83585DD4E4}" srcOrd="0" destOrd="0" presId="urn:microsoft.com/office/officeart/2005/8/layout/list1"/>
    <dgm:cxn modelId="{8C7BE3FD-F48E-AF4B-B93F-8BF16D84A310}" srcId="{2EE458B5-0F91-024B-9D4E-EBE341CF04D6}" destId="{788B0A81-B4CD-FE46-86E0-DAE7C74946AF}" srcOrd="4" destOrd="0" parTransId="{D61F07D6-590B-D84D-84EC-EBEBF2E00FBB}" sibTransId="{36DCECF6-F6A8-D94C-83AB-3905D47AD34A}"/>
    <dgm:cxn modelId="{8B6E4AD3-69E6-7841-8317-577C4A3EEE43}" type="presOf" srcId="{ED057D5D-FE8C-2B4A-B818-94ED25B6D1EA}" destId="{7E397A31-81EC-7F4F-BCC6-3EC7F1822E08}" srcOrd="1" destOrd="0" presId="urn:microsoft.com/office/officeart/2005/8/layout/list1"/>
    <dgm:cxn modelId="{D5597D85-E1AA-254F-9C58-EB7F748E3443}" srcId="{2EE458B5-0F91-024B-9D4E-EBE341CF04D6}" destId="{E04FCF56-F7A8-E746-8CD9-0E3DAB162EE0}" srcOrd="1" destOrd="0" parTransId="{1BA5AAE0-9F87-FA40-95EE-6403B5A5C1E6}" sibTransId="{57E1B6FD-C516-2745-9C76-E53C39F9330A}"/>
    <dgm:cxn modelId="{798030F8-9B32-2D4C-8577-3C9D32799E72}" srcId="{2EE458B5-0F91-024B-9D4E-EBE341CF04D6}" destId="{D301C73D-2CB5-CA42-A93E-1D75E43472C9}" srcOrd="3" destOrd="0" parTransId="{030CA627-A439-3C4E-92DB-E7B22A4B75B3}" sibTransId="{9490AEE3-3D4C-8548-84E1-326D48D6D6E4}"/>
    <dgm:cxn modelId="{1AA1CD91-7DD7-0242-AAFC-B701C96CBF11}" srcId="{2EE458B5-0F91-024B-9D4E-EBE341CF04D6}" destId="{0FD240EF-A5FB-844E-8989-E53EA390B082}" srcOrd="2" destOrd="0" parTransId="{BD902FD3-A5B4-AE4C-B823-F52BD3CF77FE}" sibTransId="{4B04F877-2D90-1943-8789-7702D3547FBD}"/>
    <dgm:cxn modelId="{E728CB48-FE7D-DA42-A4F7-5BABADB86130}" type="presOf" srcId="{788B0A81-B4CD-FE46-86E0-DAE7C74946AF}" destId="{4561EEFE-59D4-C94B-B94F-671D11B6D4C2}" srcOrd="1" destOrd="0" presId="urn:microsoft.com/office/officeart/2005/8/layout/list1"/>
    <dgm:cxn modelId="{A10734A8-0F88-5E42-8FB8-4F4E36AB5683}" type="presParOf" srcId="{26731492-81C9-7D42-9B6F-0C6BCA63CDD2}" destId="{77FB6188-9AD6-BE4D-B972-AAD503A07902}" srcOrd="0" destOrd="0" presId="urn:microsoft.com/office/officeart/2005/8/layout/list1"/>
    <dgm:cxn modelId="{17530151-A15B-8A4B-B8DF-C13D9B34AE23}" type="presParOf" srcId="{77FB6188-9AD6-BE4D-B972-AAD503A07902}" destId="{CE0530F2-E63F-F749-9CBB-75865DE923C0}" srcOrd="0" destOrd="0" presId="urn:microsoft.com/office/officeart/2005/8/layout/list1"/>
    <dgm:cxn modelId="{5D8C3589-5060-0641-8BBE-165DE6434275}" type="presParOf" srcId="{77FB6188-9AD6-BE4D-B972-AAD503A07902}" destId="{7E397A31-81EC-7F4F-BCC6-3EC7F1822E08}" srcOrd="1" destOrd="0" presId="urn:microsoft.com/office/officeart/2005/8/layout/list1"/>
    <dgm:cxn modelId="{3AC80848-69B8-A040-A32F-AAFF5DA8DD07}" type="presParOf" srcId="{26731492-81C9-7D42-9B6F-0C6BCA63CDD2}" destId="{55A6883F-8CCC-D34A-9A59-EAF64D0D8CC6}" srcOrd="1" destOrd="0" presId="urn:microsoft.com/office/officeart/2005/8/layout/list1"/>
    <dgm:cxn modelId="{9824C631-FDC1-BD48-87BE-B9138BFA5FDC}" type="presParOf" srcId="{26731492-81C9-7D42-9B6F-0C6BCA63CDD2}" destId="{C5912ED8-0A24-3B46-A595-26E5F2F88127}" srcOrd="2" destOrd="0" presId="urn:microsoft.com/office/officeart/2005/8/layout/list1"/>
    <dgm:cxn modelId="{D120F712-6A91-3946-93EA-1AF370F48440}" type="presParOf" srcId="{26731492-81C9-7D42-9B6F-0C6BCA63CDD2}" destId="{44C420F6-A3EA-B948-B505-4C69ACDBFB58}" srcOrd="3" destOrd="0" presId="urn:microsoft.com/office/officeart/2005/8/layout/list1"/>
    <dgm:cxn modelId="{FED345B8-33F6-1048-B0F9-76F8B1C69C45}" type="presParOf" srcId="{26731492-81C9-7D42-9B6F-0C6BCA63CDD2}" destId="{9C989D48-8557-F944-8F4F-FCECA158FB68}" srcOrd="4" destOrd="0" presId="urn:microsoft.com/office/officeart/2005/8/layout/list1"/>
    <dgm:cxn modelId="{A1A06E4C-1C46-0C42-B187-A2F4EAF0AAD3}" type="presParOf" srcId="{9C989D48-8557-F944-8F4F-FCECA158FB68}" destId="{F9F1B9A2-5AA2-624E-B959-BCAF68024E9C}" srcOrd="0" destOrd="0" presId="urn:microsoft.com/office/officeart/2005/8/layout/list1"/>
    <dgm:cxn modelId="{50622D5B-99F2-244B-9734-55C57D4AAA8C}" type="presParOf" srcId="{9C989D48-8557-F944-8F4F-FCECA158FB68}" destId="{8D14756F-4E7D-5C4B-9060-354199E7E7C8}" srcOrd="1" destOrd="0" presId="urn:microsoft.com/office/officeart/2005/8/layout/list1"/>
    <dgm:cxn modelId="{3E8BF8DA-AC6D-B84F-94A0-270D98ECF594}" type="presParOf" srcId="{26731492-81C9-7D42-9B6F-0C6BCA63CDD2}" destId="{38A79160-4CDC-D044-BB18-2B9CB9F42A30}" srcOrd="5" destOrd="0" presId="urn:microsoft.com/office/officeart/2005/8/layout/list1"/>
    <dgm:cxn modelId="{B8CF2078-5EB8-474A-81B8-A4B17AD30170}" type="presParOf" srcId="{26731492-81C9-7D42-9B6F-0C6BCA63CDD2}" destId="{642235E2-53F6-1D4E-A669-59EE0BA12EFE}" srcOrd="6" destOrd="0" presId="urn:microsoft.com/office/officeart/2005/8/layout/list1"/>
    <dgm:cxn modelId="{9467F89D-5E6E-F443-ACAE-AEC89C241978}" type="presParOf" srcId="{26731492-81C9-7D42-9B6F-0C6BCA63CDD2}" destId="{F544F814-82FC-9043-8137-891DF5D0371A}" srcOrd="7" destOrd="0" presId="urn:microsoft.com/office/officeart/2005/8/layout/list1"/>
    <dgm:cxn modelId="{00ECBD0C-43D8-284A-9037-FF044C844BD8}" type="presParOf" srcId="{26731492-81C9-7D42-9B6F-0C6BCA63CDD2}" destId="{AB0164C8-2A76-7F41-BBF7-AF69011E144C}" srcOrd="8" destOrd="0" presId="urn:microsoft.com/office/officeart/2005/8/layout/list1"/>
    <dgm:cxn modelId="{25FB6A68-8E5D-C44E-827B-E19F3612C351}" type="presParOf" srcId="{AB0164C8-2A76-7F41-BBF7-AF69011E144C}" destId="{9B033015-FA1A-DB49-8507-1C83585DD4E4}" srcOrd="0" destOrd="0" presId="urn:microsoft.com/office/officeart/2005/8/layout/list1"/>
    <dgm:cxn modelId="{3C9562EE-00E1-DC4E-9961-FEA4150C21B4}" type="presParOf" srcId="{AB0164C8-2A76-7F41-BBF7-AF69011E144C}" destId="{B05B2164-65F5-C04A-A3F1-C67C7E35CE4D}" srcOrd="1" destOrd="0" presId="urn:microsoft.com/office/officeart/2005/8/layout/list1"/>
    <dgm:cxn modelId="{1F4A5310-9235-9243-9F89-585F22594A55}" type="presParOf" srcId="{26731492-81C9-7D42-9B6F-0C6BCA63CDD2}" destId="{D39DDD37-825D-5642-B815-73B11E58B2D0}" srcOrd="9" destOrd="0" presId="urn:microsoft.com/office/officeart/2005/8/layout/list1"/>
    <dgm:cxn modelId="{4CF34469-4DD5-4344-812C-E9A5425F4C32}" type="presParOf" srcId="{26731492-81C9-7D42-9B6F-0C6BCA63CDD2}" destId="{B09DF57D-8386-004B-9E37-1E491A3D5811}" srcOrd="10" destOrd="0" presId="urn:microsoft.com/office/officeart/2005/8/layout/list1"/>
    <dgm:cxn modelId="{7D6E8B27-A770-504F-AADE-7C0C34143A12}" type="presParOf" srcId="{26731492-81C9-7D42-9B6F-0C6BCA63CDD2}" destId="{4AB4E3B2-797F-7040-8E58-370E103CDFC5}" srcOrd="11" destOrd="0" presId="urn:microsoft.com/office/officeart/2005/8/layout/list1"/>
    <dgm:cxn modelId="{7270C0FF-3350-D243-8F4D-BA070E0C8CEF}" type="presParOf" srcId="{26731492-81C9-7D42-9B6F-0C6BCA63CDD2}" destId="{891A4ABE-BDB0-D34B-AA48-6BB5E5A7A38E}" srcOrd="12" destOrd="0" presId="urn:microsoft.com/office/officeart/2005/8/layout/list1"/>
    <dgm:cxn modelId="{0E52813A-9782-C747-99FC-24CDFA24A13F}" type="presParOf" srcId="{891A4ABE-BDB0-D34B-AA48-6BB5E5A7A38E}" destId="{7021FCB3-9BBE-ED4D-AAD5-70F1138DF8D7}" srcOrd="0" destOrd="0" presId="urn:microsoft.com/office/officeart/2005/8/layout/list1"/>
    <dgm:cxn modelId="{5396E419-7E56-8D4C-993F-DA846702290C}" type="presParOf" srcId="{891A4ABE-BDB0-D34B-AA48-6BB5E5A7A38E}" destId="{5795C6E5-CBF2-CF42-86A0-D141279E4DEE}" srcOrd="1" destOrd="0" presId="urn:microsoft.com/office/officeart/2005/8/layout/list1"/>
    <dgm:cxn modelId="{B790A60B-A256-8546-A9B7-05439ED51C67}" type="presParOf" srcId="{26731492-81C9-7D42-9B6F-0C6BCA63CDD2}" destId="{5C65D91E-467F-644E-A82A-B7769AF5BB79}" srcOrd="13" destOrd="0" presId="urn:microsoft.com/office/officeart/2005/8/layout/list1"/>
    <dgm:cxn modelId="{B77B2873-5E98-B84A-A92E-B1BD438E7646}" type="presParOf" srcId="{26731492-81C9-7D42-9B6F-0C6BCA63CDD2}" destId="{1A5F5222-503B-1546-9BFD-1802FAA7AA01}" srcOrd="14" destOrd="0" presId="urn:microsoft.com/office/officeart/2005/8/layout/list1"/>
    <dgm:cxn modelId="{445EAE87-7A16-B947-87AC-0EF88D678EB2}" type="presParOf" srcId="{26731492-81C9-7D42-9B6F-0C6BCA63CDD2}" destId="{35A2C833-4AC2-8D4A-AB2C-F9153F19D6BB}" srcOrd="15" destOrd="0" presId="urn:microsoft.com/office/officeart/2005/8/layout/list1"/>
    <dgm:cxn modelId="{D46AC190-4CE8-0645-815A-782FA7A05DF3}" type="presParOf" srcId="{26731492-81C9-7D42-9B6F-0C6BCA63CDD2}" destId="{E01DB41C-91C6-AB42-B949-6209221D06A8}" srcOrd="16" destOrd="0" presId="urn:microsoft.com/office/officeart/2005/8/layout/list1"/>
    <dgm:cxn modelId="{ABBEFE27-A3C6-6D42-9DF6-161D07847EAC}" type="presParOf" srcId="{E01DB41C-91C6-AB42-B949-6209221D06A8}" destId="{9DBFEE52-A8DA-CE45-8B07-56C5611A3A03}" srcOrd="0" destOrd="0" presId="urn:microsoft.com/office/officeart/2005/8/layout/list1"/>
    <dgm:cxn modelId="{FD04CF47-2D55-8C42-B326-929E9CEF6577}" type="presParOf" srcId="{E01DB41C-91C6-AB42-B949-6209221D06A8}" destId="{4561EEFE-59D4-C94B-B94F-671D11B6D4C2}" srcOrd="1" destOrd="0" presId="urn:microsoft.com/office/officeart/2005/8/layout/list1"/>
    <dgm:cxn modelId="{39E2BFF2-20DC-B245-A17A-1B093A81F640}" type="presParOf" srcId="{26731492-81C9-7D42-9B6F-0C6BCA63CDD2}" destId="{D19B4E3D-14C3-5541-B0C8-C74D3CA9FAAB}" srcOrd="17" destOrd="0" presId="urn:microsoft.com/office/officeart/2005/8/layout/list1"/>
    <dgm:cxn modelId="{98B5AF93-D27B-074F-B9C4-B4B2B4588AA2}" type="presParOf" srcId="{26731492-81C9-7D42-9B6F-0C6BCA63CDD2}" destId="{67A7849B-9C10-0447-9291-286E1A2A5D1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2ED8-0A24-3B46-A595-26E5F2F88127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7A31-81EC-7F4F-BCC6-3EC7F1822E08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列表与常用操作</a:t>
          </a:r>
          <a:endParaRPr lang="zh-CN" altLang="en-US" sz="1800" kern="1200" dirty="0"/>
        </a:p>
      </dsp:txBody>
      <dsp:txXfrm>
        <a:off x="330739" y="65338"/>
        <a:ext cx="4215322" cy="479482"/>
      </dsp:txXfrm>
    </dsp:sp>
    <dsp:sp modelId="{642235E2-53F6-1D4E-A669-59EE0BA12EFE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4756F-4E7D-5C4B-9060-354199E7E7C8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元组与常用操作</a:t>
          </a:r>
          <a:endParaRPr lang="zh-CN" altLang="en-US" sz="1800" kern="1200" dirty="0"/>
        </a:p>
      </dsp:txBody>
      <dsp:txXfrm>
        <a:off x="330739" y="881818"/>
        <a:ext cx="4215322" cy="479482"/>
      </dsp:txXfrm>
    </dsp:sp>
    <dsp:sp modelId="{B09DF57D-8386-004B-9E37-1E491A3D5811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B2164-65F5-C04A-A3F1-C67C7E35CE4D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字符串与常用操作</a:t>
          </a:r>
          <a:endParaRPr lang="zh-CN" altLang="en-US" sz="1800" kern="1200" dirty="0"/>
        </a:p>
      </dsp:txBody>
      <dsp:txXfrm>
        <a:off x="330739" y="1698298"/>
        <a:ext cx="4215322" cy="479482"/>
      </dsp:txXfrm>
    </dsp:sp>
    <dsp:sp modelId="{1A5F5222-503B-1546-9BFD-1802FAA7AA01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C6E5-CBF2-CF42-86A0-D141279E4DEE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字符串与</a:t>
          </a:r>
          <a:r>
            <a:rPr lang="en-US" altLang="zh-CN" sz="1800" kern="1200" dirty="0" smtClean="0"/>
            <a:t>bytes</a:t>
          </a:r>
          <a:endParaRPr lang="zh-CN" altLang="en-US" sz="1800" kern="1200" dirty="0"/>
        </a:p>
      </dsp:txBody>
      <dsp:txXfrm>
        <a:off x="330739" y="2514779"/>
        <a:ext cx="4215322" cy="479482"/>
      </dsp:txXfrm>
    </dsp:sp>
    <dsp:sp modelId="{67A7849B-9C10-0447-9291-286E1A2A5D1F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EEFE-59D4-C94B-B94F-671D11B6D4C2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线性结构与切片</a:t>
          </a:r>
          <a:endParaRPr lang="zh-CN" altLang="en-US" sz="1800" kern="1200"/>
        </a:p>
      </dsp:txBody>
      <dsp:txXfrm>
        <a:off x="330739" y="333125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DA30-92FB-F844-9197-2084AB644B5B}" type="datetimeFigureOut">
              <a:rPr kumimoji="1" lang="zh-CN" altLang="en-US" smtClean="0"/>
              <a:t>2016/12/10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C0-26C1-864C-98FB-9E3628159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10/12/16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10/12/16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内置数据结构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2016.12.10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50366103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97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48</Words>
  <Application>Microsoft Macintosh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DengXian</vt:lpstr>
      <vt:lpstr>宋体</vt:lpstr>
      <vt:lpstr>微软雅黑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223</cp:revision>
  <dcterms:created xsi:type="dcterms:W3CDTF">2015-02-19T23:46:00Z</dcterms:created>
  <dcterms:modified xsi:type="dcterms:W3CDTF">2016-12-10T00:14:10Z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