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0" r:id="rId3"/>
    <p:sldId id="295" r:id="rId4"/>
    <p:sldId id="294" r:id="rId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">
          <p15:clr>
            <a:srgbClr val="A4A3A4"/>
          </p15:clr>
        </p15:guide>
        <p15:guide id="2" orient="horz" pos="1059">
          <p15:clr>
            <a:srgbClr val="A4A3A4"/>
          </p15:clr>
        </p15:guide>
        <p15:guide id="3" orient="horz" pos="2319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5125">
          <p15:clr>
            <a:srgbClr val="A4A3A4"/>
          </p15:clr>
        </p15:guide>
        <p15:guide id="6" pos="15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00000"/>
    <a:srgbClr val="BFC0C0"/>
    <a:srgbClr val="666666"/>
    <a:srgbClr val="0174AB"/>
    <a:srgbClr val="9F9D9A"/>
    <a:srgbClr val="0A377B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456" y="200"/>
      </p:cViewPr>
      <p:guideLst>
        <p:guide orient="horz" pos="246"/>
        <p:guide orient="horz" pos="1059"/>
        <p:guide orient="horz" pos="2319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458B5-0F91-024B-9D4E-EBE341CF04D6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57D5D-FE8C-2B4A-B818-94ED25B6D1EA}">
      <dgm:prSet phldrT="[文本]"/>
      <dgm:spPr/>
      <dgm:t>
        <a:bodyPr/>
        <a:lstStyle/>
        <a:p>
          <a:r>
            <a:rPr lang="zh-CN" altLang="en-US" dirty="0" smtClean="0"/>
            <a:t>文件打开和关闭</a:t>
          </a:r>
          <a:endParaRPr lang="zh-CN" altLang="en-US" dirty="0"/>
        </a:p>
      </dgm:t>
    </dgm:pt>
    <dgm:pt modelId="{6688A7CD-C5C1-F44F-9C2D-9E01B368757D}" type="parTrans" cxnId="{DF7A23D1-C22B-A34B-A3E7-46A0B56DF74C}">
      <dgm:prSet/>
      <dgm:spPr/>
      <dgm:t>
        <a:bodyPr/>
        <a:lstStyle/>
        <a:p>
          <a:endParaRPr lang="zh-CN" altLang="en-US"/>
        </a:p>
      </dgm:t>
    </dgm:pt>
    <dgm:pt modelId="{173FAADB-4B6E-D047-B0A6-1B752E230719}" type="sibTrans" cxnId="{DF7A23D1-C22B-A34B-A3E7-46A0B56DF74C}">
      <dgm:prSet/>
      <dgm:spPr/>
      <dgm:t>
        <a:bodyPr/>
        <a:lstStyle/>
        <a:p>
          <a:endParaRPr lang="zh-CN" altLang="en-US"/>
        </a:p>
      </dgm:t>
    </dgm:pt>
    <dgm:pt modelId="{D301C73D-2CB5-CA42-A93E-1D75E43472C9}">
      <dgm:prSet/>
      <dgm:spPr/>
      <dgm:t>
        <a:bodyPr/>
        <a:lstStyle/>
        <a:p>
          <a:r>
            <a:rPr lang="zh-CN" altLang="en-US" dirty="0" smtClean="0"/>
            <a:t>读写文件</a:t>
          </a:r>
          <a:endParaRPr lang="zh-CN" altLang="en-US" dirty="0"/>
        </a:p>
      </dgm:t>
    </dgm:pt>
    <dgm:pt modelId="{030CA627-A439-3C4E-92DB-E7B22A4B75B3}" type="parTrans" cxnId="{798030F8-9B32-2D4C-8577-3C9D32799E72}">
      <dgm:prSet/>
      <dgm:spPr/>
      <dgm:t>
        <a:bodyPr/>
        <a:lstStyle/>
        <a:p>
          <a:endParaRPr lang="zh-CN" altLang="en-US"/>
        </a:p>
      </dgm:t>
    </dgm:pt>
    <dgm:pt modelId="{9490AEE3-3D4C-8548-84E1-326D48D6D6E4}" type="sibTrans" cxnId="{798030F8-9B32-2D4C-8577-3C9D32799E72}">
      <dgm:prSet/>
      <dgm:spPr/>
      <dgm:t>
        <a:bodyPr/>
        <a:lstStyle/>
        <a:p>
          <a:endParaRPr lang="zh-CN" altLang="en-US"/>
        </a:p>
      </dgm:t>
    </dgm:pt>
    <dgm:pt modelId="{788B0A81-B4CD-FE46-86E0-DAE7C74946AF}">
      <dgm:prSet/>
      <dgm:spPr/>
      <dgm:t>
        <a:bodyPr/>
        <a:lstStyle/>
        <a:p>
          <a:r>
            <a:rPr lang="zh-CN" altLang="en-US" dirty="0" smtClean="0"/>
            <a:t>上下文管理</a:t>
          </a:r>
          <a:endParaRPr lang="zh-CN" altLang="en-US" dirty="0"/>
        </a:p>
      </dgm:t>
    </dgm:pt>
    <dgm:pt modelId="{D61F07D6-590B-D84D-84EC-EBEBF2E00FBB}" type="parTrans" cxnId="{8C7BE3FD-F48E-AF4B-B93F-8BF16D84A310}">
      <dgm:prSet/>
      <dgm:spPr/>
      <dgm:t>
        <a:bodyPr/>
        <a:lstStyle/>
        <a:p>
          <a:endParaRPr lang="zh-CN" altLang="en-US"/>
        </a:p>
      </dgm:t>
    </dgm:pt>
    <dgm:pt modelId="{36DCECF6-F6A8-D94C-83AB-3905D47AD34A}" type="sibTrans" cxnId="{8C7BE3FD-F48E-AF4B-B93F-8BF16D84A310}">
      <dgm:prSet/>
      <dgm:spPr/>
      <dgm:t>
        <a:bodyPr/>
        <a:lstStyle/>
        <a:p>
          <a:endParaRPr lang="zh-CN" altLang="en-US"/>
        </a:p>
      </dgm:t>
    </dgm:pt>
    <dgm:pt modelId="{DA35DEC3-3FF1-2142-8CFF-6BC2BF7579DA}">
      <dgm:prSet/>
      <dgm:spPr/>
      <dgm:t>
        <a:bodyPr/>
        <a:lstStyle/>
        <a:p>
          <a:r>
            <a:rPr lang="en-US" altLang="zh-CN" dirty="0" smtClean="0"/>
            <a:t>File-like</a:t>
          </a:r>
          <a:r>
            <a:rPr lang="zh-CN" altLang="en-US" dirty="0" smtClean="0"/>
            <a:t> 对象</a:t>
          </a:r>
          <a:endParaRPr lang="zh-CN" altLang="en-US" dirty="0"/>
        </a:p>
      </dgm:t>
    </dgm:pt>
    <dgm:pt modelId="{49DDE9A6-04CD-6B4C-97A7-50C854920E7C}" type="parTrans" cxnId="{E505F3F6-C9BB-8845-A0FA-8F7E93CC76A9}">
      <dgm:prSet/>
      <dgm:spPr/>
      <dgm:t>
        <a:bodyPr/>
        <a:lstStyle/>
        <a:p>
          <a:endParaRPr lang="zh-CN" altLang="en-US"/>
        </a:p>
      </dgm:t>
    </dgm:pt>
    <dgm:pt modelId="{27310B3D-06F8-3546-8560-FA569207507A}" type="sibTrans" cxnId="{E505F3F6-C9BB-8845-A0FA-8F7E93CC76A9}">
      <dgm:prSet/>
      <dgm:spPr/>
      <dgm:t>
        <a:bodyPr/>
        <a:lstStyle/>
        <a:p>
          <a:endParaRPr lang="zh-CN" altLang="en-US"/>
        </a:p>
      </dgm:t>
    </dgm:pt>
    <dgm:pt modelId="{E9F482A7-576B-2944-B0F9-BC79D80196EF}">
      <dgm:prSet/>
      <dgm:spPr/>
      <dgm:t>
        <a:bodyPr/>
        <a:lstStyle/>
        <a:p>
          <a:r>
            <a:rPr lang="zh-CN" altLang="en-US" dirty="0" smtClean="0"/>
            <a:t>路径操作</a:t>
          </a:r>
          <a:endParaRPr lang="zh-CN" altLang="en-US" dirty="0"/>
        </a:p>
      </dgm:t>
    </dgm:pt>
    <dgm:pt modelId="{250763CB-86A0-5F49-99F0-DE8594AD8543}" type="parTrans" cxnId="{A8EB2315-1137-374A-8152-11DC83F07A02}">
      <dgm:prSet/>
      <dgm:spPr/>
      <dgm:t>
        <a:bodyPr/>
        <a:lstStyle/>
        <a:p>
          <a:endParaRPr lang="zh-CN" altLang="en-US"/>
        </a:p>
      </dgm:t>
    </dgm:pt>
    <dgm:pt modelId="{DF2432D4-C879-5C4A-A2CC-3568F840D0FB}" type="sibTrans" cxnId="{A8EB2315-1137-374A-8152-11DC83F07A02}">
      <dgm:prSet/>
      <dgm:spPr/>
      <dgm:t>
        <a:bodyPr/>
        <a:lstStyle/>
        <a:p>
          <a:endParaRPr lang="zh-CN" altLang="en-US"/>
        </a:p>
      </dgm:t>
    </dgm:pt>
    <dgm:pt modelId="{4B411199-4D25-D845-9025-B011FDE2C3FD}">
      <dgm:prSet/>
      <dgm:spPr/>
      <dgm:t>
        <a:bodyPr/>
        <a:lstStyle/>
        <a:p>
          <a:r>
            <a:rPr lang="zh-CN" altLang="en-US" smtClean="0"/>
            <a:t>序列化和反序列化</a:t>
          </a:r>
          <a:endParaRPr lang="zh-CN" altLang="en-US"/>
        </a:p>
      </dgm:t>
    </dgm:pt>
    <dgm:pt modelId="{6252AB71-9CD9-2A41-837B-918D1A44ECCC}" type="parTrans" cxnId="{D67886E8-E9C7-2642-848D-36C39A138AAA}">
      <dgm:prSet/>
      <dgm:spPr/>
    </dgm:pt>
    <dgm:pt modelId="{D29F01CD-E98E-F94A-B799-3D310BC84C2A}" type="sibTrans" cxnId="{D67886E8-E9C7-2642-848D-36C39A138AAA}">
      <dgm:prSet/>
      <dgm:spPr/>
    </dgm:pt>
    <dgm:pt modelId="{26731492-81C9-7D42-9B6F-0C6BCA63CDD2}" type="pres">
      <dgm:prSet presAssocID="{2EE458B5-0F91-024B-9D4E-EBE341CF04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FB6188-9AD6-BE4D-B972-AAD503A07902}" type="pres">
      <dgm:prSet presAssocID="{ED057D5D-FE8C-2B4A-B818-94ED25B6D1EA}" presName="parentLin" presStyleCnt="0"/>
      <dgm:spPr/>
    </dgm:pt>
    <dgm:pt modelId="{CE0530F2-E63F-F749-9CBB-75865DE923C0}" type="pres">
      <dgm:prSet presAssocID="{ED057D5D-FE8C-2B4A-B818-94ED25B6D1EA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7E397A31-81EC-7F4F-BCC6-3EC7F1822E08}" type="pres">
      <dgm:prSet presAssocID="{ED057D5D-FE8C-2B4A-B818-94ED25B6D1E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6883F-8CCC-D34A-9A59-EAF64D0D8CC6}" type="pres">
      <dgm:prSet presAssocID="{ED057D5D-FE8C-2B4A-B818-94ED25B6D1EA}" presName="negativeSpace" presStyleCnt="0"/>
      <dgm:spPr/>
    </dgm:pt>
    <dgm:pt modelId="{C5912ED8-0A24-3B46-A595-26E5F2F88127}" type="pres">
      <dgm:prSet presAssocID="{ED057D5D-FE8C-2B4A-B818-94ED25B6D1EA}" presName="childText" presStyleLbl="conFgAcc1" presStyleIdx="0" presStyleCnt="6">
        <dgm:presLayoutVars>
          <dgm:bulletEnabled val="1"/>
        </dgm:presLayoutVars>
      </dgm:prSet>
      <dgm:spPr/>
    </dgm:pt>
    <dgm:pt modelId="{44C420F6-A3EA-B948-B505-4C69ACDBFB58}" type="pres">
      <dgm:prSet presAssocID="{173FAADB-4B6E-D047-B0A6-1B752E230719}" presName="spaceBetweenRectangles" presStyleCnt="0"/>
      <dgm:spPr/>
    </dgm:pt>
    <dgm:pt modelId="{891A4ABE-BDB0-D34B-AA48-6BB5E5A7A38E}" type="pres">
      <dgm:prSet presAssocID="{D301C73D-2CB5-CA42-A93E-1D75E43472C9}" presName="parentLin" presStyleCnt="0"/>
      <dgm:spPr/>
    </dgm:pt>
    <dgm:pt modelId="{7021FCB3-9BBE-ED4D-AAD5-70F1138DF8D7}" type="pres">
      <dgm:prSet presAssocID="{D301C73D-2CB5-CA42-A93E-1D75E43472C9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5795C6E5-CBF2-CF42-86A0-D141279E4DEE}" type="pres">
      <dgm:prSet presAssocID="{D301C73D-2CB5-CA42-A93E-1D75E43472C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65D91E-467F-644E-A82A-B7769AF5BB79}" type="pres">
      <dgm:prSet presAssocID="{D301C73D-2CB5-CA42-A93E-1D75E43472C9}" presName="negativeSpace" presStyleCnt="0"/>
      <dgm:spPr/>
    </dgm:pt>
    <dgm:pt modelId="{1A5F5222-503B-1546-9BFD-1802FAA7AA01}" type="pres">
      <dgm:prSet presAssocID="{D301C73D-2CB5-CA42-A93E-1D75E43472C9}" presName="childText" presStyleLbl="conFgAcc1" presStyleIdx="1" presStyleCnt="6">
        <dgm:presLayoutVars>
          <dgm:bulletEnabled val="1"/>
        </dgm:presLayoutVars>
      </dgm:prSet>
      <dgm:spPr/>
    </dgm:pt>
    <dgm:pt modelId="{35A2C833-4AC2-8D4A-AB2C-F9153F19D6BB}" type="pres">
      <dgm:prSet presAssocID="{9490AEE3-3D4C-8548-84E1-326D48D6D6E4}" presName="spaceBetweenRectangles" presStyleCnt="0"/>
      <dgm:spPr/>
    </dgm:pt>
    <dgm:pt modelId="{E01DB41C-91C6-AB42-B949-6209221D06A8}" type="pres">
      <dgm:prSet presAssocID="{788B0A81-B4CD-FE46-86E0-DAE7C74946AF}" presName="parentLin" presStyleCnt="0"/>
      <dgm:spPr/>
    </dgm:pt>
    <dgm:pt modelId="{9DBFEE52-A8DA-CE45-8B07-56C5611A3A03}" type="pres">
      <dgm:prSet presAssocID="{788B0A81-B4CD-FE46-86E0-DAE7C74946AF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4561EEFE-59D4-C94B-B94F-671D11B6D4C2}" type="pres">
      <dgm:prSet presAssocID="{788B0A81-B4CD-FE46-86E0-DAE7C74946A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9B4E3D-14C3-5541-B0C8-C74D3CA9FAAB}" type="pres">
      <dgm:prSet presAssocID="{788B0A81-B4CD-FE46-86E0-DAE7C74946AF}" presName="negativeSpace" presStyleCnt="0"/>
      <dgm:spPr/>
    </dgm:pt>
    <dgm:pt modelId="{67A7849B-9C10-0447-9291-286E1A2A5D1F}" type="pres">
      <dgm:prSet presAssocID="{788B0A81-B4CD-FE46-86E0-DAE7C74946AF}" presName="childText" presStyleLbl="conFgAcc1" presStyleIdx="2" presStyleCnt="6">
        <dgm:presLayoutVars>
          <dgm:bulletEnabled val="1"/>
        </dgm:presLayoutVars>
      </dgm:prSet>
      <dgm:spPr/>
    </dgm:pt>
    <dgm:pt modelId="{B93E0497-2446-444F-9DC9-3E1FB82CA264}" type="pres">
      <dgm:prSet presAssocID="{36DCECF6-F6A8-D94C-83AB-3905D47AD34A}" presName="spaceBetweenRectangles" presStyleCnt="0"/>
      <dgm:spPr/>
    </dgm:pt>
    <dgm:pt modelId="{B867D0D1-8F40-5C43-95B9-8430556C8193}" type="pres">
      <dgm:prSet presAssocID="{DA35DEC3-3FF1-2142-8CFF-6BC2BF7579DA}" presName="parentLin" presStyleCnt="0"/>
      <dgm:spPr/>
    </dgm:pt>
    <dgm:pt modelId="{369D5DC5-62B9-8B4C-8077-3C02B8DB64B8}" type="pres">
      <dgm:prSet presAssocID="{DA35DEC3-3FF1-2142-8CFF-6BC2BF7579DA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2CCD2449-10CE-B24C-AF49-EF401263CF37}" type="pres">
      <dgm:prSet presAssocID="{DA35DEC3-3FF1-2142-8CFF-6BC2BF7579D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D3B28A-3132-E14D-B550-D38773C33A52}" type="pres">
      <dgm:prSet presAssocID="{DA35DEC3-3FF1-2142-8CFF-6BC2BF7579DA}" presName="negativeSpace" presStyleCnt="0"/>
      <dgm:spPr/>
    </dgm:pt>
    <dgm:pt modelId="{3B021070-2C80-D44B-83BF-5901B9F97DA6}" type="pres">
      <dgm:prSet presAssocID="{DA35DEC3-3FF1-2142-8CFF-6BC2BF7579DA}" presName="childText" presStyleLbl="conFgAcc1" presStyleIdx="3" presStyleCnt="6">
        <dgm:presLayoutVars>
          <dgm:bulletEnabled val="1"/>
        </dgm:presLayoutVars>
      </dgm:prSet>
      <dgm:spPr/>
    </dgm:pt>
    <dgm:pt modelId="{591F9CA9-6687-FD4B-AFB9-9ECFB8BB05D6}" type="pres">
      <dgm:prSet presAssocID="{27310B3D-06F8-3546-8560-FA569207507A}" presName="spaceBetweenRectangles" presStyleCnt="0"/>
      <dgm:spPr/>
    </dgm:pt>
    <dgm:pt modelId="{C33CA628-406D-2946-9259-6F1BB03DAEE3}" type="pres">
      <dgm:prSet presAssocID="{E9F482A7-576B-2944-B0F9-BC79D80196EF}" presName="parentLin" presStyleCnt="0"/>
      <dgm:spPr/>
    </dgm:pt>
    <dgm:pt modelId="{28BF211E-1C95-A149-96DF-3B88A9719369}" type="pres">
      <dgm:prSet presAssocID="{E9F482A7-576B-2944-B0F9-BC79D80196EF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D48781F7-B203-424B-9B5D-B6668F91B598}" type="pres">
      <dgm:prSet presAssocID="{E9F482A7-576B-2944-B0F9-BC79D80196E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B21F72-59A4-2441-9B65-AE69AF85C778}" type="pres">
      <dgm:prSet presAssocID="{E9F482A7-576B-2944-B0F9-BC79D80196EF}" presName="negativeSpace" presStyleCnt="0"/>
      <dgm:spPr/>
    </dgm:pt>
    <dgm:pt modelId="{7F4C2F90-A6D0-284D-8FCF-791BBB4747C2}" type="pres">
      <dgm:prSet presAssocID="{E9F482A7-576B-2944-B0F9-BC79D80196EF}" presName="childText" presStyleLbl="conFgAcc1" presStyleIdx="4" presStyleCnt="6">
        <dgm:presLayoutVars>
          <dgm:bulletEnabled val="1"/>
        </dgm:presLayoutVars>
      </dgm:prSet>
      <dgm:spPr/>
    </dgm:pt>
    <dgm:pt modelId="{943DE291-DCDC-E942-B37A-1050810134B4}" type="pres">
      <dgm:prSet presAssocID="{DF2432D4-C879-5C4A-A2CC-3568F840D0FB}" presName="spaceBetweenRectangles" presStyleCnt="0"/>
      <dgm:spPr/>
    </dgm:pt>
    <dgm:pt modelId="{4935BAF7-AF54-9841-A3A7-F1913ADB1AC0}" type="pres">
      <dgm:prSet presAssocID="{4B411199-4D25-D845-9025-B011FDE2C3FD}" presName="parentLin" presStyleCnt="0"/>
      <dgm:spPr/>
    </dgm:pt>
    <dgm:pt modelId="{8C31149F-34CE-5E40-AE42-37F01B83FD26}" type="pres">
      <dgm:prSet presAssocID="{4B411199-4D25-D845-9025-B011FDE2C3FD}" presName="parentLeftMargin" presStyleLbl="node1" presStyleIdx="4" presStyleCnt="6"/>
      <dgm:spPr/>
    </dgm:pt>
    <dgm:pt modelId="{1F10225E-EE7D-C343-B5E0-1BFDCD5465FB}" type="pres">
      <dgm:prSet presAssocID="{4B411199-4D25-D845-9025-B011FDE2C3F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9775189-6535-2049-AF89-4DC793253276}" type="pres">
      <dgm:prSet presAssocID="{4B411199-4D25-D845-9025-B011FDE2C3FD}" presName="negativeSpace" presStyleCnt="0"/>
      <dgm:spPr/>
    </dgm:pt>
    <dgm:pt modelId="{6F08279B-4E0B-E147-8089-164C369E9639}" type="pres">
      <dgm:prSet presAssocID="{4B411199-4D25-D845-9025-B011FDE2C3F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D3DD8E9-80FA-B847-B4FA-B7C8789C0437}" type="presOf" srcId="{E9F482A7-576B-2944-B0F9-BC79D80196EF}" destId="{D48781F7-B203-424B-9B5D-B6668F91B598}" srcOrd="1" destOrd="0" presId="urn:microsoft.com/office/officeart/2005/8/layout/list1"/>
    <dgm:cxn modelId="{D01603AA-805B-AE47-AF11-4EE75CD7C365}" type="presOf" srcId="{4B411199-4D25-D845-9025-B011FDE2C3FD}" destId="{1F10225E-EE7D-C343-B5E0-1BFDCD5465FB}" srcOrd="1" destOrd="0" presId="urn:microsoft.com/office/officeart/2005/8/layout/list1"/>
    <dgm:cxn modelId="{0ACBF428-67C1-FC47-B712-F72AB105CFFF}" type="presOf" srcId="{E9F482A7-576B-2944-B0F9-BC79D80196EF}" destId="{28BF211E-1C95-A149-96DF-3B88A9719369}" srcOrd="0" destOrd="0" presId="urn:microsoft.com/office/officeart/2005/8/layout/list1"/>
    <dgm:cxn modelId="{48957818-FEBB-2D43-A9C7-3307322B4660}" type="presOf" srcId="{D301C73D-2CB5-CA42-A93E-1D75E43472C9}" destId="{7021FCB3-9BBE-ED4D-AAD5-70F1138DF8D7}" srcOrd="0" destOrd="0" presId="urn:microsoft.com/office/officeart/2005/8/layout/list1"/>
    <dgm:cxn modelId="{CCEF3C4B-FA08-DC4B-9C1B-A4E7745044C8}" type="presOf" srcId="{ED057D5D-FE8C-2B4A-B818-94ED25B6D1EA}" destId="{CE0530F2-E63F-F749-9CBB-75865DE923C0}" srcOrd="0" destOrd="0" presId="urn:microsoft.com/office/officeart/2005/8/layout/list1"/>
    <dgm:cxn modelId="{2A3FC80C-CB00-DA49-B0A0-D03061DA5C40}" type="presOf" srcId="{DA35DEC3-3FF1-2142-8CFF-6BC2BF7579DA}" destId="{369D5DC5-62B9-8B4C-8077-3C02B8DB64B8}" srcOrd="0" destOrd="0" presId="urn:microsoft.com/office/officeart/2005/8/layout/list1"/>
    <dgm:cxn modelId="{D67886E8-E9C7-2642-848D-36C39A138AAA}" srcId="{2EE458B5-0F91-024B-9D4E-EBE341CF04D6}" destId="{4B411199-4D25-D845-9025-B011FDE2C3FD}" srcOrd="5" destOrd="0" parTransId="{6252AB71-9CD9-2A41-837B-918D1A44ECCC}" sibTransId="{D29F01CD-E98E-F94A-B799-3D310BC84C2A}"/>
    <dgm:cxn modelId="{E728CB48-FE7D-DA42-A4F7-5BABADB86130}" type="presOf" srcId="{788B0A81-B4CD-FE46-86E0-DAE7C74946AF}" destId="{4561EEFE-59D4-C94B-B94F-671D11B6D4C2}" srcOrd="1" destOrd="0" presId="urn:microsoft.com/office/officeart/2005/8/layout/list1"/>
    <dgm:cxn modelId="{C0E71168-BD59-284C-B0E4-A1CF3E381082}" type="presOf" srcId="{788B0A81-B4CD-FE46-86E0-DAE7C74946AF}" destId="{9DBFEE52-A8DA-CE45-8B07-56C5611A3A03}" srcOrd="0" destOrd="0" presId="urn:microsoft.com/office/officeart/2005/8/layout/list1"/>
    <dgm:cxn modelId="{A76424D2-CA2E-5B41-87E4-A1977966814D}" type="presOf" srcId="{4B411199-4D25-D845-9025-B011FDE2C3FD}" destId="{8C31149F-34CE-5E40-AE42-37F01B83FD26}" srcOrd="0" destOrd="0" presId="urn:microsoft.com/office/officeart/2005/8/layout/list1"/>
    <dgm:cxn modelId="{DF7A23D1-C22B-A34B-A3E7-46A0B56DF74C}" srcId="{2EE458B5-0F91-024B-9D4E-EBE341CF04D6}" destId="{ED057D5D-FE8C-2B4A-B818-94ED25B6D1EA}" srcOrd="0" destOrd="0" parTransId="{6688A7CD-C5C1-F44F-9C2D-9E01B368757D}" sibTransId="{173FAADB-4B6E-D047-B0A6-1B752E230719}"/>
    <dgm:cxn modelId="{2E3C6FE0-D74A-3141-9A7B-44CB9739FA8C}" type="presOf" srcId="{D301C73D-2CB5-CA42-A93E-1D75E43472C9}" destId="{5795C6E5-CBF2-CF42-86A0-D141279E4DEE}" srcOrd="1" destOrd="0" presId="urn:microsoft.com/office/officeart/2005/8/layout/list1"/>
    <dgm:cxn modelId="{8C7BE3FD-F48E-AF4B-B93F-8BF16D84A310}" srcId="{2EE458B5-0F91-024B-9D4E-EBE341CF04D6}" destId="{788B0A81-B4CD-FE46-86E0-DAE7C74946AF}" srcOrd="2" destOrd="0" parTransId="{D61F07D6-590B-D84D-84EC-EBEBF2E00FBB}" sibTransId="{36DCECF6-F6A8-D94C-83AB-3905D47AD34A}"/>
    <dgm:cxn modelId="{D062516D-2C7B-BB42-8920-9E3BA5B4F145}" type="presOf" srcId="{DA35DEC3-3FF1-2142-8CFF-6BC2BF7579DA}" destId="{2CCD2449-10CE-B24C-AF49-EF401263CF37}" srcOrd="1" destOrd="0" presId="urn:microsoft.com/office/officeart/2005/8/layout/list1"/>
    <dgm:cxn modelId="{A8EB2315-1137-374A-8152-11DC83F07A02}" srcId="{2EE458B5-0F91-024B-9D4E-EBE341CF04D6}" destId="{E9F482A7-576B-2944-B0F9-BC79D80196EF}" srcOrd="4" destOrd="0" parTransId="{250763CB-86A0-5F49-99F0-DE8594AD8543}" sibTransId="{DF2432D4-C879-5C4A-A2CC-3568F840D0FB}"/>
    <dgm:cxn modelId="{798030F8-9B32-2D4C-8577-3C9D32799E72}" srcId="{2EE458B5-0F91-024B-9D4E-EBE341CF04D6}" destId="{D301C73D-2CB5-CA42-A93E-1D75E43472C9}" srcOrd="1" destOrd="0" parTransId="{030CA627-A439-3C4E-92DB-E7B22A4B75B3}" sibTransId="{9490AEE3-3D4C-8548-84E1-326D48D6D6E4}"/>
    <dgm:cxn modelId="{E505F3F6-C9BB-8845-A0FA-8F7E93CC76A9}" srcId="{2EE458B5-0F91-024B-9D4E-EBE341CF04D6}" destId="{DA35DEC3-3FF1-2142-8CFF-6BC2BF7579DA}" srcOrd="3" destOrd="0" parTransId="{49DDE9A6-04CD-6B4C-97A7-50C854920E7C}" sibTransId="{27310B3D-06F8-3546-8560-FA569207507A}"/>
    <dgm:cxn modelId="{E0B7DC8D-4765-6F4A-80F6-DF658797DD48}" type="presOf" srcId="{2EE458B5-0F91-024B-9D4E-EBE341CF04D6}" destId="{26731492-81C9-7D42-9B6F-0C6BCA63CDD2}" srcOrd="0" destOrd="0" presId="urn:microsoft.com/office/officeart/2005/8/layout/list1"/>
    <dgm:cxn modelId="{8B6E4AD3-69E6-7841-8317-577C4A3EEE43}" type="presOf" srcId="{ED057D5D-FE8C-2B4A-B818-94ED25B6D1EA}" destId="{7E397A31-81EC-7F4F-BCC6-3EC7F1822E08}" srcOrd="1" destOrd="0" presId="urn:microsoft.com/office/officeart/2005/8/layout/list1"/>
    <dgm:cxn modelId="{A10734A8-0F88-5E42-8FB8-4F4E36AB5683}" type="presParOf" srcId="{26731492-81C9-7D42-9B6F-0C6BCA63CDD2}" destId="{77FB6188-9AD6-BE4D-B972-AAD503A07902}" srcOrd="0" destOrd="0" presId="urn:microsoft.com/office/officeart/2005/8/layout/list1"/>
    <dgm:cxn modelId="{17530151-A15B-8A4B-B8DF-C13D9B34AE23}" type="presParOf" srcId="{77FB6188-9AD6-BE4D-B972-AAD503A07902}" destId="{CE0530F2-E63F-F749-9CBB-75865DE923C0}" srcOrd="0" destOrd="0" presId="urn:microsoft.com/office/officeart/2005/8/layout/list1"/>
    <dgm:cxn modelId="{5D8C3589-5060-0641-8BBE-165DE6434275}" type="presParOf" srcId="{77FB6188-9AD6-BE4D-B972-AAD503A07902}" destId="{7E397A31-81EC-7F4F-BCC6-3EC7F1822E08}" srcOrd="1" destOrd="0" presId="urn:microsoft.com/office/officeart/2005/8/layout/list1"/>
    <dgm:cxn modelId="{3AC80848-69B8-A040-A32F-AAFF5DA8DD07}" type="presParOf" srcId="{26731492-81C9-7D42-9B6F-0C6BCA63CDD2}" destId="{55A6883F-8CCC-D34A-9A59-EAF64D0D8CC6}" srcOrd="1" destOrd="0" presId="urn:microsoft.com/office/officeart/2005/8/layout/list1"/>
    <dgm:cxn modelId="{9824C631-FDC1-BD48-87BE-B9138BFA5FDC}" type="presParOf" srcId="{26731492-81C9-7D42-9B6F-0C6BCA63CDD2}" destId="{C5912ED8-0A24-3B46-A595-26E5F2F88127}" srcOrd="2" destOrd="0" presId="urn:microsoft.com/office/officeart/2005/8/layout/list1"/>
    <dgm:cxn modelId="{D120F712-6A91-3946-93EA-1AF370F48440}" type="presParOf" srcId="{26731492-81C9-7D42-9B6F-0C6BCA63CDD2}" destId="{44C420F6-A3EA-B948-B505-4C69ACDBFB58}" srcOrd="3" destOrd="0" presId="urn:microsoft.com/office/officeart/2005/8/layout/list1"/>
    <dgm:cxn modelId="{7270C0FF-3350-D243-8F4D-BA070E0C8CEF}" type="presParOf" srcId="{26731492-81C9-7D42-9B6F-0C6BCA63CDD2}" destId="{891A4ABE-BDB0-D34B-AA48-6BB5E5A7A38E}" srcOrd="4" destOrd="0" presId="urn:microsoft.com/office/officeart/2005/8/layout/list1"/>
    <dgm:cxn modelId="{0E52813A-9782-C747-99FC-24CDFA24A13F}" type="presParOf" srcId="{891A4ABE-BDB0-D34B-AA48-6BB5E5A7A38E}" destId="{7021FCB3-9BBE-ED4D-AAD5-70F1138DF8D7}" srcOrd="0" destOrd="0" presId="urn:microsoft.com/office/officeart/2005/8/layout/list1"/>
    <dgm:cxn modelId="{5396E419-7E56-8D4C-993F-DA846702290C}" type="presParOf" srcId="{891A4ABE-BDB0-D34B-AA48-6BB5E5A7A38E}" destId="{5795C6E5-CBF2-CF42-86A0-D141279E4DEE}" srcOrd="1" destOrd="0" presId="urn:microsoft.com/office/officeart/2005/8/layout/list1"/>
    <dgm:cxn modelId="{B790A60B-A256-8546-A9B7-05439ED51C67}" type="presParOf" srcId="{26731492-81C9-7D42-9B6F-0C6BCA63CDD2}" destId="{5C65D91E-467F-644E-A82A-B7769AF5BB79}" srcOrd="5" destOrd="0" presId="urn:microsoft.com/office/officeart/2005/8/layout/list1"/>
    <dgm:cxn modelId="{B77B2873-5E98-B84A-A92E-B1BD438E7646}" type="presParOf" srcId="{26731492-81C9-7D42-9B6F-0C6BCA63CDD2}" destId="{1A5F5222-503B-1546-9BFD-1802FAA7AA01}" srcOrd="6" destOrd="0" presId="urn:microsoft.com/office/officeart/2005/8/layout/list1"/>
    <dgm:cxn modelId="{445EAE87-7A16-B947-87AC-0EF88D678EB2}" type="presParOf" srcId="{26731492-81C9-7D42-9B6F-0C6BCA63CDD2}" destId="{35A2C833-4AC2-8D4A-AB2C-F9153F19D6BB}" srcOrd="7" destOrd="0" presId="urn:microsoft.com/office/officeart/2005/8/layout/list1"/>
    <dgm:cxn modelId="{D46AC190-4CE8-0645-815A-782FA7A05DF3}" type="presParOf" srcId="{26731492-81C9-7D42-9B6F-0C6BCA63CDD2}" destId="{E01DB41C-91C6-AB42-B949-6209221D06A8}" srcOrd="8" destOrd="0" presId="urn:microsoft.com/office/officeart/2005/8/layout/list1"/>
    <dgm:cxn modelId="{ABBEFE27-A3C6-6D42-9DF6-161D07847EAC}" type="presParOf" srcId="{E01DB41C-91C6-AB42-B949-6209221D06A8}" destId="{9DBFEE52-A8DA-CE45-8B07-56C5611A3A03}" srcOrd="0" destOrd="0" presId="urn:microsoft.com/office/officeart/2005/8/layout/list1"/>
    <dgm:cxn modelId="{FD04CF47-2D55-8C42-B326-929E9CEF6577}" type="presParOf" srcId="{E01DB41C-91C6-AB42-B949-6209221D06A8}" destId="{4561EEFE-59D4-C94B-B94F-671D11B6D4C2}" srcOrd="1" destOrd="0" presId="urn:microsoft.com/office/officeart/2005/8/layout/list1"/>
    <dgm:cxn modelId="{39E2BFF2-20DC-B245-A17A-1B093A81F640}" type="presParOf" srcId="{26731492-81C9-7D42-9B6F-0C6BCA63CDD2}" destId="{D19B4E3D-14C3-5541-B0C8-C74D3CA9FAAB}" srcOrd="9" destOrd="0" presId="urn:microsoft.com/office/officeart/2005/8/layout/list1"/>
    <dgm:cxn modelId="{98B5AF93-D27B-074F-B9C4-B4B2B4588AA2}" type="presParOf" srcId="{26731492-81C9-7D42-9B6F-0C6BCA63CDD2}" destId="{67A7849B-9C10-0447-9291-286E1A2A5D1F}" srcOrd="10" destOrd="0" presId="urn:microsoft.com/office/officeart/2005/8/layout/list1"/>
    <dgm:cxn modelId="{7B3A83B8-882C-6C47-ABD8-B5F92D8EE736}" type="presParOf" srcId="{26731492-81C9-7D42-9B6F-0C6BCA63CDD2}" destId="{B93E0497-2446-444F-9DC9-3E1FB82CA264}" srcOrd="11" destOrd="0" presId="urn:microsoft.com/office/officeart/2005/8/layout/list1"/>
    <dgm:cxn modelId="{8BEBE4DF-EB37-044B-B263-7A1ED3B117DC}" type="presParOf" srcId="{26731492-81C9-7D42-9B6F-0C6BCA63CDD2}" destId="{B867D0D1-8F40-5C43-95B9-8430556C8193}" srcOrd="12" destOrd="0" presId="urn:microsoft.com/office/officeart/2005/8/layout/list1"/>
    <dgm:cxn modelId="{BB508CF9-6CC0-3348-B78D-7FF766BE3B96}" type="presParOf" srcId="{B867D0D1-8F40-5C43-95B9-8430556C8193}" destId="{369D5DC5-62B9-8B4C-8077-3C02B8DB64B8}" srcOrd="0" destOrd="0" presId="urn:microsoft.com/office/officeart/2005/8/layout/list1"/>
    <dgm:cxn modelId="{9BDD46A8-BC1C-5C48-8632-71C49C49D9A5}" type="presParOf" srcId="{B867D0D1-8F40-5C43-95B9-8430556C8193}" destId="{2CCD2449-10CE-B24C-AF49-EF401263CF37}" srcOrd="1" destOrd="0" presId="urn:microsoft.com/office/officeart/2005/8/layout/list1"/>
    <dgm:cxn modelId="{8C0310A5-0F83-9E46-B6EC-B46A483DCCDF}" type="presParOf" srcId="{26731492-81C9-7D42-9B6F-0C6BCA63CDD2}" destId="{D0D3B28A-3132-E14D-B550-D38773C33A52}" srcOrd="13" destOrd="0" presId="urn:microsoft.com/office/officeart/2005/8/layout/list1"/>
    <dgm:cxn modelId="{D4463BF9-6C9F-494F-A4B5-2C0807914D2F}" type="presParOf" srcId="{26731492-81C9-7D42-9B6F-0C6BCA63CDD2}" destId="{3B021070-2C80-D44B-83BF-5901B9F97DA6}" srcOrd="14" destOrd="0" presId="urn:microsoft.com/office/officeart/2005/8/layout/list1"/>
    <dgm:cxn modelId="{DCC0FFD2-C9E3-0142-9734-0F25848E2421}" type="presParOf" srcId="{26731492-81C9-7D42-9B6F-0C6BCA63CDD2}" destId="{591F9CA9-6687-FD4B-AFB9-9ECFB8BB05D6}" srcOrd="15" destOrd="0" presId="urn:microsoft.com/office/officeart/2005/8/layout/list1"/>
    <dgm:cxn modelId="{570E6246-B582-774A-A82A-86F65D3091CA}" type="presParOf" srcId="{26731492-81C9-7D42-9B6F-0C6BCA63CDD2}" destId="{C33CA628-406D-2946-9259-6F1BB03DAEE3}" srcOrd="16" destOrd="0" presId="urn:microsoft.com/office/officeart/2005/8/layout/list1"/>
    <dgm:cxn modelId="{3D61C54C-EC64-AB45-9D3D-77440F728434}" type="presParOf" srcId="{C33CA628-406D-2946-9259-6F1BB03DAEE3}" destId="{28BF211E-1C95-A149-96DF-3B88A9719369}" srcOrd="0" destOrd="0" presId="urn:microsoft.com/office/officeart/2005/8/layout/list1"/>
    <dgm:cxn modelId="{EA7FE56D-85DC-FB4B-9446-3D153724E66D}" type="presParOf" srcId="{C33CA628-406D-2946-9259-6F1BB03DAEE3}" destId="{D48781F7-B203-424B-9B5D-B6668F91B598}" srcOrd="1" destOrd="0" presId="urn:microsoft.com/office/officeart/2005/8/layout/list1"/>
    <dgm:cxn modelId="{5AF90341-1E1C-2A45-A7CC-EA9ABA51FC6F}" type="presParOf" srcId="{26731492-81C9-7D42-9B6F-0C6BCA63CDD2}" destId="{B9B21F72-59A4-2441-9B65-AE69AF85C778}" srcOrd="17" destOrd="0" presId="urn:microsoft.com/office/officeart/2005/8/layout/list1"/>
    <dgm:cxn modelId="{6B047258-CB57-2A4A-B44B-70C0DBF573DC}" type="presParOf" srcId="{26731492-81C9-7D42-9B6F-0C6BCA63CDD2}" destId="{7F4C2F90-A6D0-284D-8FCF-791BBB4747C2}" srcOrd="18" destOrd="0" presId="urn:microsoft.com/office/officeart/2005/8/layout/list1"/>
    <dgm:cxn modelId="{2E3E2373-1F12-7F44-8B3F-1E848F3CC45E}" type="presParOf" srcId="{26731492-81C9-7D42-9B6F-0C6BCA63CDD2}" destId="{943DE291-DCDC-E942-B37A-1050810134B4}" srcOrd="19" destOrd="0" presId="urn:microsoft.com/office/officeart/2005/8/layout/list1"/>
    <dgm:cxn modelId="{96DD3C2F-B5B6-D247-9958-EDD56E996F79}" type="presParOf" srcId="{26731492-81C9-7D42-9B6F-0C6BCA63CDD2}" destId="{4935BAF7-AF54-9841-A3A7-F1913ADB1AC0}" srcOrd="20" destOrd="0" presId="urn:microsoft.com/office/officeart/2005/8/layout/list1"/>
    <dgm:cxn modelId="{B9C64908-2372-584A-85B9-D36D0A75DB33}" type="presParOf" srcId="{4935BAF7-AF54-9841-A3A7-F1913ADB1AC0}" destId="{8C31149F-34CE-5E40-AE42-37F01B83FD26}" srcOrd="0" destOrd="0" presId="urn:microsoft.com/office/officeart/2005/8/layout/list1"/>
    <dgm:cxn modelId="{BF9B8542-918F-0842-ADFE-A524504EFDA6}" type="presParOf" srcId="{4935BAF7-AF54-9841-A3A7-F1913ADB1AC0}" destId="{1F10225E-EE7D-C343-B5E0-1BFDCD5465FB}" srcOrd="1" destOrd="0" presId="urn:microsoft.com/office/officeart/2005/8/layout/list1"/>
    <dgm:cxn modelId="{E05C6E14-E28E-0747-93A5-20DDB6DD247C}" type="presParOf" srcId="{26731492-81C9-7D42-9B6F-0C6BCA63CDD2}" destId="{09775189-6535-2049-AF89-4DC793253276}" srcOrd="21" destOrd="0" presId="urn:microsoft.com/office/officeart/2005/8/layout/list1"/>
    <dgm:cxn modelId="{A2AEB294-9F9B-124D-9228-E4E9F335D312}" type="presParOf" srcId="{26731492-81C9-7D42-9B6F-0C6BCA63CDD2}" destId="{6F08279B-4E0B-E147-8089-164C369E963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12ED8-0A24-3B46-A595-26E5F2F88127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97A31-81EC-7F4F-BCC6-3EC7F1822E08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文件打开和关闭</a:t>
          </a:r>
          <a:endParaRPr lang="zh-CN" altLang="en-US" sz="1500" kern="1200" dirty="0"/>
        </a:p>
      </dsp:txBody>
      <dsp:txXfrm>
        <a:off x="326416" y="52915"/>
        <a:ext cx="4223968" cy="399568"/>
      </dsp:txXfrm>
    </dsp:sp>
    <dsp:sp modelId="{1A5F5222-503B-1546-9BFD-1802FAA7AA01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5C6E5-CBF2-CF42-86A0-D141279E4DEE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读写文件</a:t>
          </a:r>
          <a:endParaRPr lang="zh-CN" altLang="en-US" sz="1500" kern="1200" dirty="0"/>
        </a:p>
      </dsp:txBody>
      <dsp:txXfrm>
        <a:off x="326416" y="733315"/>
        <a:ext cx="4223968" cy="399568"/>
      </dsp:txXfrm>
    </dsp:sp>
    <dsp:sp modelId="{67A7849B-9C10-0447-9291-286E1A2A5D1F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1EEFE-59D4-C94B-B94F-671D11B6D4C2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上下文管理</a:t>
          </a:r>
          <a:endParaRPr lang="zh-CN" altLang="en-US" sz="1500" kern="1200" dirty="0"/>
        </a:p>
      </dsp:txBody>
      <dsp:txXfrm>
        <a:off x="326416" y="1413716"/>
        <a:ext cx="4223968" cy="399568"/>
      </dsp:txXfrm>
    </dsp:sp>
    <dsp:sp modelId="{3B021070-2C80-D44B-83BF-5901B9F97DA6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D2449-10CE-B24C-AF49-EF401263CF37}">
      <dsp:nvSpPr>
        <dsp:cNvPr id="0" name=""/>
        <dsp:cNvSpPr/>
      </dsp:nvSpPr>
      <dsp:spPr>
        <a:xfrm>
          <a:off x="304800" y="20725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File-like</a:t>
          </a:r>
          <a:r>
            <a:rPr lang="zh-CN" altLang="en-US" sz="1500" kern="1200" dirty="0" smtClean="0"/>
            <a:t> 对象</a:t>
          </a:r>
          <a:endParaRPr lang="zh-CN" altLang="en-US" sz="1500" kern="1200" dirty="0"/>
        </a:p>
      </dsp:txBody>
      <dsp:txXfrm>
        <a:off x="326416" y="2094116"/>
        <a:ext cx="4223968" cy="399568"/>
      </dsp:txXfrm>
    </dsp:sp>
    <dsp:sp modelId="{7F4C2F90-A6D0-284D-8FCF-791BBB4747C2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781F7-B203-424B-9B5D-B6668F91B598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路径操作</a:t>
          </a:r>
          <a:endParaRPr lang="zh-CN" altLang="en-US" sz="1500" kern="1200" dirty="0"/>
        </a:p>
      </dsp:txBody>
      <dsp:txXfrm>
        <a:off x="326416" y="2774516"/>
        <a:ext cx="4223968" cy="399568"/>
      </dsp:txXfrm>
    </dsp:sp>
    <dsp:sp modelId="{6F08279B-4E0B-E147-8089-164C369E9639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0225E-EE7D-C343-B5E0-1BFDCD5465FB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序列化和反序列化</a:t>
          </a:r>
          <a:endParaRPr lang="zh-CN" altLang="en-US" sz="1500" kern="1200"/>
        </a:p>
      </dsp:txBody>
      <dsp:txXfrm>
        <a:off x="326416" y="3454916"/>
        <a:ext cx="42239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3DA30-92FB-F844-9197-2084AB644B5B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13C0-26C1-864C-98FB-9E3628159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73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14/01/17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14/01/17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14/01/17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14/01/17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14/01/17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14/01/17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14/01/17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14/01/17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14/01/17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14/01/17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14/01/17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14/01/17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14/01/17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14/01/17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14/01/17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14/01/17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14/01/17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14/01/17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14/01/17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14/01/17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14/01/17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14/01/17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14/01/17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14/01/17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sz="5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97930" y="5367315"/>
            <a:ext cx="2199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</a:rPr>
              <a:t>comyn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2017.01.14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11840889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597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489" y="2470033"/>
            <a:ext cx="8937542" cy="2277890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90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90198" y="4747923"/>
            <a:ext cx="4032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HK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42</Words>
  <Application>Microsoft Macintosh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Calibri</vt:lpstr>
      <vt:lpstr>Calibri Light</vt:lpstr>
      <vt:lpstr>DengXian</vt:lpstr>
      <vt:lpstr>宋体</vt:lpstr>
      <vt:lpstr>微软雅黑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李学明</cp:lastModifiedBy>
  <cp:revision>227</cp:revision>
  <dcterms:created xsi:type="dcterms:W3CDTF">2015-02-19T23:46:00Z</dcterms:created>
  <dcterms:modified xsi:type="dcterms:W3CDTF">2017-01-14T00:07:41Z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