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8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0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611B-7CE2-40F9-BE17-993B3872D8CE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D5C3-F007-40FF-8914-91538C69B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1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B3769-FFCC-4EE3-BD00-CAC339D54ABA}"/>
              </a:ext>
            </a:extLst>
          </p:cNvPr>
          <p:cNvSpPr txBox="1"/>
          <p:nvPr/>
        </p:nvSpPr>
        <p:spPr>
          <a:xfrm>
            <a:off x="310874" y="3305977"/>
            <a:ext cx="257494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1" dirty="0"/>
              <a:t>Secular Values</a:t>
            </a:r>
            <a:endParaRPr lang="en-GB" sz="32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0EA8A-BB23-4D4C-84C6-3B8AAF302ED9}"/>
              </a:ext>
            </a:extLst>
          </p:cNvPr>
          <p:cNvSpPr txBox="1"/>
          <p:nvPr/>
        </p:nvSpPr>
        <p:spPr>
          <a:xfrm>
            <a:off x="4311941" y="144555"/>
            <a:ext cx="3296874" cy="107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1" dirty="0"/>
              <a:t>Lack of confidence in the government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A0C45-2687-4A2C-AC97-DCD93F263911}"/>
              </a:ext>
            </a:extLst>
          </p:cNvPr>
          <p:cNvSpPr txBox="1"/>
          <p:nvPr/>
        </p:nvSpPr>
        <p:spPr>
          <a:xfrm>
            <a:off x="9254437" y="3055477"/>
            <a:ext cx="2460771" cy="107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1" dirty="0"/>
              <a:t>Perception of corruption</a:t>
            </a:r>
            <a:endParaRPr lang="en-GB" sz="320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08287-488F-4182-8BF2-94D7DC1F477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85814" y="3594215"/>
            <a:ext cx="6368622" cy="4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4EA79C-C658-4A0B-8845-807985DE6036}"/>
              </a:ext>
            </a:extLst>
          </p:cNvPr>
          <p:cNvCxnSpPr>
            <a:cxnSpLocks/>
          </p:cNvCxnSpPr>
          <p:nvPr/>
        </p:nvCxnSpPr>
        <p:spPr>
          <a:xfrm flipV="1">
            <a:off x="2776755" y="1221773"/>
            <a:ext cx="1912044" cy="201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E1A6D-EB99-41B5-A408-68490643192A}"/>
              </a:ext>
            </a:extLst>
          </p:cNvPr>
          <p:cNvCxnSpPr>
            <a:cxnSpLocks/>
          </p:cNvCxnSpPr>
          <p:nvPr/>
        </p:nvCxnSpPr>
        <p:spPr>
          <a:xfrm>
            <a:off x="7287926" y="1221773"/>
            <a:ext cx="1966510" cy="201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CB7A31-DEA8-4B16-941E-6EE467A5319A}"/>
              </a:ext>
            </a:extLst>
          </p:cNvPr>
          <p:cNvSpPr txBox="1"/>
          <p:nvPr/>
        </p:nvSpPr>
        <p:spPr>
          <a:xfrm>
            <a:off x="3457957" y="1675177"/>
            <a:ext cx="367425" cy="584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1" i="1" dirty="0"/>
              <a:t>a</a:t>
            </a:r>
            <a:endParaRPr lang="en-GB" sz="320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6D6D16-70B3-4A35-8EC7-3ADB0F43AB8C}"/>
              </a:ext>
            </a:extLst>
          </p:cNvPr>
          <p:cNvSpPr txBox="1"/>
          <p:nvPr/>
        </p:nvSpPr>
        <p:spPr>
          <a:xfrm>
            <a:off x="8164733" y="1636940"/>
            <a:ext cx="367425" cy="584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1" i="1" dirty="0"/>
              <a:t>b</a:t>
            </a:r>
            <a:endParaRPr lang="en-GB" sz="320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490E38-4F1C-45FB-87D2-732EABEE0D06}"/>
              </a:ext>
            </a:extLst>
          </p:cNvPr>
          <p:cNvSpPr txBox="1"/>
          <p:nvPr/>
        </p:nvSpPr>
        <p:spPr>
          <a:xfrm>
            <a:off x="5554201" y="3059754"/>
            <a:ext cx="476794" cy="584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1" i="1" dirty="0"/>
              <a:t>c´</a:t>
            </a:r>
            <a:endParaRPr lang="en-GB" sz="3201" i="1" dirty="0"/>
          </a:p>
        </p:txBody>
      </p:sp>
    </p:spTree>
    <p:extLst>
      <p:ext uri="{BB962C8B-B14F-4D97-AF65-F5344CB8AC3E}">
        <p14:creationId xmlns:p14="http://schemas.microsoft.com/office/powerpoint/2010/main" val="219674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Schröder</dc:creator>
  <cp:lastModifiedBy>Joris Schröder</cp:lastModifiedBy>
  <cp:revision>8</cp:revision>
  <dcterms:created xsi:type="dcterms:W3CDTF">2022-08-24T06:40:59Z</dcterms:created>
  <dcterms:modified xsi:type="dcterms:W3CDTF">2022-08-24T07:33:15Z</dcterms:modified>
</cp:coreProperties>
</file>