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83DE-89EC-F67B-72B2-1D6555ABD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EF9BA-D068-9F0C-648E-03AD577C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5CC6-F9F7-FEFD-980D-ECD9EA71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9068-C8BA-094B-D181-7A357699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151E-CE5F-9750-9F44-AB8ED131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F087-CE4E-7CC7-C166-BE6E8DD5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ED8D-783F-37A1-2E07-D76DA4B4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4CDA-9891-702E-F958-0D227869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FCB2-8FBA-402A-BC76-B804BC82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AC1F-370B-D523-5980-96D054FE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CFBA8-2EE1-682A-46A8-D47F1C18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21B14-F659-5445-A42A-769FE6FD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4ADB-C2AF-4078-ABF9-066128A0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1337-4D8E-B824-CA0B-215AC8D6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DA72-520A-D3A7-10F1-DB27007D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EA3A-07C8-742E-C285-8D83DB3B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F0AE-7D21-7B12-E6D7-BFAAD6B5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D33F-BDEA-16AF-04E2-7A4391CC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D00B-0C37-AAF3-321A-639DAD01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CF9-5233-81A8-27FE-2C5CDED3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89D2-234C-A8A8-BE4D-94F12A81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F80EC-A672-FB8E-D355-E426E929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5610-F050-6692-1BA7-9AE4AC37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2989-A9F9-6164-B595-E736B683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A3A3-65BC-187D-81E8-0F7923E2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AA8F-DC30-2AC9-DB3C-7582CB34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847C-3404-6D25-62AD-1467B867A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AF0D7-8D96-7924-B81D-0EB2ACCB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43F47-8E7F-7549-8251-BE554D1A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8F1E-433A-7588-584D-5BBD8A45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EA71-78CC-FAD7-86E5-3B584F1D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4EB3-FCA3-92B4-6932-FF087157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FFE7B-C8B8-AAA3-2F38-78A7C59E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AAE5-466D-AE58-1706-6788BB648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BD79-C6FC-7981-4B4B-C77948CBC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164EF-BC67-8675-92A5-683D0CAD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2D94B-30CA-45F0-5712-A34A54C1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CAC80-666A-6992-6DE1-E4699C54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D2B9-6A7A-C362-4C11-9E94AD9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0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0EA6-EBAB-B3F1-90B2-B46E4250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0D50B-427E-FA67-885F-0E922C4D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FF855-7243-46C8-FF20-54C52C39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A9F1B-49C4-D71F-C1A2-47642795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22078-F792-DC65-1C2F-CD61BD60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E7DBC-6EDF-7829-28B4-085AEBE2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F287-4D32-4ED2-42FE-36E3CC5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E15B-F68A-2881-7049-DEB5AE68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8C1B-F0C0-1C0D-3B0E-18B1E29D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EC85E-B75D-117B-67FA-227561E6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D8474-038B-1293-0EBB-BF614C25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3CF4C-3CE2-4709-217F-08649A2F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D61EA-50FF-320D-F7D2-0FF555D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2E4E-A808-4834-7E79-F9C0B136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76151-79A5-FE5A-B2A6-CCF2EEF9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8A65-6308-6D92-5DEF-6033BD00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B33C2-D740-CEBD-F46E-E844F1DB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CFC0D-7EF2-1AF4-D457-EF69C34E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82488-21D2-44B6-2D55-DE4B397B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1646A-9A00-D609-413B-BE27CDBB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76B18-58B0-34CD-31F8-40F858ED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6A25-F52D-B246-DA69-AB2E4203F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1A6B-6E0B-420F-B207-874A8251F2E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1D52-409B-459A-1B30-CAF59EC3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56AD-513B-DB4F-7486-674B03A8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BBD5-2D9A-4841-9DA0-1615126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e.ufl.edu/~dpayne1/TimeComplexity/modules/module3/assessment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7738-90DB-03A5-0B35-A45D9ECE1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0" i="0" dirty="0">
                <a:solidFill>
                  <a:srgbClr val="212529"/>
                </a:solidFill>
                <a:effectLst/>
                <a:latin typeface="-apple-system"/>
              </a:rPr>
              <a:t>Module 3: Simple Loops and Nested Loops</a:t>
            </a:r>
          </a:p>
        </p:txBody>
      </p:sp>
    </p:spTree>
    <p:extLst>
      <p:ext uri="{BB962C8B-B14F-4D97-AF65-F5344CB8AC3E}">
        <p14:creationId xmlns:p14="http://schemas.microsoft.com/office/powerpoint/2010/main" val="80556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666998" y="-53439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 – Matching 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A111B-A64A-E444-1DFE-0B7F5086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0" y="991717"/>
            <a:ext cx="8331203" cy="54625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5D7C5A-F4F9-F054-3DCD-0509D0C8EE54}"/>
              </a:ext>
            </a:extLst>
          </p:cNvPr>
          <p:cNvSpPr txBox="1">
            <a:spLocks/>
          </p:cNvSpPr>
          <p:nvPr/>
        </p:nvSpPr>
        <p:spPr>
          <a:xfrm>
            <a:off x="8656944" y="5581001"/>
            <a:ext cx="4004953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212529"/>
                </a:solidFill>
                <a:latin typeface="-apple-system"/>
              </a:rPr>
              <a:t>Go to website for full experience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E3C868-8C08-2FCD-B3E9-36A418774816}"/>
              </a:ext>
            </a:extLst>
          </p:cNvPr>
          <p:cNvCxnSpPr/>
          <p:nvPr/>
        </p:nvCxnSpPr>
        <p:spPr>
          <a:xfrm>
            <a:off x="4672940" y="3177051"/>
            <a:ext cx="540328" cy="11340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7C4D1B-38F9-ACD3-143A-00B3C5ABED9B}"/>
              </a:ext>
            </a:extLst>
          </p:cNvPr>
          <p:cNvCxnSpPr>
            <a:cxnSpLocks/>
          </p:cNvCxnSpPr>
          <p:nvPr/>
        </p:nvCxnSpPr>
        <p:spPr>
          <a:xfrm>
            <a:off x="4520540" y="4755941"/>
            <a:ext cx="845128" cy="73045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00392-A778-9FF7-F152-1BB7F76A3963}"/>
              </a:ext>
            </a:extLst>
          </p:cNvPr>
          <p:cNvCxnSpPr>
            <a:cxnSpLocks/>
          </p:cNvCxnSpPr>
          <p:nvPr/>
        </p:nvCxnSpPr>
        <p:spPr>
          <a:xfrm flipV="1">
            <a:off x="4573647" y="4880758"/>
            <a:ext cx="792021" cy="454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C3F0AB-492A-2FEB-C2B1-1B62C823CEC5}"/>
              </a:ext>
            </a:extLst>
          </p:cNvPr>
          <p:cNvCxnSpPr>
            <a:cxnSpLocks/>
          </p:cNvCxnSpPr>
          <p:nvPr/>
        </p:nvCxnSpPr>
        <p:spPr>
          <a:xfrm>
            <a:off x="4595418" y="4307772"/>
            <a:ext cx="801585" cy="1367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041B5-B9E9-CBD6-01FF-A7FF43F12DAF}"/>
              </a:ext>
            </a:extLst>
          </p:cNvPr>
          <p:cNvCxnSpPr>
            <a:cxnSpLocks/>
          </p:cNvCxnSpPr>
          <p:nvPr/>
        </p:nvCxnSpPr>
        <p:spPr>
          <a:xfrm flipV="1">
            <a:off x="4672940" y="3177051"/>
            <a:ext cx="692728" cy="6260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0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87F33-7F8E-1B92-A57C-FF296D43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1" y="1087397"/>
            <a:ext cx="8757380" cy="51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87F33-7F8E-1B92-A57C-FF296D43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1" y="1087397"/>
            <a:ext cx="8757380" cy="5100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FA81A-C331-9562-9401-D1B50A2D91E0}"/>
              </a:ext>
            </a:extLst>
          </p:cNvPr>
          <p:cNvSpPr txBox="1">
            <a:spLocks/>
          </p:cNvSpPr>
          <p:nvPr/>
        </p:nvSpPr>
        <p:spPr>
          <a:xfrm>
            <a:off x="1457695" y="6288789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Remember this!</a:t>
            </a:r>
          </a:p>
        </p:txBody>
      </p:sp>
    </p:spTree>
    <p:extLst>
      <p:ext uri="{BB962C8B-B14F-4D97-AF65-F5344CB8AC3E}">
        <p14:creationId xmlns:p14="http://schemas.microsoft.com/office/powerpoint/2010/main" val="35724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212529"/>
                </a:solidFill>
                <a:latin typeface="-apple-system"/>
              </a:rPr>
              <a:t>Part 2: Non-Nested Multiple Loops</a:t>
            </a:r>
          </a:p>
        </p:txBody>
      </p:sp>
    </p:spTree>
    <p:extLst>
      <p:ext uri="{BB962C8B-B14F-4D97-AF65-F5344CB8AC3E}">
        <p14:creationId xmlns:p14="http://schemas.microsoft.com/office/powerpoint/2010/main" val="15520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6EB71-A531-C08E-5B28-EC9E549A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31" y="1213728"/>
            <a:ext cx="10713522" cy="50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9AE96-9808-4AFA-7CEC-583AD0A4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8301"/>
            <a:ext cx="10236530" cy="43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3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9AE96-9808-4AFA-7CEC-583AD0A4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8301"/>
            <a:ext cx="10236530" cy="43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C67F6-DF76-33BF-8454-A0C5A7444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02"/>
          <a:stretch/>
        </p:blipFill>
        <p:spPr>
          <a:xfrm>
            <a:off x="1361547" y="1266897"/>
            <a:ext cx="8993736" cy="4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C67F6-DF76-33BF-8454-A0C5A7444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02"/>
          <a:stretch/>
        </p:blipFill>
        <p:spPr>
          <a:xfrm>
            <a:off x="1361547" y="1266897"/>
            <a:ext cx="8993736" cy="48488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57695" y="6288789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Activity Time!</a:t>
            </a:r>
          </a:p>
        </p:txBody>
      </p:sp>
    </p:spTree>
    <p:extLst>
      <p:ext uri="{BB962C8B-B14F-4D97-AF65-F5344CB8AC3E}">
        <p14:creationId xmlns:p14="http://schemas.microsoft.com/office/powerpoint/2010/main" val="226072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CD782-2033-1F00-8187-4AF16C63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5" y="718458"/>
            <a:ext cx="10529190" cy="5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212529"/>
                </a:solidFill>
                <a:latin typeface="-apple-system"/>
              </a:rPr>
              <a:t>Part 1: Simple Loops</a:t>
            </a:r>
          </a:p>
        </p:txBody>
      </p:sp>
    </p:spTree>
    <p:extLst>
      <p:ext uri="{BB962C8B-B14F-4D97-AF65-F5344CB8AC3E}">
        <p14:creationId xmlns:p14="http://schemas.microsoft.com/office/powerpoint/2010/main" val="90902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CD782-2033-1F00-8187-4AF16C63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5" y="718458"/>
            <a:ext cx="10529190" cy="5676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524000" y="5272643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O(m)</a:t>
            </a:r>
          </a:p>
        </p:txBody>
      </p:sp>
    </p:spTree>
    <p:extLst>
      <p:ext uri="{BB962C8B-B14F-4D97-AF65-F5344CB8AC3E}">
        <p14:creationId xmlns:p14="http://schemas.microsoft.com/office/powerpoint/2010/main" val="70411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524000" y="5272643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O(m)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97399-91F4-E197-4DFB-7F69DFC1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8" y="1348024"/>
            <a:ext cx="11103429" cy="45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897399-91F4-E197-4DFB-7F69DFC1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8" y="1348024"/>
            <a:ext cx="11103429" cy="45090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463632" y="4583874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O(log(n))</a:t>
            </a:r>
          </a:p>
        </p:txBody>
      </p:sp>
    </p:spTree>
    <p:extLst>
      <p:ext uri="{BB962C8B-B14F-4D97-AF65-F5344CB8AC3E}">
        <p14:creationId xmlns:p14="http://schemas.microsoft.com/office/powerpoint/2010/main" val="403424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463632" y="4583874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O(log(p))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8DFA7-F63D-B223-F2B7-75C737DE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738187"/>
            <a:ext cx="112299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8DFA7-F63D-B223-F2B7-75C737DE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738187"/>
            <a:ext cx="11229975" cy="53816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463632" y="4583874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O(log(p))</a:t>
            </a:r>
          </a:p>
        </p:txBody>
      </p:sp>
    </p:spTree>
    <p:extLst>
      <p:ext uri="{BB962C8B-B14F-4D97-AF65-F5344CB8AC3E}">
        <p14:creationId xmlns:p14="http://schemas.microsoft.com/office/powerpoint/2010/main" val="16111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463632" y="4583874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O(p)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62BFA-1A41-7570-4A42-0E95CC91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90575"/>
            <a:ext cx="11315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0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262BFA-1A41-7570-4A42-0E95CC91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90575"/>
            <a:ext cx="11315700" cy="5276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463632" y="4583874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O(p)</a:t>
            </a:r>
          </a:p>
        </p:txBody>
      </p:sp>
    </p:spTree>
    <p:extLst>
      <p:ext uri="{BB962C8B-B14F-4D97-AF65-F5344CB8AC3E}">
        <p14:creationId xmlns:p14="http://schemas.microsoft.com/office/powerpoint/2010/main" val="190437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463632" y="4583874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O(p + log(v)) or O(log(v) + p)</a:t>
            </a: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B84F5-86C1-7AC1-E567-9109E0A4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177"/>
            <a:ext cx="12192000" cy="50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70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B84F5-86C1-7AC1-E567-9109E0A4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177"/>
            <a:ext cx="12192000" cy="50916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Non-nested multiple loops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1EBF9-D749-1190-0C3B-57BC843CFA0F}"/>
              </a:ext>
            </a:extLst>
          </p:cNvPr>
          <p:cNvSpPr txBox="1">
            <a:spLocks/>
          </p:cNvSpPr>
          <p:nvPr/>
        </p:nvSpPr>
        <p:spPr>
          <a:xfrm>
            <a:off x="1463633" y="6450280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Please view website for full experience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A11E-E89D-BA73-69DA-2430B59E2371}"/>
              </a:ext>
            </a:extLst>
          </p:cNvPr>
          <p:cNvSpPr txBox="1">
            <a:spLocks/>
          </p:cNvSpPr>
          <p:nvPr/>
        </p:nvSpPr>
        <p:spPr>
          <a:xfrm>
            <a:off x="1463632" y="4583874"/>
            <a:ext cx="9144000" cy="40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Answer: 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O(p + log(v)) or O(log(v) + p)</a:t>
            </a: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0989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212529"/>
                </a:solidFill>
                <a:latin typeface="-apple-system"/>
              </a:rPr>
              <a:t>Part 3: Nested Loops</a:t>
            </a:r>
          </a:p>
        </p:txBody>
      </p:sp>
    </p:spTree>
    <p:extLst>
      <p:ext uri="{BB962C8B-B14F-4D97-AF65-F5344CB8AC3E}">
        <p14:creationId xmlns:p14="http://schemas.microsoft.com/office/powerpoint/2010/main" val="286552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88090-A2BD-4283-8570-11CF9CEF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4" y="971939"/>
            <a:ext cx="9751219" cy="539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21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6479969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Nested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F775C-BFAD-B768-D784-23514E77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76" y="1330435"/>
            <a:ext cx="9031184" cy="44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67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1337953" y="-94198"/>
            <a:ext cx="6479969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Nested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97294-635F-6A34-F27F-6ADC5CCE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9" y="1158745"/>
            <a:ext cx="11099470" cy="49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7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6714A-E9B8-D952-F53E-C3D0E99E8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70"/>
          <a:stretch/>
        </p:blipFill>
        <p:spPr>
          <a:xfrm>
            <a:off x="480950" y="1311956"/>
            <a:ext cx="11528275" cy="41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87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>
                <a:solidFill>
                  <a:srgbClr val="212529"/>
                </a:solidFill>
                <a:latin typeface="-apple-system"/>
              </a:rPr>
              <a:t>Take the assessment!</a:t>
            </a:r>
            <a:endParaRPr lang="en-US" sz="7200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3D9B82-44B5-012A-9326-85600BE9DB28}"/>
              </a:ext>
            </a:extLst>
          </p:cNvPr>
          <p:cNvSpPr txBox="1">
            <a:spLocks/>
          </p:cNvSpPr>
          <p:nvPr/>
        </p:nvSpPr>
        <p:spPr>
          <a:xfrm>
            <a:off x="318654" y="3496253"/>
            <a:ext cx="1155469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212529"/>
                </a:solidFill>
                <a:latin typeface="-apple-system"/>
                <a:hlinkClick r:id="rId2"/>
              </a:rPr>
              <a:t>https://www.cise.ufl.edu/~dpayne1/TimeComplexity/modules/module3/assessment.php</a:t>
            </a:r>
            <a:endParaRPr lang="en-US" sz="72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692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1EF45-88BF-772B-6C20-11B99A5F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1473"/>
            <a:ext cx="10972800" cy="36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19BF7-7E90-E967-9EBD-245726DA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07" y="193149"/>
            <a:ext cx="7895426" cy="66672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9310A-9994-0BA3-66ED-B512F0AC3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23836" r="19029" b="36013"/>
          <a:stretch/>
        </p:blipFill>
        <p:spPr>
          <a:xfrm>
            <a:off x="532410" y="1490353"/>
            <a:ext cx="5452754" cy="11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6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E88A8-1772-E5FA-2B40-023ED952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5" y="1175657"/>
            <a:ext cx="10091429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E7613-A668-7453-D1F1-E37CC04D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566489"/>
            <a:ext cx="10693730" cy="4097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E0DD82-8144-7538-E5D5-D79C5194B972}"/>
              </a:ext>
            </a:extLst>
          </p:cNvPr>
          <p:cNvSpPr txBox="1">
            <a:spLocks/>
          </p:cNvSpPr>
          <p:nvPr/>
        </p:nvSpPr>
        <p:spPr>
          <a:xfrm>
            <a:off x="1647701" y="5508172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Any Suggestions?</a:t>
            </a:r>
          </a:p>
        </p:txBody>
      </p:sp>
    </p:spTree>
    <p:extLst>
      <p:ext uri="{BB962C8B-B14F-4D97-AF65-F5344CB8AC3E}">
        <p14:creationId xmlns:p14="http://schemas.microsoft.com/office/powerpoint/2010/main" val="20305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19F07-F911-2994-8C97-4AFBFD72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46" y="285008"/>
            <a:ext cx="7556216" cy="64008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2715491" y="0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E7613-A668-7453-D1F1-E37CC04DA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73" t="20749" r="29040" b="29832"/>
          <a:stretch/>
        </p:blipFill>
        <p:spPr>
          <a:xfrm>
            <a:off x="225630" y="1223158"/>
            <a:ext cx="4500749" cy="20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D2CE2A-9232-7D4D-E52D-8E831A8246DC}"/>
              </a:ext>
            </a:extLst>
          </p:cNvPr>
          <p:cNvSpPr txBox="1">
            <a:spLocks/>
          </p:cNvSpPr>
          <p:nvPr/>
        </p:nvSpPr>
        <p:spPr>
          <a:xfrm>
            <a:off x="-666998" y="-53439"/>
            <a:ext cx="9144000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Simple Loops – Matching 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A111B-A64A-E444-1DFE-0B7F5086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0" y="991717"/>
            <a:ext cx="8331203" cy="54625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5D7C5A-F4F9-F054-3DCD-0509D0C8EE54}"/>
              </a:ext>
            </a:extLst>
          </p:cNvPr>
          <p:cNvSpPr txBox="1">
            <a:spLocks/>
          </p:cNvSpPr>
          <p:nvPr/>
        </p:nvSpPr>
        <p:spPr>
          <a:xfrm>
            <a:off x="8656944" y="5581001"/>
            <a:ext cx="4004953" cy="108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212529"/>
                </a:solidFill>
                <a:latin typeface="-apple-system"/>
              </a:rPr>
              <a:t>Go to website for full experience</a:t>
            </a:r>
          </a:p>
        </p:txBody>
      </p:sp>
    </p:spTree>
    <p:extLst>
      <p:ext uri="{BB962C8B-B14F-4D97-AF65-F5344CB8AC3E}">
        <p14:creationId xmlns:p14="http://schemas.microsoft.com/office/powerpoint/2010/main" val="4414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062D17141DA4282DCA7A1362497BF" ma:contentTypeVersion="9" ma:contentTypeDescription="Create a new document." ma:contentTypeScope="" ma:versionID="7f6571bf5aba8d6f2eb7efdaf640b1a9">
  <xsd:schema xmlns:xsd="http://www.w3.org/2001/XMLSchema" xmlns:xs="http://www.w3.org/2001/XMLSchema" xmlns:p="http://schemas.microsoft.com/office/2006/metadata/properties" xmlns:ns3="5cbc42d9-f8de-41c4-a043-89b4aae1fdd6" xmlns:ns4="bae28f24-7bcf-49f4-98a6-369865c3bd65" targetNamespace="http://schemas.microsoft.com/office/2006/metadata/properties" ma:root="true" ma:fieldsID="82b348f46cbd666d4eceeba7fac16cac" ns3:_="" ns4:_="">
    <xsd:import namespace="5cbc42d9-f8de-41c4-a043-89b4aae1fdd6"/>
    <xsd:import namespace="bae28f24-7bcf-49f4-98a6-369865c3bd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c42d9-f8de-41c4-a043-89b4aae1f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28f24-7bcf-49f4-98a6-369865c3bd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10F01-0C82-499E-B21B-9907DCF56E7A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bae28f24-7bcf-49f4-98a6-369865c3bd65"/>
    <ds:schemaRef ds:uri="http://schemas.microsoft.com/office/2006/documentManagement/types"/>
    <ds:schemaRef ds:uri="5cbc42d9-f8de-41c4-a043-89b4aae1fdd6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898571-26D3-4820-9BAE-FB63D2B5F5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FC34CF-E7E5-46D3-8AB2-B099C3E16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bc42d9-f8de-41c4-a043-89b4aae1fdd6"/>
    <ds:schemaRef ds:uri="bae28f24-7bcf-49f4-98a6-369865c3bd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293</Words>
  <Application>Microsoft Office PowerPoint</Application>
  <PresentationFormat>Widescreen</PresentationFormat>
  <Paragraphs>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Office Theme</vt:lpstr>
      <vt:lpstr>Module 3: Simple Loops and Nested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Simple Loops and Nested Loops</dc:title>
  <dc:creator>Payne, David L.</dc:creator>
  <cp:lastModifiedBy>Payne, David L.</cp:lastModifiedBy>
  <cp:revision>1</cp:revision>
  <dcterms:created xsi:type="dcterms:W3CDTF">2023-04-20T01:56:15Z</dcterms:created>
  <dcterms:modified xsi:type="dcterms:W3CDTF">2023-04-20T02:22:35Z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0x010100EFC062D17141DA4282DCA7A1362497BF</vt:lpwstr>
  </property>
</Properties>
</file>