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F4F0-3874-6EB4-BBBA-E85F0040D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C7325-89ED-26C4-C6C2-C1F2D876C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A29F-2249-1F57-30D3-1FCEA6B7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6C58-A9CD-58B2-8573-A7C7B9D3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1DBB-4F9E-24D8-BEAC-15007E9F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4569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94D9-7A91-7FB7-A4C8-0B574C06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6432F-DBFC-57B5-C26A-7ACDE84F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56AD-7897-BD93-19EE-4D7ABC34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7401-4F5C-A4D5-676E-26383280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FAEB-0091-824C-E8A5-8F0396D8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553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C3795-D0F0-F28F-F4A2-B99F794CF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13A1B-7223-7DD5-19B8-5F1B38D9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3169-AC1C-A23F-1959-539FA4EC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E40-352A-111D-312A-CF5C0A59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6062-52E8-1D8B-1821-3BCA2661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126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1D97-4F89-4A43-B4B0-8F7DE6B4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2DE6-60A5-B73A-743F-D20A4E3A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0002-B6D9-7423-0A51-8E0B62B8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3054-7683-82D1-FF30-43EA8CAC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94E4-13F2-C13C-A259-1B97418F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122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52E1-9277-216E-1E89-72AE9EB2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C65DB-399E-5E8D-CF11-2BC61B43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6ECA-EDB4-B7B2-8EB0-A0791BBA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7D6C-0EDF-CA01-3AD4-DE0DC778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E906-23DD-07D1-F06D-40009713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11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48A2-9FF8-3E17-C804-5A1BECEB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D9FE-FC94-16F3-E2BB-FE36A7215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26D34-A170-A235-8BA9-5F09D0BE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4B5A-E60D-177C-C69B-581A4F17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2D84-847D-2059-1E3C-6635C0DC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2A36C-BBD3-A821-1A26-A7EE3DD1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20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17D2-46DE-046B-53C6-639C07D0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924DE-B84C-593D-3607-ACA33E2B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28D60-7D2D-5CEE-5E26-BFD222ACA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C9A3D-338B-C71B-0E6F-64C3226B5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1857D-2A92-0C23-5A1B-5286EE6AB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D39D9-17C1-53C9-C1B8-CBB3BBEA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B3091-A68B-5771-F293-7840CF8E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BACD8-2574-65ED-C7EA-EEAC2C90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068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15D0-B7FD-1319-AF9B-4129C7A7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CB61B-2AD0-1FD7-1F33-971E8C02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DA3BB-05EC-BDB6-31AF-DD896A9F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74711-10A3-302D-3D9C-3E447397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52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DCF87-57BF-B8D3-4E07-D8B8754F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2E4D0-EBFB-4431-2FCA-65007CAF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11176-B031-90D0-B45A-E6A24D20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26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3506-FA59-26A9-2874-0BED8F28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ED07-74A3-829A-3C7D-77F05637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29BC7-F7E1-9D3A-AA5B-8C93D136A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4790-57C0-8AEC-40F0-07EA8FAA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2A04-4BA3-5E72-F593-16C54BCF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AF34C-B49E-7098-5C36-CB3A3FB3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584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2D03-02B5-8A7B-3EAC-D01D8981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F2F7B-1638-274C-3340-65C226FD6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78B5-99CD-09BC-0230-A9F158BD9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41873-93CA-1777-EBAA-F9FF5759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807D-D6ED-E4C8-555B-694272C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5E51-DE12-2D70-0AB1-59333DC1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88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47532-C9FA-46AF-D83B-859CA000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9AAA4-3F1F-6445-8828-21C8C2C09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725-7D0E-89B3-26FF-9792D8939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DBD8-3380-214E-9341-FC8D7EDF4591}" type="datetimeFigureOut">
              <a:rPr lang="en-KR" smtClean="0"/>
              <a:t>2023/09/15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6282-D036-55DC-BC05-DBF429E61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F7EF-FB8F-E417-B57E-0165E7CB5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103D-16F8-854C-B345-CEE5088C21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173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A6E5-5F4A-7F15-BC8C-300EE0F6F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A89F0-D080-0FB6-070E-846D420B7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5232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376C4F-53B8-4F9B-46F4-D0D0858DA8C7}"/>
              </a:ext>
            </a:extLst>
          </p:cNvPr>
          <p:cNvSpPr/>
          <p:nvPr/>
        </p:nvSpPr>
        <p:spPr>
          <a:xfrm>
            <a:off x="248022" y="125008"/>
            <a:ext cx="11822057" cy="665230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FDD4738-5EA0-9665-6E3E-98D18318D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8022" y="125008"/>
            <a:ext cx="253303" cy="2533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2CE3ED-F960-04AB-CE19-A728E3C69DD4}"/>
              </a:ext>
            </a:extLst>
          </p:cNvPr>
          <p:cNvSpPr/>
          <p:nvPr/>
        </p:nvSpPr>
        <p:spPr>
          <a:xfrm>
            <a:off x="390862" y="506008"/>
            <a:ext cx="11553116" cy="6120703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3B2F244-9A84-8A24-69F7-F4F85EB18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6827" y="506008"/>
            <a:ext cx="253303" cy="2533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005D45-A18C-A051-996E-4FF849180F2C}"/>
              </a:ext>
            </a:extLst>
          </p:cNvPr>
          <p:cNvSpPr/>
          <p:nvPr/>
        </p:nvSpPr>
        <p:spPr>
          <a:xfrm>
            <a:off x="537882" y="887008"/>
            <a:ext cx="11263257" cy="5632126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F66EBF1-4A97-70AA-436D-760761C69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7882" y="887008"/>
            <a:ext cx="253303" cy="2533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085F92-91AA-303C-E7C6-D0C3B133E1EA}"/>
              </a:ext>
            </a:extLst>
          </p:cNvPr>
          <p:cNvSpPr/>
          <p:nvPr/>
        </p:nvSpPr>
        <p:spPr>
          <a:xfrm>
            <a:off x="918882" y="1649008"/>
            <a:ext cx="3922059" cy="456891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61C865-C83B-7C38-0045-9E83EECD5580}"/>
              </a:ext>
            </a:extLst>
          </p:cNvPr>
          <p:cNvSpPr/>
          <p:nvPr/>
        </p:nvSpPr>
        <p:spPr>
          <a:xfrm>
            <a:off x="7363611" y="1649008"/>
            <a:ext cx="3922059" cy="456891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DB362-3A3F-C0BA-E296-847521A52FA6}"/>
              </a:ext>
            </a:extLst>
          </p:cNvPr>
          <p:cNvSpPr/>
          <p:nvPr/>
        </p:nvSpPr>
        <p:spPr>
          <a:xfrm>
            <a:off x="1036693" y="2067734"/>
            <a:ext cx="3686435" cy="116513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B725C-F3B3-2B44-9E68-D8ED3F90CF80}"/>
              </a:ext>
            </a:extLst>
          </p:cNvPr>
          <p:cNvSpPr/>
          <p:nvPr/>
        </p:nvSpPr>
        <p:spPr>
          <a:xfrm>
            <a:off x="7468872" y="2067734"/>
            <a:ext cx="3686435" cy="116513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9CBAD9A-7787-9B3C-8FDC-FE4C36565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36693" y="2067734"/>
            <a:ext cx="210396" cy="2103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CA1E6A2-2002-69BF-6001-8E995C90E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468872" y="2067734"/>
            <a:ext cx="210396" cy="21039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373E907-5C44-BE43-A5E1-34820D88DCA8}"/>
              </a:ext>
            </a:extLst>
          </p:cNvPr>
          <p:cNvSpPr/>
          <p:nvPr/>
        </p:nvSpPr>
        <p:spPr>
          <a:xfrm>
            <a:off x="1036693" y="3360569"/>
            <a:ext cx="3686434" cy="2706744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97C11-9700-8674-D7A4-69C844BDDB9C}"/>
              </a:ext>
            </a:extLst>
          </p:cNvPr>
          <p:cNvSpPr/>
          <p:nvPr/>
        </p:nvSpPr>
        <p:spPr>
          <a:xfrm>
            <a:off x="7468872" y="3413461"/>
            <a:ext cx="3686434" cy="2706744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BB5F7C6-EAA2-160A-E6A0-9F6DD7C378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09799" y="3360945"/>
            <a:ext cx="210396" cy="21039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EBB704F-D0B7-5CA0-62D6-8AB63958AE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451971" y="3413461"/>
            <a:ext cx="210396" cy="21039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4C8A122-E827-6A6C-9A30-F1B0B97FA9FE}"/>
              </a:ext>
            </a:extLst>
          </p:cNvPr>
          <p:cNvGrpSpPr/>
          <p:nvPr/>
        </p:nvGrpSpPr>
        <p:grpSpPr>
          <a:xfrm>
            <a:off x="1220195" y="2451598"/>
            <a:ext cx="572593" cy="607806"/>
            <a:chOff x="2307317" y="2522369"/>
            <a:chExt cx="572593" cy="60780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C633EEB2-8B0C-B918-321B-7520A7A1C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37520" y="2522369"/>
              <a:ext cx="457200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EE5D19-A4EA-C495-7144-4840141DE4FD}"/>
                </a:ext>
              </a:extLst>
            </p:cNvPr>
            <p:cNvSpPr txBox="1"/>
            <p:nvPr/>
          </p:nvSpPr>
          <p:spPr>
            <a:xfrm>
              <a:off x="2307317" y="2883954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  <a:r>
                <a:rPr lang="en-KR" sz="1000" dirty="0"/>
                <a:t>astion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68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23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Allen Wolfe</dc:creator>
  <cp:keywords/>
  <dc:description/>
  <cp:lastModifiedBy>Allen Wolfe</cp:lastModifiedBy>
  <cp:revision>1</cp:revision>
  <dcterms:created xsi:type="dcterms:W3CDTF">2023-09-15T07:36:33Z</dcterms:created>
  <dcterms:modified xsi:type="dcterms:W3CDTF">2023-09-18T02:04:09Z</dcterms:modified>
  <cp:category/>
</cp:coreProperties>
</file>