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5F64-161E-4DB0-B9C2-F0CD1DE47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C0A9C-3054-4DA8-A73C-CAD23B5BF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5C124-C52D-4479-BC76-FBB39FCC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0AD-1FEA-4974-B9BD-D42B3C2C92D4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382CC-824A-45A1-88CF-637D7936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31E24-8071-4F01-A5ED-CDCC0F2B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B782-4BB5-47B8-AADA-B858F7C7C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18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9FE5-A54F-4AAA-8B67-8736171C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0BAD0-5872-4836-97EB-16FFE26E4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603AE-04B6-4552-841F-D86E9CC3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0AD-1FEA-4974-B9BD-D42B3C2C92D4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C9687-5A61-4398-B038-E151950D8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6077D-F029-4931-B767-B1DAAC8B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B782-4BB5-47B8-AADA-B858F7C7C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530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82093-A3BB-47A9-ABD4-346A3B161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83F689-2D35-4CCB-8064-4AA5CED44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98F89-1324-4919-85DE-873B6035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0AD-1FEA-4974-B9BD-D42B3C2C92D4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A215D-114F-4439-A36A-2A8374828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56EBD-EFFE-4A89-8AC5-BED751B5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B782-4BB5-47B8-AADA-B858F7C7C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EB0B6-F5BA-42CF-8989-F2168DB4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E3433-A5DE-4586-9DC0-B442D6C34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86F73-F35A-4C8D-8CCF-DC65AEBB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0AD-1FEA-4974-B9BD-D42B3C2C92D4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F1AF5-5A65-4B95-AB23-6EACA373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7104E-1D8D-4372-A29C-A44BA5C2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B782-4BB5-47B8-AADA-B858F7C7C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83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06FA-D948-4AE1-8D8E-EAF9AE055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1603F-36D1-4F6D-B13C-0492E1696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23986-9C5A-4255-B095-928408DD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0AD-1FEA-4974-B9BD-D42B3C2C92D4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5E43D-8D1C-401A-9D5B-A0E15415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34061-EB3B-4B0C-868E-56061EA2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B782-4BB5-47B8-AADA-B858F7C7C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38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EA82-D129-4EC3-9DB7-2E40BF41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1F126-3948-477F-9ED0-4C69D5496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84825-1E50-4CB1-B0C8-2C1D735D2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646A3-356F-4C96-B8D7-7B53008A9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0AD-1FEA-4974-B9BD-D42B3C2C92D4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15AF9-E9A8-409A-8316-52B457EF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D92E4-129C-4DD1-8B96-701C78A6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B782-4BB5-47B8-AADA-B858F7C7C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92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20B0-A634-4A5E-B63F-B1D995410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780B2-CBA5-48CF-8F67-37F04F9B9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9CAB3-58F1-4771-B3FC-87EBAF871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465C2-6683-4A45-8D76-8531D9105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C768B0-950D-4879-A5EC-5724FF579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4D5A1D-C9A2-4A89-8D5F-82C41539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0AD-1FEA-4974-B9BD-D42B3C2C92D4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8E337-BAFE-468C-BEF3-ADA5E578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16253B-FD31-4E33-950D-D5E27A91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B782-4BB5-47B8-AADA-B858F7C7C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48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CF1A-959D-4DB8-AAEE-2C4D298D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A58CDF-495D-4BB7-B82A-12DB6B4D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0AD-1FEA-4974-B9BD-D42B3C2C92D4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127E1-BC64-4DF3-A7EF-1D7A54E4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BAA53-84BF-4D28-B32B-7CDD6DCF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B782-4BB5-47B8-AADA-B858F7C7C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39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10E60-23ED-400E-BC0B-77AAC0DF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0AD-1FEA-4974-B9BD-D42B3C2C92D4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46A23-D67A-4C44-AF6A-603D0ACA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7585E-0499-47B2-85A9-928212B6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B782-4BB5-47B8-AADA-B858F7C7C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24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F931A-1F6B-4DDF-803E-053742C8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D2D1D-7F2A-46F7-A009-CE083633C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99F0B-4CFA-4501-8F3A-68B4BE5B9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1E5DB-400A-4C16-8606-BA0A37A9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0AD-1FEA-4974-B9BD-D42B3C2C92D4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06358-D384-458F-9B2B-1289F8E08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16927-A2DB-4310-B739-EB16535D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B782-4BB5-47B8-AADA-B858F7C7C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21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5B80-6953-4C5D-B2F3-46DA27938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3D02D-E3BA-4807-B7E5-E1BD06E10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51B5D-60BF-4A94-8458-8761B011B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9679E-BE09-48CF-898D-DF2EAF42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0AD-1FEA-4974-B9BD-D42B3C2C92D4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C1774-5087-4746-9C1C-062A887AC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EA301-A348-4C02-A1BE-A207E1A4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B782-4BB5-47B8-AADA-B858F7C7C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68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7D119-5046-4064-A620-4F05E87D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46706-1132-4417-83CD-75A174159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2A0F2-7EA6-444B-92B4-4DA1786EF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270AD-1FEA-4974-B9BD-D42B3C2C92D4}" type="datetimeFigureOut">
              <a:rPr lang="en-IN" smtClean="0"/>
              <a:t>31-01-2019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BC51A-EDB8-4FF0-AFE8-30CEC7082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DD6C8-0C90-4AFA-9892-99AFD31FA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3B782-4BB5-47B8-AADA-B858F7C7C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98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77AB-12EA-44B7-8823-954FF9DB2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0" y="405448"/>
            <a:ext cx="9144000" cy="1549717"/>
          </a:xfrm>
        </p:spPr>
        <p:txBody>
          <a:bodyPr>
            <a:normAutofit/>
          </a:bodyPr>
          <a:lstStyle/>
          <a:p>
            <a:r>
              <a:rPr lang="en-IN" b="1" dirty="0"/>
              <a:t>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87BB5-4D52-42BB-835E-4B5765B3F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3874857-9E29-42E9-A2D7-F50688305FC1}"/>
              </a:ext>
            </a:extLst>
          </p:cNvPr>
          <p:cNvSpPr/>
          <p:nvPr/>
        </p:nvSpPr>
        <p:spPr>
          <a:xfrm>
            <a:off x="2311499" y="413331"/>
            <a:ext cx="78688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AUTOMOBILE ATTRIBUTES ANALYSIS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0EEEDF-5254-4506-901C-5FFABC57AB81}"/>
              </a:ext>
            </a:extLst>
          </p:cNvPr>
          <p:cNvSpPr txBox="1"/>
          <p:nvPr/>
        </p:nvSpPr>
        <p:spPr>
          <a:xfrm>
            <a:off x="0" y="3254178"/>
            <a:ext cx="4472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ILAPAVULURI DEVI PRASAD</a:t>
            </a:r>
          </a:p>
        </p:txBody>
      </p:sp>
    </p:spTree>
    <p:extLst>
      <p:ext uri="{BB962C8B-B14F-4D97-AF65-F5344CB8AC3E}">
        <p14:creationId xmlns:p14="http://schemas.microsoft.com/office/powerpoint/2010/main" val="336443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A1AAF-C245-4DBE-A945-9038C505A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" y="4235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Mileage</a:t>
            </a:r>
          </a:p>
          <a:p>
            <a:pPr marL="0" indent="0">
              <a:buNone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Cheverolet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cars are the most mileage efficient cars. While Jaguar cars are the least.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2E93E-130B-476B-BB4D-49174245E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1" y="1377215"/>
            <a:ext cx="6712256" cy="5057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ABFFBC-4DAC-4BFF-A0F9-57EA8B475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90" y="1377215"/>
            <a:ext cx="4481264" cy="50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87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3261A-AF77-4311-96B2-9D1AFE084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462" y="3226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Normalized-losses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average loss payment per insured vehicle year.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8EFD4-99CF-4FCD-9C09-3B6E036A3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2" y="1259393"/>
            <a:ext cx="5956606" cy="3708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3CA693-6328-4C5F-BA66-A621EDBF0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434" y="1259392"/>
            <a:ext cx="5251297" cy="370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67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BFA79-281D-4518-802F-985CD55DD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452" y="38445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Engine-type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ohc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dohc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ohcv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ohcf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rotor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dohcv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different types engines listed for cars in the dataset.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number of cars have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ohc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of engine.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analysis, engine-types have been replaced with  numbers from 0 to 5.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11473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88EA-C7FB-4340-8DE1-84D0A297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AE006-BE09-43BF-A797-0CB880F84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has been influenced by body-style, horsepower, drive wheels, engine-type and size.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Body-style and engine-type impact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symboling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factor mainly alongside with drive-wheels.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Mileage has a close relationship with engine-type and curb-weight.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Normalised losses has link with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symboling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body-style and make.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5731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9759-B7A9-4994-856A-7E10CBB0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9C1FC-64FA-43AF-8094-19532DA05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ohcv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engine-types are the costliest. Price can be cut down by switching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ohc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.(Mercedes, Nissan)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Rotor engines have great risk.(Mazda)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Sedan type cars are very safe(Volvo) while convertibles(Alfa-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romereo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risky.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Cars with less Curb-weight are good with mileage and economic.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0322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2DFF1-FA28-46AB-9F4D-E2089DFD9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4A18B-C827-4A92-8F93-B6EF31618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Toyota competes with all other cars in all attributes.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Volkswagen has a chance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outbeat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Toyota.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Alfa-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romereo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Mitsubhishi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Mazda should improve safety.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competition in four wheel drives so Subaru and Audi can boost up sales.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Nissan can switch completely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ohc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engines and increase sales.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Jaguar and Porsche are good with horsepower.</a:t>
            </a:r>
          </a:p>
        </p:txBody>
      </p:sp>
    </p:spTree>
    <p:extLst>
      <p:ext uri="{BB962C8B-B14F-4D97-AF65-F5344CB8AC3E}">
        <p14:creationId xmlns:p14="http://schemas.microsoft.com/office/powerpoint/2010/main" val="221964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513D-E7D8-469D-9CFE-4CCB9A91C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142D-A497-4C29-B891-3E7B3895C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Overview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analysis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62625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9BEE0-1E2F-4272-A305-4C7714DE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C5B6D-5726-4F89-BF0D-A80EF89B5655}"/>
              </a:ext>
            </a:extLst>
          </p:cNvPr>
          <p:cNvSpPr txBox="1"/>
          <p:nvPr/>
        </p:nvSpPr>
        <p:spPr>
          <a:xfrm>
            <a:off x="838200" y="1864118"/>
            <a:ext cx="10515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contains most of the key parameters of cars.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attributes have a correlation with other variables and this helps in analysing the overall data effectively.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982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B061-F5DC-4305-8EE7-466C0D47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65CC-3D87-4199-B0B3-6162655F4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important attributes that impact the efficiency of a car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Univariate and Bivariate analysis to understand the relationship and influence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some insights related to Pricing, Safety, Performance  on Business Perspective</a:t>
            </a:r>
          </a:p>
        </p:txBody>
      </p:sp>
    </p:spTree>
    <p:extLst>
      <p:ext uri="{BB962C8B-B14F-4D97-AF65-F5344CB8AC3E}">
        <p14:creationId xmlns:p14="http://schemas.microsoft.com/office/powerpoint/2010/main" val="4191401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6028-22B7-451E-B2F2-3246192C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5C66F75-06D6-442E-A123-7DE97CC5D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69" y="1559317"/>
            <a:ext cx="5990897" cy="372738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972621-37A6-428D-9B6B-C5370F04A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559" y="1559317"/>
            <a:ext cx="5444358" cy="372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8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FF44-9663-42C1-95C5-D0E32D75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OVERVIEW</a:t>
            </a: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107D2-E7DB-4F23-A942-48AAD819F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Some columns contained null values like ? They have been replaced with suitable    values like Mean and max count().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like body-style, drive-wheels and engine-type have been replaced with numbers for convenient analysis.</a:t>
            </a:r>
          </a:p>
        </p:txBody>
      </p:sp>
    </p:spTree>
    <p:extLst>
      <p:ext uri="{BB962C8B-B14F-4D97-AF65-F5344CB8AC3E}">
        <p14:creationId xmlns:p14="http://schemas.microsoft.com/office/powerpoint/2010/main" val="3205574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E127-BF36-4DA1-BCB3-0397D106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ANALYSIS</a:t>
            </a:r>
            <a:endParaRPr lang="en-IN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63DB6B-24D3-4C0C-BD75-18C1017A9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018" y="1997551"/>
            <a:ext cx="3896043" cy="3438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CC46E9-59F7-4FA1-BAF4-DEF8DA6B2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959" y="1997551"/>
            <a:ext cx="3518081" cy="34482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EA364B-AFC0-4663-A6E3-06B2EA127ADF}"/>
              </a:ext>
            </a:extLst>
          </p:cNvPr>
          <p:cNvSpPr txBox="1"/>
          <p:nvPr/>
        </p:nvSpPr>
        <p:spPr>
          <a:xfrm>
            <a:off x="1171566" y="1535886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Stats of Cars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AC21BF-ED1A-41EA-BE4B-55F79AE78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938" y="1997551"/>
            <a:ext cx="4096917" cy="344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23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36F8-CB6C-4EEB-99A4-A42BE7AC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3CA3A-ED4A-4F8E-95BD-909742EFC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250"/>
            <a:ext cx="718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wise Mercedes-Benz followed by BMW manufactures costliest cars.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Body-style wise Sedan segment has both cheap and costly cars. While Hardtop model is the expensive.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Rear wheel drive cars are costlier compared to front wheel drive.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Cars run on gas are costly compared to the diesel ones.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0CE61-2DC0-4523-90B2-C1BDB88CB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560" y="1238250"/>
            <a:ext cx="4261167" cy="358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68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F395E-97FF-49C5-8635-F257F5E66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60" y="51498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Symboling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means the degree to which a car is more risky compared to its price.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+3 -&gt; Risky  -3 -&gt; Safe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Volvo manufactures safest cars.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Convertible and Hardtop have more risk factor.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35CCD9-1897-47AB-9EF5-60A7BEDD5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40" y="2867568"/>
            <a:ext cx="5928360" cy="35815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EB80EC-F504-4580-8FBF-65B073A5C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360" y="2903128"/>
            <a:ext cx="4124960" cy="322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8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</TotalTime>
  <Words>477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    </vt:lpstr>
      <vt:lpstr>CONTENTS</vt:lpstr>
      <vt:lpstr>INTRODUCTION </vt:lpstr>
      <vt:lpstr>OBJECTIVES</vt:lpstr>
      <vt:lpstr>DATASET DESCRIPTION</vt:lpstr>
      <vt:lpstr>DATA ANALYSIS OVERVIEW </vt:lpstr>
      <vt:lpstr>ATTRIBUTE ANALYSIS</vt:lpstr>
      <vt:lpstr> </vt:lpstr>
      <vt:lpstr>PowerPoint Presentation</vt:lpstr>
      <vt:lpstr>PowerPoint Presentation</vt:lpstr>
      <vt:lpstr>PowerPoint Presentation</vt:lpstr>
      <vt:lpstr>PowerPoint Presentation</vt:lpstr>
      <vt:lpstr>SUMMARY </vt:lpstr>
      <vt:lpstr>INSIGHTS</vt:lpstr>
      <vt:lpstr>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AUTOMOBILE ATTRIBUTES</dc:title>
  <dc:creator>Devi Prasad</dc:creator>
  <cp:lastModifiedBy>devi</cp:lastModifiedBy>
  <cp:revision>55</cp:revision>
  <dcterms:created xsi:type="dcterms:W3CDTF">2018-06-24T08:21:29Z</dcterms:created>
  <dcterms:modified xsi:type="dcterms:W3CDTF">2019-01-31T11:09:19Z</dcterms:modified>
</cp:coreProperties>
</file>