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5847004-EC8F-4ADF-A742-AB5EE5F9FB37}">
  <a:tblStyle styleId="{85847004-EC8F-4ADF-A742-AB5EE5F9FB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MavenPr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e27e442a8c_0_2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e27e442a8c_0_2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e27ed5f40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e27ed5f40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e27ed5f40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e27ed5f40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e27e442a8c_0_2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e27e442a8c_0_2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e27e442a8c_0_1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e27e442a8c_0_1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e27e442a8c_0_2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e27e442a8c_0_2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e27e442a8c_0_2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e27e442a8c_0_2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e27e442a8c_0_2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e27e442a8c_0_2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e27e442a8c_0_2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e27e442a8c_0_2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e27e442a8c_0_2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e27e442a8c_0_2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e27ed5f4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e27ed5f4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e27e442a8c_0_2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e27e442a8c_0_2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google.com/spreadsheets/d/1Cw0NxTsMqvUi5bGCaZNTkhQtU6qdvIt7kyk2NAfa8AQ/edit#gid=1433591808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팀프로젝트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팀</a:t>
            </a:r>
            <a:r>
              <a:rPr lang="ko"/>
              <a:t>장 : 김강문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팀원 : 손민복, 이승배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프런트 엔드 이슈사항2</a:t>
            </a:r>
            <a:endParaRPr/>
          </a:p>
        </p:txBody>
      </p:sp>
      <p:sp>
        <p:nvSpPr>
          <p:cNvPr id="356" name="Google Shape;356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 : </a:t>
            </a:r>
            <a:r>
              <a:rPr lang="ko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실제 페이지에서 아이콘들을 유니코드도 아닌 의미모를 문자들을 css의 content 에 적어놨는데 icon들이 생성됐습니다.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해결 : </a:t>
            </a:r>
            <a:r>
              <a:rPr lang="ko" sz="105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ion.icons framework의 일부였습니다. ion.icons 사이트에서 svg 파일들을 다운받아 모양을 맞춰넣어 줬습니다.</a:t>
            </a:r>
            <a:endParaRPr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ERD </a:t>
            </a:r>
            <a:r>
              <a:rPr lang="ko"/>
              <a:t>및 API 문서</a:t>
            </a:r>
            <a:endParaRPr/>
          </a:p>
        </p:txBody>
      </p:sp>
      <p:sp>
        <p:nvSpPr>
          <p:cNvPr id="362" name="Google Shape;362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API : </a:t>
            </a:r>
            <a:r>
              <a:rPr lang="ko" u="sng">
                <a:solidFill>
                  <a:schemeClr val="hlink"/>
                </a:solidFill>
                <a:hlinkClick r:id="rId3"/>
              </a:rPr>
              <a:t>https://docs.google.com/spreadsheets/d/1Cw0NxTsMqvUi5bGCaZNTkhQtU6qdvIt7kyk2NAfa8AQ/edit#gid=1433591808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945" y="0"/>
            <a:ext cx="518136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발표 종료</a:t>
            </a:r>
            <a:endParaRPr/>
          </a:p>
        </p:txBody>
      </p:sp>
      <p:sp>
        <p:nvSpPr>
          <p:cNvPr id="373" name="Google Shape;373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들어주셔서 감사합니다.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682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팀원소개 </a:t>
            </a:r>
            <a:r>
              <a:rPr lang="ko"/>
              <a:t>및 역할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진행일정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환경설정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시연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이슈사항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erd 및 </a:t>
            </a:r>
            <a:r>
              <a:rPr lang="ko"/>
              <a:t>api 문서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환경설정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서버는 node.js 기반의 express.js 라이브러리를 사용했으며, 모델-컨트롤러 환경 구축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nginx를 이용하여 프론트엔드와 백엔드의 환경을 구축했습니다.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팀원 소개 및 역할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김강문 : 프런트 엔드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손민복: 프런트 엔드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이승배: 백 엔드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1" name="Google Shape;301;p17"/>
          <p:cNvGraphicFramePr/>
          <p:nvPr/>
        </p:nvGraphicFramePr>
        <p:xfrm>
          <a:off x="558900" y="19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{85847004-EC8F-4ADF-A742-AB5EE5F9FB37}</a:tableStyleId>
              </a:tblPr>
              <a:tblGrid>
                <a:gridCol w="1193750"/>
                <a:gridCol w="1193750"/>
                <a:gridCol w="1193750"/>
                <a:gridCol w="1193750"/>
                <a:gridCol w="1193750"/>
                <a:gridCol w="1193750"/>
                <a:gridCol w="1193750"/>
              </a:tblGrid>
              <a:tr h="41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SUN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THU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FRI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SAT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41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22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게시글 필요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데이터 목록 작성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23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템플릿 페이지 상단 메뉴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25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템플릿 페이지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Body, footer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구조 작성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41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26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27</a:t>
                      </a:r>
                      <a:endParaRPr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게시판 페이지 작성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(템플릿)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28</a:t>
                      </a:r>
                      <a:endParaRPr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게시글 페이지 작성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(템플릿)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29</a:t>
                      </a:r>
                      <a:endParaRPr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글쓰기 페이지 작성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(템플릿)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</a:t>
                      </a:r>
                      <a:endParaRPr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Js 코드 삽입하기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31</a:t>
                      </a:r>
                      <a:endParaRPr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데이터 요청 코드 작성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1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41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2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0000FF"/>
                          </a:solidFill>
                        </a:rPr>
                        <a:t>최종점검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2" name="Google Shape;302;p17"/>
          <p:cNvSpPr/>
          <p:nvPr/>
        </p:nvSpPr>
        <p:spPr>
          <a:xfrm>
            <a:off x="4156875" y="1603275"/>
            <a:ext cx="1176900" cy="41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3" name="Google Shape;303;p17"/>
          <p:cNvSpPr/>
          <p:nvPr/>
        </p:nvSpPr>
        <p:spPr>
          <a:xfrm>
            <a:off x="5333900" y="1603275"/>
            <a:ext cx="2387400" cy="41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4" name="Google Shape;304;p17"/>
          <p:cNvSpPr/>
          <p:nvPr/>
        </p:nvSpPr>
        <p:spPr>
          <a:xfrm>
            <a:off x="914075" y="964850"/>
            <a:ext cx="2800200" cy="81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김강문의 일정표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5" name="Google Shape;305;p17"/>
          <p:cNvSpPr/>
          <p:nvPr/>
        </p:nvSpPr>
        <p:spPr>
          <a:xfrm>
            <a:off x="7721300" y="1685625"/>
            <a:ext cx="1194000" cy="25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6" name="Google Shape;306;p17"/>
          <p:cNvSpPr/>
          <p:nvPr/>
        </p:nvSpPr>
        <p:spPr>
          <a:xfrm>
            <a:off x="558900" y="3013675"/>
            <a:ext cx="1733700" cy="41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7" name="Google Shape;307;p17"/>
          <p:cNvSpPr/>
          <p:nvPr/>
        </p:nvSpPr>
        <p:spPr>
          <a:xfrm>
            <a:off x="2292600" y="3013675"/>
            <a:ext cx="653700" cy="41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8" name="Google Shape;308;p17"/>
          <p:cNvSpPr/>
          <p:nvPr/>
        </p:nvSpPr>
        <p:spPr>
          <a:xfrm>
            <a:off x="2946400" y="3013675"/>
            <a:ext cx="1194000" cy="41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9" name="Google Shape;309;p17"/>
          <p:cNvSpPr/>
          <p:nvPr/>
        </p:nvSpPr>
        <p:spPr>
          <a:xfrm>
            <a:off x="4140500" y="3013675"/>
            <a:ext cx="1176900" cy="41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0" name="Google Shape;310;p17"/>
          <p:cNvSpPr/>
          <p:nvPr/>
        </p:nvSpPr>
        <p:spPr>
          <a:xfrm>
            <a:off x="5333900" y="3013675"/>
            <a:ext cx="1176900" cy="41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1" name="Google Shape;311;p17"/>
          <p:cNvSpPr/>
          <p:nvPr/>
        </p:nvSpPr>
        <p:spPr>
          <a:xfrm>
            <a:off x="6527300" y="3013675"/>
            <a:ext cx="2387400" cy="41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2" name="Google Shape;312;p17"/>
          <p:cNvSpPr/>
          <p:nvPr/>
        </p:nvSpPr>
        <p:spPr>
          <a:xfrm>
            <a:off x="1752650" y="4392100"/>
            <a:ext cx="1176900" cy="41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" name="Google Shape;317;p18"/>
          <p:cNvGraphicFramePr/>
          <p:nvPr/>
        </p:nvGraphicFramePr>
        <p:xfrm>
          <a:off x="558900" y="19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{85847004-EC8F-4ADF-A742-AB5EE5F9FB37}</a:tableStyleId>
              </a:tblPr>
              <a:tblGrid>
                <a:gridCol w="1193750"/>
                <a:gridCol w="1193750"/>
                <a:gridCol w="1193750"/>
                <a:gridCol w="1193750"/>
                <a:gridCol w="1193750"/>
                <a:gridCol w="1193750"/>
                <a:gridCol w="1193750"/>
              </a:tblGrid>
              <a:tr h="41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SUN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THU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FRI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SAT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41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22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게시글 필요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데이터 목록 작성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23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24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로그인 페이지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Css, html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25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41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26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29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회원가입 페이지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내부 작성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css, html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1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41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2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0000FF"/>
                          </a:solidFill>
                        </a:rPr>
                        <a:t>최종점검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8" name="Google Shape;318;p18"/>
          <p:cNvSpPr/>
          <p:nvPr/>
        </p:nvSpPr>
        <p:spPr>
          <a:xfrm>
            <a:off x="4156875" y="1603275"/>
            <a:ext cx="2370900" cy="41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9" name="Google Shape;319;p18"/>
          <p:cNvSpPr/>
          <p:nvPr/>
        </p:nvSpPr>
        <p:spPr>
          <a:xfrm>
            <a:off x="914075" y="964850"/>
            <a:ext cx="2800200" cy="81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손민복</a:t>
            </a:r>
            <a:r>
              <a:rPr lang="ko">
                <a:latin typeface="Nunito"/>
                <a:ea typeface="Nunito"/>
                <a:cs typeface="Nunito"/>
                <a:sym typeface="Nunito"/>
              </a:rPr>
              <a:t> 일정표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0" name="Google Shape;320;p18"/>
          <p:cNvSpPr/>
          <p:nvPr/>
        </p:nvSpPr>
        <p:spPr>
          <a:xfrm>
            <a:off x="558900" y="3013675"/>
            <a:ext cx="4775100" cy="41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1" name="Google Shape;321;p18"/>
          <p:cNvSpPr/>
          <p:nvPr/>
        </p:nvSpPr>
        <p:spPr>
          <a:xfrm>
            <a:off x="6540925" y="1732225"/>
            <a:ext cx="2370900" cy="20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2" name="Google Shape;322;p18"/>
          <p:cNvSpPr/>
          <p:nvPr/>
        </p:nvSpPr>
        <p:spPr>
          <a:xfrm>
            <a:off x="5333900" y="3013675"/>
            <a:ext cx="3578100" cy="41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3" name="Google Shape;323;p18"/>
          <p:cNvSpPr/>
          <p:nvPr/>
        </p:nvSpPr>
        <p:spPr>
          <a:xfrm>
            <a:off x="1752650" y="4424075"/>
            <a:ext cx="1193700" cy="41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8" name="Google Shape;328;p19"/>
          <p:cNvGraphicFramePr/>
          <p:nvPr/>
        </p:nvGraphicFramePr>
        <p:xfrm>
          <a:off x="558900" y="19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{85847004-EC8F-4ADF-A742-AB5EE5F9FB37}</a:tableStyleId>
              </a:tblPr>
              <a:tblGrid>
                <a:gridCol w="1193750"/>
                <a:gridCol w="1193750"/>
                <a:gridCol w="1193750"/>
                <a:gridCol w="1193750"/>
                <a:gridCol w="1193750"/>
                <a:gridCol w="1193750"/>
                <a:gridCol w="1193750"/>
              </a:tblGrid>
              <a:tr h="41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SUN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THU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FRI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SAT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41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22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개발 환경 세팅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23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erd에 맞게 db 및 Models코드 작성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24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db 테스트 및 js 경로 추가 및 회원가입 기능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25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로그인 기능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41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26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27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채</a:t>
                      </a:r>
                      <a:r>
                        <a:rPr lang="ko" sz="1000"/>
                        <a:t>널 페이지 기능 코드 작성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28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관리</a:t>
                      </a:r>
                      <a:r>
                        <a:rPr lang="ko" sz="1000"/>
                        <a:t>자 페이지 기능 코드 작성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29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글작</a:t>
                      </a:r>
                      <a:r>
                        <a:rPr lang="ko" sz="1000"/>
                        <a:t>성 페이지 기능 코드 작성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api </a:t>
                      </a:r>
                      <a:r>
                        <a:rPr lang="ko" sz="1000"/>
                        <a:t>및 erd 백엔드에 맞게 수정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프론트엔</a:t>
                      </a:r>
                      <a:r>
                        <a:rPr lang="ko" sz="1000"/>
                        <a:t>드 요청에따라 백엔드 수정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1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41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2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0000FF"/>
                          </a:solidFill>
                        </a:rPr>
                        <a:t>최</a:t>
                      </a:r>
                      <a:r>
                        <a:rPr lang="ko" sz="1200">
                          <a:solidFill>
                            <a:srgbClr val="0000FF"/>
                          </a:solidFill>
                        </a:rPr>
                        <a:t>종점검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9" name="Google Shape;329;p19"/>
          <p:cNvSpPr/>
          <p:nvPr/>
        </p:nvSpPr>
        <p:spPr>
          <a:xfrm>
            <a:off x="4156875" y="1603275"/>
            <a:ext cx="1176900" cy="41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1차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0" name="Google Shape;330;p19"/>
          <p:cNvSpPr/>
          <p:nvPr/>
        </p:nvSpPr>
        <p:spPr>
          <a:xfrm>
            <a:off x="5333900" y="1603275"/>
            <a:ext cx="1193700" cy="41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2차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1" name="Google Shape;331;p19"/>
          <p:cNvSpPr/>
          <p:nvPr/>
        </p:nvSpPr>
        <p:spPr>
          <a:xfrm>
            <a:off x="914075" y="964850"/>
            <a:ext cx="2800200" cy="81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이승배</a:t>
            </a:r>
            <a:r>
              <a:rPr lang="ko">
                <a:latin typeface="Nunito"/>
                <a:ea typeface="Nunito"/>
                <a:cs typeface="Nunito"/>
                <a:sym typeface="Nunito"/>
              </a:rPr>
              <a:t>의 일정표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2" name="Google Shape;332;p19"/>
          <p:cNvSpPr/>
          <p:nvPr/>
        </p:nvSpPr>
        <p:spPr>
          <a:xfrm>
            <a:off x="6527600" y="1603275"/>
            <a:ext cx="1193700" cy="41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3</a:t>
            </a:r>
            <a:r>
              <a:rPr lang="ko">
                <a:latin typeface="Nunito"/>
                <a:ea typeface="Nunito"/>
                <a:cs typeface="Nunito"/>
                <a:sym typeface="Nunito"/>
              </a:rPr>
              <a:t>차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3" name="Google Shape;333;p19"/>
          <p:cNvSpPr/>
          <p:nvPr/>
        </p:nvSpPr>
        <p:spPr>
          <a:xfrm>
            <a:off x="7721400" y="1603275"/>
            <a:ext cx="1193700" cy="41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4차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4" name="Google Shape;334;p19"/>
          <p:cNvSpPr/>
          <p:nvPr/>
        </p:nvSpPr>
        <p:spPr>
          <a:xfrm>
            <a:off x="1752650" y="3013675"/>
            <a:ext cx="1193700" cy="41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1차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5" name="Google Shape;335;p19"/>
          <p:cNvSpPr/>
          <p:nvPr/>
        </p:nvSpPr>
        <p:spPr>
          <a:xfrm>
            <a:off x="2946400" y="3013675"/>
            <a:ext cx="1193700" cy="41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ko">
                <a:latin typeface="Nunito"/>
                <a:ea typeface="Nunito"/>
                <a:cs typeface="Nunito"/>
                <a:sym typeface="Nunito"/>
              </a:rPr>
              <a:t>차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6" name="Google Shape;336;p19"/>
          <p:cNvSpPr/>
          <p:nvPr/>
        </p:nvSpPr>
        <p:spPr>
          <a:xfrm>
            <a:off x="4148475" y="3013675"/>
            <a:ext cx="1193700" cy="41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3</a:t>
            </a:r>
            <a:r>
              <a:rPr lang="ko">
                <a:latin typeface="Nunito"/>
                <a:ea typeface="Nunito"/>
                <a:cs typeface="Nunito"/>
                <a:sym typeface="Nunito"/>
              </a:rPr>
              <a:t>차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7" name="Google Shape;337;p19"/>
          <p:cNvSpPr/>
          <p:nvPr/>
        </p:nvSpPr>
        <p:spPr>
          <a:xfrm>
            <a:off x="5333900" y="3013675"/>
            <a:ext cx="3581100" cy="41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4</a:t>
            </a:r>
            <a:r>
              <a:rPr lang="ko">
                <a:latin typeface="Nunito"/>
                <a:ea typeface="Nunito"/>
                <a:cs typeface="Nunito"/>
                <a:sym typeface="Nunito"/>
              </a:rPr>
              <a:t>차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8" name="Google Shape;338;p19"/>
          <p:cNvSpPr/>
          <p:nvPr/>
        </p:nvSpPr>
        <p:spPr>
          <a:xfrm>
            <a:off x="1752650" y="4424225"/>
            <a:ext cx="1193700" cy="41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1차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백엔</a:t>
            </a:r>
            <a:r>
              <a:rPr lang="ko"/>
              <a:t>드 이슈사항</a:t>
            </a:r>
            <a:endParaRPr/>
          </a:p>
        </p:txBody>
      </p:sp>
      <p:sp>
        <p:nvSpPr>
          <p:cNvPr id="344" name="Google Shape;344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</a:t>
            </a:r>
            <a:r>
              <a:rPr lang="ko"/>
              <a:t>제 : board의 db를 뽑아온 이후, 해당db와 연결된 추천수, 비추천수, 댓글수를 가져오려고 연결되어있는 db를 board안에 include로 받아오려했으나, 제대로 보내지지않거나, 이상한값을 내보내는 문제가 있었음, 단순히 연결된 db를 가져올경우 문제없이 가져왔었음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해결 : 서브쿼리문을 사용하여 해결하였음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프런트 </a:t>
            </a:r>
            <a:r>
              <a:rPr lang="ko"/>
              <a:t>엔드 이슈사항1</a:t>
            </a:r>
            <a:endParaRPr/>
          </a:p>
        </p:txBody>
      </p:sp>
      <p:sp>
        <p:nvSpPr>
          <p:cNvPr id="350" name="Google Shape;350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 : </a:t>
            </a:r>
            <a:r>
              <a:rPr lang="ko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issue 6. select의 화살표 모양이 이상해서 확인해봤더니 직접 만든 화살표를 사용했다.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해결 :  appearance의 스타일을 none으로 줘서, 기본 화살표 모양을 없애고 패딩과 사이트에서 쓰던 svg파일을 이용하여 넣어줬습니다.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