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8AA906F-5C2B-433E-A264-FCBF3245341B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201BCA-C284-4296-8D83-001DDB76F6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A906F-5C2B-433E-A264-FCBF3245341B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01BCA-C284-4296-8D83-001DDB76F6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A906F-5C2B-433E-A264-FCBF3245341B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01BCA-C284-4296-8D83-001DDB76F6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A906F-5C2B-433E-A264-FCBF3245341B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01BCA-C284-4296-8D83-001DDB76F6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8AA906F-5C2B-433E-A264-FCBF3245341B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201BCA-C284-4296-8D83-001DDB76F6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A906F-5C2B-433E-A264-FCBF3245341B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F201BCA-C284-4296-8D83-001DDB76F6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A906F-5C2B-433E-A264-FCBF3245341B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F201BCA-C284-4296-8D83-001DDB76F6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A906F-5C2B-433E-A264-FCBF3245341B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01BCA-C284-4296-8D83-001DDB76F6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A906F-5C2B-433E-A264-FCBF3245341B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201BCA-C284-4296-8D83-001DDB76F6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8AA906F-5C2B-433E-A264-FCBF3245341B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201BCA-C284-4296-8D83-001DDB76F6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8AA906F-5C2B-433E-A264-FCBF3245341B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F201BCA-C284-4296-8D83-001DDB76F6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8AA906F-5C2B-433E-A264-FCBF3245341B}" type="datetimeFigureOut">
              <a:rPr lang="en-US" smtClean="0"/>
              <a:pPr/>
              <a:t>5/21/2014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F201BCA-C284-4296-8D83-001DDB76F6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cookies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and Usage</a:t>
            </a:r>
          </a:p>
          <a:p>
            <a:endParaRPr lang="en-US" dirty="0" smtClean="0"/>
          </a:p>
          <a:p>
            <a:r>
              <a:rPr lang="en-US" dirty="0" smtClean="0"/>
              <a:t>The escape() function encodes a string.</a:t>
            </a:r>
          </a:p>
          <a:p>
            <a:endParaRPr lang="en-US" dirty="0" smtClean="0"/>
          </a:p>
          <a:p>
            <a:r>
              <a:rPr lang="en-US" dirty="0" smtClean="0"/>
              <a:t>This function makes a string portable, so it can be transmitted across any network to any computer that supports ASCII characters.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example…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document.write</a:t>
            </a:r>
            <a:r>
              <a:rPr lang="en-US" dirty="0" smtClean="0"/>
              <a:t>(escape("Need tips? Visit W3Schools!"));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&lt;/script&gt;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Need%20tips%3F%20Visit%20W3Schools%21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Unescape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and Usage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unescape</a:t>
            </a:r>
            <a:r>
              <a:rPr lang="en-US" smtClean="0"/>
              <a:t>() function decodes an encoded string.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toUTCString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and Usage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toUTCString</a:t>
            </a:r>
            <a:r>
              <a:rPr lang="en-US" dirty="0" smtClean="0"/>
              <a:t>() method converts a Date object to a string, according to universal time.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cookie is a small amount of named data stored by the web browser and associated with a particular web page or web site.</a:t>
            </a:r>
          </a:p>
          <a:p>
            <a:r>
              <a:rPr lang="en-US" dirty="0" smtClean="0"/>
              <a:t>JavaScript can also manipulate cookies using the </a:t>
            </a:r>
            <a:r>
              <a:rPr lang="en-US" dirty="0" smtClean="0">
                <a:solidFill>
                  <a:srgbClr val="00B0F0"/>
                </a:solidFill>
              </a:rPr>
              <a:t>cookie</a:t>
            </a:r>
            <a:r>
              <a:rPr lang="en-US" dirty="0" smtClean="0"/>
              <a:t> property of the Document object. </a:t>
            </a:r>
          </a:p>
          <a:p>
            <a:r>
              <a:rPr lang="en-US" dirty="0" smtClean="0"/>
              <a:t>We can create, modify or delete a cookie by setting the value of the cookie property.</a:t>
            </a:r>
          </a:p>
          <a:p>
            <a:r>
              <a:rPr lang="en-US" dirty="0" smtClean="0"/>
              <a:t>By default cookies are </a:t>
            </a:r>
            <a:r>
              <a:rPr lang="en-US" dirty="0" smtClean="0">
                <a:solidFill>
                  <a:srgbClr val="00B0F0"/>
                </a:solidFill>
              </a:rPr>
              <a:t>transient</a:t>
            </a:r>
            <a:r>
              <a:rPr lang="en-US" dirty="0" smtClean="0"/>
              <a:t> (values are deleted when browser exits)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cookie has four optional attributes that control its </a:t>
            </a:r>
            <a:r>
              <a:rPr lang="en-US" dirty="0" smtClean="0">
                <a:solidFill>
                  <a:srgbClr val="00B0F0"/>
                </a:solidFill>
              </a:rPr>
              <a:t>lifetime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visibility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B0F0"/>
                </a:solidFill>
              </a:rPr>
              <a:t>security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Expires (max-age) – </a:t>
            </a:r>
            <a:r>
              <a:rPr lang="en-US" dirty="0" smtClean="0"/>
              <a:t>specifies cookie lifetime.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Path – </a:t>
            </a:r>
            <a:r>
              <a:rPr lang="en-US" dirty="0" smtClean="0"/>
              <a:t>path with which a cookie is associated.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Domain</a:t>
            </a:r>
            <a:r>
              <a:rPr lang="en-US" dirty="0" smtClean="0"/>
              <a:t> – share cookies across multiple web servers.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Secure</a:t>
            </a:r>
            <a:r>
              <a:rPr lang="en-US" dirty="0" smtClean="0"/>
              <a:t> – specifies how cookies are transmitted over the network. </a:t>
            </a:r>
          </a:p>
          <a:p>
            <a:pPr>
              <a:buNone/>
            </a:pPr>
            <a:r>
              <a:rPr lang="en-US" dirty="0" smtClean="0"/>
              <a:t>	http (insecure) or https (secure)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navigator.cookieEnabled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property is used to check whether the cookie is enabled or not.</a:t>
            </a:r>
          </a:p>
          <a:p>
            <a:r>
              <a:rPr lang="en-US" dirty="0" smtClean="0"/>
              <a:t>Returns true or false.</a:t>
            </a:r>
          </a:p>
          <a:p>
            <a:r>
              <a:rPr lang="en-US" dirty="0" smtClean="0"/>
              <a:t>This is not a standard property.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name value pair of string is used to set a value to a cookie property</a:t>
            </a:r>
          </a:p>
          <a:p>
            <a:r>
              <a:rPr lang="en-US" i="1" dirty="0" smtClean="0">
                <a:solidFill>
                  <a:srgbClr val="00B0F0"/>
                </a:solidFill>
              </a:rPr>
              <a:t>name</a:t>
            </a:r>
            <a:r>
              <a:rPr lang="en-US" dirty="0" smtClean="0">
                <a:solidFill>
                  <a:srgbClr val="00B0F0"/>
                </a:solidFill>
              </a:rPr>
              <a:t>=</a:t>
            </a:r>
            <a:r>
              <a:rPr lang="en-US" i="1" dirty="0" smtClean="0">
                <a:solidFill>
                  <a:srgbClr val="00B0F0"/>
                </a:solidFill>
              </a:rPr>
              <a:t>value</a:t>
            </a:r>
          </a:p>
          <a:p>
            <a:r>
              <a:rPr lang="en-US" i="1" dirty="0" smtClean="0">
                <a:solidFill>
                  <a:srgbClr val="00B0F0"/>
                </a:solidFill>
              </a:rPr>
              <a:t>E.g. </a:t>
            </a:r>
          </a:p>
          <a:p>
            <a:r>
              <a:rPr lang="en-US" dirty="0" err="1" smtClean="0"/>
              <a:t>document.cookie</a:t>
            </a:r>
            <a:r>
              <a:rPr lang="en-US" dirty="0" smtClean="0"/>
              <a:t> = "version=" + </a:t>
            </a:r>
            <a:r>
              <a:rPr lang="en-US" dirty="0" err="1" smtClean="0"/>
              <a:t>encodeURIComponent</a:t>
            </a:r>
            <a:r>
              <a:rPr lang="en-US" dirty="0" smtClean="0"/>
              <a:t>(</a:t>
            </a:r>
            <a:r>
              <a:rPr lang="en-US" dirty="0" err="1" smtClean="0"/>
              <a:t>document.lastModified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max-age is used to create a cookie that can last across browser sessions (lifetime)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max-age</a:t>
            </a:r>
            <a:r>
              <a:rPr lang="en-US" dirty="0" smtClean="0"/>
              <a:t> is specified in seconds.</a:t>
            </a:r>
          </a:p>
          <a:p>
            <a:r>
              <a:rPr lang="en-US" dirty="0" smtClean="0"/>
              <a:t>max-age=" + (60*60*24*365);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expires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lifetime of a cookie can be set using the obsolete </a:t>
            </a:r>
            <a:r>
              <a:rPr lang="en-US" dirty="0" smtClean="0">
                <a:solidFill>
                  <a:srgbClr val="00B0F0"/>
                </a:solidFill>
              </a:rPr>
              <a:t>expires</a:t>
            </a:r>
            <a:r>
              <a:rPr lang="en-US" dirty="0" smtClean="0"/>
              <a:t> attribute, which should be set to a date in the format written by </a:t>
            </a:r>
            <a:r>
              <a:rPr lang="en-US" dirty="0" err="1" smtClean="0">
                <a:solidFill>
                  <a:srgbClr val="00B0F0"/>
                </a:solidFill>
              </a:rPr>
              <a:t>Date.toGMTString</a:t>
            </a:r>
            <a:r>
              <a:rPr lang="en-US" dirty="0" smtClean="0">
                <a:solidFill>
                  <a:srgbClr val="00B0F0"/>
                </a:solidFill>
              </a:rPr>
              <a:t>( )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nextyear</a:t>
            </a:r>
            <a:r>
              <a:rPr lang="en-US" dirty="0" smtClean="0"/>
              <a:t> = new Date( ); </a:t>
            </a:r>
            <a:r>
              <a:rPr lang="en-US" dirty="0" err="1" smtClean="0"/>
              <a:t>nextyear.setFullYear</a:t>
            </a:r>
            <a:r>
              <a:rPr lang="en-US" dirty="0" smtClean="0"/>
              <a:t>(</a:t>
            </a:r>
            <a:r>
              <a:rPr lang="en-US" dirty="0" err="1" smtClean="0"/>
              <a:t>nextyear.getFullYear</a:t>
            </a:r>
            <a:r>
              <a:rPr lang="en-US" dirty="0" smtClean="0"/>
              <a:t>( ) </a:t>
            </a:r>
            <a:r>
              <a:rPr lang="en-US" dirty="0" smtClean="0"/>
              <a:t>+ </a:t>
            </a:r>
            <a:r>
              <a:rPr lang="en-US" dirty="0" smtClean="0"/>
              <a:t>1); </a:t>
            </a:r>
          </a:p>
          <a:p>
            <a:r>
              <a:rPr lang="en-US" dirty="0" err="1" smtClean="0"/>
              <a:t>document.cookie</a:t>
            </a:r>
            <a:r>
              <a:rPr lang="en-US" dirty="0" smtClean="0"/>
              <a:t> = "version=" + </a:t>
            </a:r>
            <a:r>
              <a:rPr lang="en-US" dirty="0" err="1" smtClean="0"/>
              <a:t>document.lastModified</a:t>
            </a:r>
            <a:r>
              <a:rPr lang="en-US" dirty="0" smtClean="0"/>
              <a:t> + "; expires=" + </a:t>
            </a:r>
            <a:r>
              <a:rPr lang="en-US" dirty="0" err="1" smtClean="0"/>
              <a:t>nextyear.toGMTString</a:t>
            </a:r>
            <a:r>
              <a:rPr lang="en-US" dirty="0" smtClean="0"/>
              <a:t>( 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a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delete a cookie, set it again using the same name, path, and domain, specifying an arbitrary (or empty) value, and a max-age attribute of 0 </a:t>
            </a:r>
          </a:p>
          <a:p>
            <a:r>
              <a:rPr lang="en-US" dirty="0" smtClean="0"/>
              <a:t>(or use the expires attribute to specify an expiration date that has already passed).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a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Cookies can be disabled </a:t>
            </a:r>
            <a:r>
              <a:rPr lang="en-US" smtClean="0"/>
              <a:t>in the browser.</a:t>
            </a:r>
            <a:endParaRPr lang="en-US" dirty="0" smtClean="0"/>
          </a:p>
          <a:p>
            <a:r>
              <a:rPr lang="en-US" dirty="0" smtClean="0"/>
              <a:t>Can store only small amounts of data i.e. 4 kb of data per cookie</a:t>
            </a:r>
          </a:p>
          <a:p>
            <a:r>
              <a:rPr lang="en-US" dirty="0" smtClean="0"/>
              <a:t>Browser can only store about 300 cookies in total (In practice modern browsers allows to store more than 300 cookies)</a:t>
            </a:r>
          </a:p>
          <a:p>
            <a:r>
              <a:rPr lang="en-US" dirty="0" smtClean="0"/>
              <a:t>20 cookies per web server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344</TotalTime>
  <Words>473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Cookies</vt:lpstr>
      <vt:lpstr>Introduction</vt:lpstr>
      <vt:lpstr>Cookie attributes</vt:lpstr>
      <vt:lpstr>navigator.cookieEnabled </vt:lpstr>
      <vt:lpstr>storing cookies</vt:lpstr>
      <vt:lpstr>max-age</vt:lpstr>
      <vt:lpstr>expires</vt:lpstr>
      <vt:lpstr>Deleting a cookie</vt:lpstr>
      <vt:lpstr>Limitation of a cookie</vt:lpstr>
      <vt:lpstr>escape</vt:lpstr>
      <vt:lpstr>Escape example…</vt:lpstr>
      <vt:lpstr>Unescape()</vt:lpstr>
      <vt:lpstr>toUTCString()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dell</dc:creator>
  <cp:lastModifiedBy>shailendra</cp:lastModifiedBy>
  <cp:revision>95</cp:revision>
  <dcterms:created xsi:type="dcterms:W3CDTF">2010-08-16T09:16:10Z</dcterms:created>
  <dcterms:modified xsi:type="dcterms:W3CDTF">2014-05-21T13:52:59Z</dcterms:modified>
</cp:coreProperties>
</file>