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4" r:id="rId4"/>
    <p:sldId id="261" r:id="rId5"/>
    <p:sldId id="260" r:id="rId6"/>
    <p:sldId id="262" r:id="rId7"/>
    <p:sldId id="263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36B4-3F58-FCBD-CB8F-3824C3281DA5}" v="311" dt="2022-11-24T12:36:5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6112-0C75-9A33-424A-3B4348ED0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B404A-AEE8-9CA3-52AB-D4AEB529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55273-8BB8-8774-8EF1-9311C732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09BA-998E-5983-805C-F18F10E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E9FF-5AD0-2FBC-987A-27507E1D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D3E5-1B77-3CFA-A85D-8452CCC6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7DF7-D8A5-B518-0361-C5EA0B1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9BEE-4EE1-B196-7741-5E176FC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0CB9-47AE-4FE7-7461-C4625C78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5351-40D2-A27B-68DD-A802238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7D93-88AC-BB19-6EE8-9BF4F0C2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3657-57D4-9B03-2622-31A1E8E0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17A2-F0DE-61B3-942F-66BB0040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2DD3-FFD5-062A-5EF6-55C6E2F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66EB-BF30-7AF5-EE6C-850EDDFE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1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F56D-65B4-D56E-15AE-52325B94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403-5710-DA44-3DDC-5E1314CE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2E55-514F-92A9-81A6-D0CF7B08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5402-0429-ED15-2A5B-21F7434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59BF-1668-1385-B3FA-D3DC038E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5FF6-2E9A-20B5-1881-E826D6E0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7C2F-88DA-FEF6-C450-3EAE2A9F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B1CE-BDA6-61B7-7DBC-D6506EBA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4CD6-4A4C-B9FC-20B9-5E30CD58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B2C0-29FA-1096-91A6-5A4D3DD8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4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ECC2-94C4-5282-DF5F-E9AC375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0853-511E-C7B7-AB9C-62FE40E9C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42F7-2B88-B033-D10B-8F53C2CF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00BE0-6119-4E49-FA51-0EF92BD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75E83-5BF0-BB36-A305-F1EAB269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7685-6C1A-7296-82EC-FDC954B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32E-B899-7D37-8238-854C2E35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FD17-62E0-DC8E-882D-36D85D57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38874-A1E7-1EBB-E429-8C616C2A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CA3B-905C-4567-EBB4-EA1F8DF74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0510-188C-6A78-BC0C-6E3BA8D43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5F581-495D-6268-93A2-0870A58B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C38-6A66-25B8-3207-5EAA0627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26565-B3C9-1B20-2213-7142C9F1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FBBD-1814-2228-FCF7-7CE0016B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AEA53-FC1D-283F-3EF7-AA542A00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92930-3C32-852C-86BF-C2A583DF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AC61-0144-EFF7-1E10-ACD6459F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6D0F-DADE-8441-3632-69B70143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9924B-0678-118A-591B-5EEB5BB1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311E-1197-FFCA-E169-2BE804C9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7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C6F9-5E56-E7A4-D25B-B0700C9A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564-9B1C-07C0-8EA2-03674FDB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5CE6-29D0-45E8-8055-330D7CB8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B849-AC4E-9B1E-DEFB-9C85D255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8651A-18B5-EB17-E968-903A984A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E05A-A271-6806-D07D-32C2050B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6391-FC37-FA11-7475-0CC21F0F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523F8-E120-98B2-07F2-83FEB450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334D9-BF20-55AB-B59B-F1B204DB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16EF-F5FB-AD85-D4CA-C68F45A3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49C6-68D0-496C-A9EA-2286326A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B3911-94D3-2372-678C-8D505DB3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5890-16E0-992A-CA4A-3BF07DE8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2C84-C5CF-1AE7-BB1C-920F487D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C2C3-D1B9-B8CD-2A6B-E09082F1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CD75-5C27-C2D9-3A36-470A22BC8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9A04-70CF-C3D5-AA63-3F1ABA66D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48F65-21D6-9A93-E03F-FBBE5A195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MBA DSA (2021-23) KJSIM, Mumbai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91EB3-1658-70AC-277C-5F588AD4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ea typeface="+mj-lt"/>
                <a:cs typeface="+mj-lt"/>
              </a:rPr>
              <a:t>Team 'Pneuma'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504F4-5C4D-282F-9495-F4461C78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1. Recipe Sentiments from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0B6A-2A8F-9861-C8C3-F849CA27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Used VADER is a tool used for sentiment analysis</a:t>
            </a:r>
          </a:p>
          <a:p>
            <a:r>
              <a:rPr lang="en-US" sz="2000">
                <a:cs typeface="Calibri"/>
              </a:rPr>
              <a:t>It shows positive, negative, neutral and compound score for recipe reviews</a:t>
            </a:r>
          </a:p>
          <a:p>
            <a:r>
              <a:rPr lang="en-US" sz="2000">
                <a:cs typeface="Calibri"/>
              </a:rPr>
              <a:t>Why we used compound score? </a:t>
            </a:r>
          </a:p>
          <a:p>
            <a:r>
              <a:rPr lang="en-US" sz="2000">
                <a:cs typeface="Calibri"/>
              </a:rPr>
              <a:t>Used Min-Max scaling for rating from 1 to 5</a:t>
            </a:r>
            <a:endParaRPr lang="en-US" sz="20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8FCD039A-5054-BB50-4348-DAC35EFD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2559866"/>
            <a:ext cx="6253211" cy="56278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2736BF50-784E-FD50-C6D4-73CB351F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844694"/>
            <a:ext cx="6253212" cy="5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2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9C6-959D-B8E5-B877-9A953B3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Major Themes</a:t>
            </a:r>
            <a:endParaRPr lang="en-IN" sz="3200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708B2-5424-5605-079E-ACEA2BE354CD}"/>
              </a:ext>
            </a:extLst>
          </p:cNvPr>
          <p:cNvSpPr txBox="1"/>
          <p:nvPr/>
        </p:nvSpPr>
        <p:spPr>
          <a:xfrm>
            <a:off x="1642621" y="1604989"/>
            <a:ext cx="171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Positive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78A92-D77B-73CA-5B7B-1740F8D7ECF0}"/>
              </a:ext>
            </a:extLst>
          </p:cNvPr>
          <p:cNvSpPr txBox="1"/>
          <p:nvPr/>
        </p:nvSpPr>
        <p:spPr>
          <a:xfrm>
            <a:off x="7403969" y="1604989"/>
            <a:ext cx="171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Negative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4AC96-8037-158A-8647-00A980F2E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29" y="2234637"/>
            <a:ext cx="5553880" cy="3421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071B-B402-A706-F1F3-697E6BD17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5" y="2242880"/>
            <a:ext cx="5418083" cy="3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11" y="1211791"/>
            <a:ext cx="5564351" cy="869379"/>
          </a:xfrm>
        </p:spPr>
        <p:txBody>
          <a:bodyPr>
            <a:noAutofit/>
          </a:bodyPr>
          <a:lstStyle/>
          <a:p>
            <a:r>
              <a:rPr lang="en-IN" sz="3000" dirty="0"/>
              <a:t>Slow-Cooker Maple-Brown Sugar Ham </a:t>
            </a:r>
            <a:endParaRPr lang="en-IN" sz="300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166555" y="1121314"/>
            <a:ext cx="5329445" cy="940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/>
              <a:t>5-Ingredient Salted Caramel Crumble Bars</a:t>
            </a:r>
            <a:endParaRPr lang="en-IN" sz="300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290100" y="5898776"/>
            <a:ext cx="549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seen the sentiment score of this recipe has shown the upward trend starting from 0.26 in 2014 to 0.85 in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5985326" y="5898775"/>
            <a:ext cx="562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 this recipe has seen the upward trend in Sentiment score, starting from 0.26 in 2014 to 0.9 in 2022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CD514-C56D-434A-A701-08B23F62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2" y="2292837"/>
            <a:ext cx="5400000" cy="3471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97B5E-4EE8-4232-93EB-FEC7E69D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64" y="2292837"/>
            <a:ext cx="5400000" cy="34461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7F468-FB60-8722-32A5-1F2B2ED963AA}"/>
              </a:ext>
            </a:extLst>
          </p:cNvPr>
          <p:cNvSpPr txBox="1"/>
          <p:nvPr/>
        </p:nvSpPr>
        <p:spPr>
          <a:xfrm>
            <a:off x="451556" y="275166"/>
            <a:ext cx="10322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latin typeface="Calibri Light"/>
                <a:cs typeface="Calibri Light"/>
              </a:rPr>
              <a:t>3. Review trends changed overtime</a:t>
            </a:r>
          </a:p>
        </p:txBody>
      </p:sp>
    </p:spTree>
    <p:extLst>
      <p:ext uri="{BB962C8B-B14F-4D97-AF65-F5344CB8AC3E}">
        <p14:creationId xmlns:p14="http://schemas.microsoft.com/office/powerpoint/2010/main" val="22854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10" y="1091328"/>
            <a:ext cx="5399999" cy="120804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000" dirty="0"/>
              <a:t>Blueberry-Lemon Cinnamon Roll Breakfast Bake</a:t>
            </a:r>
            <a:endParaRPr lang="en-IN" sz="3000"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57DD1-9CB7-4384-93F9-5B86AC47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1" y="2422353"/>
            <a:ext cx="5400000" cy="3346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FEC2C-87B6-41D8-952D-9E6938B4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27" y="2402002"/>
            <a:ext cx="5400000" cy="3387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5985327" y="943681"/>
            <a:ext cx="5400000" cy="129334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/>
              <a:t>Crispy Caesar Chicken</a:t>
            </a:r>
            <a:endParaRPr lang="en-IN" sz="30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88710" y="5898776"/>
            <a:ext cx="54000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Slight upward trend over the 5 years from 2018 to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5985326" y="5898775"/>
            <a:ext cx="5400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Upward trend from 2018 to 2022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13141-B59B-613A-2588-9972A1441D5E}"/>
              </a:ext>
            </a:extLst>
          </p:cNvPr>
          <p:cNvSpPr txBox="1"/>
          <p:nvPr/>
        </p:nvSpPr>
        <p:spPr>
          <a:xfrm>
            <a:off x="451556" y="275166"/>
            <a:ext cx="10322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latin typeface="Calibri Light"/>
                <a:cs typeface="Calibri Light"/>
              </a:rPr>
              <a:t>3. Review trends changed overtime</a:t>
            </a:r>
          </a:p>
        </p:txBody>
      </p:sp>
    </p:spTree>
    <p:extLst>
      <p:ext uri="{BB962C8B-B14F-4D97-AF65-F5344CB8AC3E}">
        <p14:creationId xmlns:p14="http://schemas.microsoft.com/office/powerpoint/2010/main" val="411170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1014236"/>
            <a:ext cx="5324463" cy="1278601"/>
          </a:xfrm>
        </p:spPr>
        <p:txBody>
          <a:bodyPr>
            <a:normAutofit/>
          </a:bodyPr>
          <a:lstStyle/>
          <a:p>
            <a:r>
              <a:rPr lang="en-US" sz="3000" dirty="0"/>
              <a:t>Mile-High Peanut Butter-Brownie Pie</a:t>
            </a:r>
            <a:endParaRPr lang="en-IN" sz="300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299091" y="1079664"/>
            <a:ext cx="5400000" cy="99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/>
              <a:t>Cinnamon-Apple Crostata</a:t>
            </a:r>
            <a:endParaRPr lang="en-IN" sz="30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88711" y="5591677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 drop in sentiment score over the time with negative score in the last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6364712" y="5737278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Huge dip from high sentiment score to negative score in the last year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B6087-C37A-48B2-B4F3-BECC85F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0" y="2070140"/>
            <a:ext cx="5400000" cy="3344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DC97C-85F6-48C6-B67D-F8062F21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89" y="2070140"/>
            <a:ext cx="5400000" cy="3521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AB29B-FFF6-FB5E-8953-A7DB00F666E6}"/>
              </a:ext>
            </a:extLst>
          </p:cNvPr>
          <p:cNvSpPr txBox="1"/>
          <p:nvPr/>
        </p:nvSpPr>
        <p:spPr>
          <a:xfrm>
            <a:off x="451556" y="275166"/>
            <a:ext cx="10322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latin typeface="Calibri Light"/>
                <a:cs typeface="Calibri Light"/>
              </a:rPr>
              <a:t>3. Review trends changed overtime</a:t>
            </a:r>
          </a:p>
        </p:txBody>
      </p:sp>
    </p:spTree>
    <p:extLst>
      <p:ext uri="{BB962C8B-B14F-4D97-AF65-F5344CB8AC3E}">
        <p14:creationId xmlns:p14="http://schemas.microsoft.com/office/powerpoint/2010/main" val="263720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365125"/>
            <a:ext cx="5310352" cy="1927712"/>
          </a:xfrm>
        </p:spPr>
        <p:txBody>
          <a:bodyPr>
            <a:normAutofit/>
          </a:bodyPr>
          <a:lstStyle/>
          <a:p>
            <a:r>
              <a:rPr lang="en-IN" sz="3000" dirty="0"/>
              <a:t>Peach Oatmeal Crisp</a:t>
            </a:r>
            <a:endParaRPr lang="en-IN" sz="3000" dirty="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218409" y="938814"/>
            <a:ext cx="5371778" cy="99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/>
              <a:t>Pineapple-Black Bean Enchiladas</a:t>
            </a:r>
            <a:endParaRPr lang="en-IN" sz="30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10897" y="5561384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 drop in the sentiment score over the period of 10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6284030" y="5629830"/>
            <a:ext cx="526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slight drop until 2020 and again huge decline until the last year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66013-6B30-40AF-8A35-502C57C9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98" y="1916616"/>
            <a:ext cx="5400000" cy="33688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1701E-2974-46BA-BF2B-A7503AE4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7" y="1916616"/>
            <a:ext cx="5400000" cy="34435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E2599D-ECEF-50C0-4A69-8407466DD1B9}"/>
              </a:ext>
            </a:extLst>
          </p:cNvPr>
          <p:cNvSpPr txBox="1"/>
          <p:nvPr/>
        </p:nvSpPr>
        <p:spPr>
          <a:xfrm>
            <a:off x="451556" y="275166"/>
            <a:ext cx="10322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latin typeface="Calibri Light"/>
                <a:cs typeface="Calibri Light"/>
              </a:rPr>
              <a:t>3. Review trends changed overtime</a:t>
            </a:r>
          </a:p>
        </p:txBody>
      </p:sp>
    </p:spTree>
    <p:extLst>
      <p:ext uri="{BB962C8B-B14F-4D97-AF65-F5344CB8AC3E}">
        <p14:creationId xmlns:p14="http://schemas.microsoft.com/office/powerpoint/2010/main" val="77050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75BE-2AD9-8582-1F72-E3B3E32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4. Flavor type significance</a:t>
            </a:r>
            <a:endParaRPr lang="en-IN" sz="3600"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F975B-4188-F803-8808-FA10E6B0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67" y="1853536"/>
            <a:ext cx="5020560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647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75BE-2AD9-8582-1F72-E3B3E321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Flavor type significance</a:t>
            </a:r>
            <a:endParaRPr lang="en-IN" sz="3200" dirty="0">
              <a:cs typeface="Calibri Light"/>
            </a:endParaRPr>
          </a:p>
        </p:txBody>
      </p:sp>
      <p:pic>
        <p:nvPicPr>
          <p:cNvPr id="7" name="Picture 7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7B285B3-A821-976F-9E0E-CB4A2C56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44" y="1531133"/>
            <a:ext cx="10857088" cy="43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'Pneuma'</vt:lpstr>
      <vt:lpstr>1. Recipe Sentiments from reviews</vt:lpstr>
      <vt:lpstr>2. Major Themes</vt:lpstr>
      <vt:lpstr>Slow-Cooker Maple-Brown Sugar Ham </vt:lpstr>
      <vt:lpstr>Blueberry-Lemon Cinnamon Roll Breakfast Bake</vt:lpstr>
      <vt:lpstr>Mile-High Peanut Butter-Brownie Pie</vt:lpstr>
      <vt:lpstr>Peach Oatmeal Crisp</vt:lpstr>
      <vt:lpstr>4. Flavor type significance</vt:lpstr>
      <vt:lpstr>5. Flavor type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Slow-Cooker Maple-Brown Sugar Ham </dc:title>
  <dc:creator>Dhaval Prajapati</dc:creator>
  <cp:lastModifiedBy>Chaitanya S</cp:lastModifiedBy>
  <cp:revision>108</cp:revision>
  <dcterms:created xsi:type="dcterms:W3CDTF">2022-11-24T09:44:18Z</dcterms:created>
  <dcterms:modified xsi:type="dcterms:W3CDTF">2022-11-24T15:44:55Z</dcterms:modified>
</cp:coreProperties>
</file>