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6112-0C75-9A33-424A-3B4348ED0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B404A-AEE8-9CA3-52AB-D4AEB529F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55273-8BB8-8774-8EF1-9311C732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09BA-998E-5983-805C-F18F10E5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AE9FF-5AD0-2FBC-987A-27507E1D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86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D3E5-1B77-3CFA-A85D-8452CCC6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F7DF7-D8A5-B518-0361-C5EA0B135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29BEE-4EE1-B196-7741-5E176FC7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20CB9-47AE-4FE7-7461-C4625C78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A5351-40D2-A27B-68DD-A8022381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77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D7D93-88AC-BB19-6EE8-9BF4F0C2A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C3657-57D4-9B03-2622-31A1E8E01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17A2-F0DE-61B3-942F-66BB0040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F2DD3-FFD5-062A-5EF6-55C6E2FA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266EB-BF30-7AF5-EE6C-850EDDFE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61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F56D-65B4-D56E-15AE-52325B94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3403-5710-DA44-3DDC-5E1314CE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72E55-514F-92A9-81A6-D0CF7B08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35402-0429-ED15-2A5B-21F7434C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559BF-1668-1385-B3FA-D3DC038E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80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5FF6-2E9A-20B5-1881-E826D6E0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E7C2F-88DA-FEF6-C450-3EAE2A9F3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B1CE-BDA6-61B7-7DBC-D6506EBA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44CD6-4A4C-B9FC-20B9-5E30CD58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EB2C0-29FA-1096-91A6-5A4D3DD8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4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ECC2-94C4-5282-DF5F-E9AC3759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0853-511E-C7B7-AB9C-62FE40E9C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342F7-2B88-B033-D10B-8F53C2CF8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00BE0-6119-4E49-FA51-0EF92BDE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75E83-5BF0-BB36-A305-F1EAB269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57685-6C1A-7296-82EC-FDC954BA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9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A32E-B899-7D37-8238-854C2E35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AFD17-62E0-DC8E-882D-36D85D57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38874-A1E7-1EBB-E429-8C616C2AF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CA3B-905C-4567-EBB4-EA1F8DF74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70510-188C-6A78-BC0C-6E3BA8D43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5F581-495D-6268-93A2-0870A58B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88C38-6A66-25B8-3207-5EAA0627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26565-B3C9-1B20-2213-7142C9F1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06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FBBD-1814-2228-FCF7-7CE0016B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AEA53-FC1D-283F-3EF7-AA542A00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92930-3C32-852C-86BF-C2A583DF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9AC61-0144-EFF7-1E10-ACD6459F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64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E6D0F-DADE-8441-3632-69B70143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9924B-0678-118A-591B-5EEB5BB1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C311E-1197-FFCA-E169-2BE804C9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87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C6F9-5E56-E7A4-D25B-B0700C9A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D564-9B1C-07C0-8EA2-03674FDBD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F5CE6-29D0-45E8-8055-330D7CB87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0B849-AC4E-9B1E-DEFB-9C85D255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8651A-18B5-EB17-E968-903A984A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BE05A-A271-6806-D07D-32C2050B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22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6391-FC37-FA11-7475-0CC21F0F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523F8-E120-98B2-07F2-83FEB4504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334D9-BF20-55AB-B59B-F1B204DB1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916EF-F5FB-AD85-D4CA-C68F45A3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849C6-68D0-496C-A9EA-2286326A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B3911-94D3-2372-678C-8D505DB3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3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65890-16E0-992A-CA4A-3BF07DE8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2C84-C5CF-1AE7-BB1C-920F487D6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2C2C3-D1B9-B8CD-2A6B-E09082F1A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CD75-5C27-C2D9-3A36-470A22BC8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A9A04-70CF-C3D5-AA63-3F1ABA66D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10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99FC-5C9D-4BDD-9182-0B0469DC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00" y="365125"/>
            <a:ext cx="5310352" cy="1927712"/>
          </a:xfrm>
        </p:spPr>
        <p:txBody>
          <a:bodyPr>
            <a:normAutofit/>
          </a:bodyPr>
          <a:lstStyle/>
          <a:p>
            <a:r>
              <a:rPr lang="en-IN" dirty="0"/>
              <a:t>Slow-Cooker Maple-Brown Sugar Ham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49C09-0753-0F99-A3AA-0D96DA5BDFB3}"/>
              </a:ext>
            </a:extLst>
          </p:cNvPr>
          <p:cNvSpPr txBox="1">
            <a:spLocks/>
          </p:cNvSpPr>
          <p:nvPr/>
        </p:nvSpPr>
        <p:spPr>
          <a:xfrm>
            <a:off x="6096000" y="768537"/>
            <a:ext cx="5400000" cy="1293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5-Ingredient Salted Caramel Crumble Bars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D6D9F-DBA2-06B5-9935-5D7906FEE6D4}"/>
              </a:ext>
            </a:extLst>
          </p:cNvPr>
          <p:cNvSpPr txBox="1"/>
          <p:nvPr/>
        </p:nvSpPr>
        <p:spPr>
          <a:xfrm>
            <a:off x="290100" y="5898776"/>
            <a:ext cx="5498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seen the sentiment score of this recipe has shown the upward trend starting from 0.26 in 2014 to 0.85 in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257B4-0538-8A18-FBA8-B6AB033527C5}"/>
              </a:ext>
            </a:extLst>
          </p:cNvPr>
          <p:cNvSpPr txBox="1"/>
          <p:nvPr/>
        </p:nvSpPr>
        <p:spPr>
          <a:xfrm>
            <a:off x="5985326" y="5898775"/>
            <a:ext cx="5623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 this recipe has seen the upward trend in Sentiment score, starting from 0.26 in 2014 to 0.9 in 2022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3CD514-C56D-434A-A701-08B23F626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32" y="2292837"/>
            <a:ext cx="5400000" cy="34716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997B5E-4EE8-4232-93EB-FEC7E69DA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564" y="2292837"/>
            <a:ext cx="5400000" cy="34461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8546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99FC-5C9D-4BDD-9182-0B0469DC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10" y="371662"/>
            <a:ext cx="5399999" cy="192771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Blueberry-Lemon Cinnamon Roll Breakfast Bake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57DD1-9CB7-4384-93F9-5B86AC470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11" y="2422353"/>
            <a:ext cx="5400000" cy="33469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EFEC2C-87B6-41D8-952D-9E6938B4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327" y="2402002"/>
            <a:ext cx="5400000" cy="33876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949C09-0753-0F99-A3AA-0D96DA5BDFB3}"/>
              </a:ext>
            </a:extLst>
          </p:cNvPr>
          <p:cNvSpPr txBox="1">
            <a:spLocks/>
          </p:cNvSpPr>
          <p:nvPr/>
        </p:nvSpPr>
        <p:spPr>
          <a:xfrm>
            <a:off x="5985327" y="365125"/>
            <a:ext cx="5400000" cy="129334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Crispy Caesar Chicken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D6D9F-DBA2-06B5-9935-5D7906FEE6D4}"/>
              </a:ext>
            </a:extLst>
          </p:cNvPr>
          <p:cNvSpPr txBox="1"/>
          <p:nvPr/>
        </p:nvSpPr>
        <p:spPr>
          <a:xfrm>
            <a:off x="388710" y="5898776"/>
            <a:ext cx="540000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Slight upward trend over the 5 years from 2018 to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257B4-0538-8A18-FBA8-B6AB033527C5}"/>
              </a:ext>
            </a:extLst>
          </p:cNvPr>
          <p:cNvSpPr txBox="1"/>
          <p:nvPr/>
        </p:nvSpPr>
        <p:spPr>
          <a:xfrm>
            <a:off x="5985326" y="5898775"/>
            <a:ext cx="54000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Upward trend from 2018 to 2022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70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99FC-5C9D-4BDD-9182-0B0469DC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00" y="365125"/>
            <a:ext cx="5310352" cy="1927712"/>
          </a:xfrm>
        </p:spPr>
        <p:txBody>
          <a:bodyPr>
            <a:normAutofit/>
          </a:bodyPr>
          <a:lstStyle/>
          <a:p>
            <a:r>
              <a:rPr lang="en-US" dirty="0"/>
              <a:t>Mile-High Peanut Butter-Brownie Pie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49C09-0753-0F99-A3AA-0D96DA5BDFB3}"/>
              </a:ext>
            </a:extLst>
          </p:cNvPr>
          <p:cNvSpPr txBox="1">
            <a:spLocks/>
          </p:cNvSpPr>
          <p:nvPr/>
        </p:nvSpPr>
        <p:spPr>
          <a:xfrm>
            <a:off x="6299091" y="783331"/>
            <a:ext cx="5400000" cy="1293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Cinnamon-Apple Crostata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D6D9F-DBA2-06B5-9935-5D7906FEE6D4}"/>
              </a:ext>
            </a:extLst>
          </p:cNvPr>
          <p:cNvSpPr txBox="1"/>
          <p:nvPr/>
        </p:nvSpPr>
        <p:spPr>
          <a:xfrm>
            <a:off x="388711" y="5591677"/>
            <a:ext cx="526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Constant drop in sentiment score over the time with negative score in the last 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257B4-0538-8A18-FBA8-B6AB033527C5}"/>
              </a:ext>
            </a:extLst>
          </p:cNvPr>
          <p:cNvSpPr txBox="1"/>
          <p:nvPr/>
        </p:nvSpPr>
        <p:spPr>
          <a:xfrm>
            <a:off x="6364712" y="5737278"/>
            <a:ext cx="526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Huge dip from high sentiment score to negative score in the last year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B6087-C37A-48B2-B4F3-BECC85F9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0" y="2070140"/>
            <a:ext cx="5400000" cy="33443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CDC97C-85F6-48C6-B67D-F8062F214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289" y="2070140"/>
            <a:ext cx="5400000" cy="35215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3720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99FC-5C9D-4BDD-9182-0B0469DC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00" y="365125"/>
            <a:ext cx="5310352" cy="1927712"/>
          </a:xfrm>
        </p:spPr>
        <p:txBody>
          <a:bodyPr>
            <a:normAutofit/>
          </a:bodyPr>
          <a:lstStyle/>
          <a:p>
            <a:r>
              <a:rPr lang="en-IN" dirty="0"/>
              <a:t>Peach Oatmeal Crisp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49C09-0753-0F99-A3AA-0D96DA5BDFB3}"/>
              </a:ext>
            </a:extLst>
          </p:cNvPr>
          <p:cNvSpPr txBox="1">
            <a:spLocks/>
          </p:cNvSpPr>
          <p:nvPr/>
        </p:nvSpPr>
        <p:spPr>
          <a:xfrm>
            <a:off x="6218409" y="656592"/>
            <a:ext cx="5400000" cy="1293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Pineapple-Black Bean Enchiladas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D6D9F-DBA2-06B5-9935-5D7906FEE6D4}"/>
              </a:ext>
            </a:extLst>
          </p:cNvPr>
          <p:cNvSpPr txBox="1"/>
          <p:nvPr/>
        </p:nvSpPr>
        <p:spPr>
          <a:xfrm>
            <a:off x="310897" y="5561384"/>
            <a:ext cx="526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Continuous drop in the sentiment score over the period of 10 years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257B4-0538-8A18-FBA8-B6AB033527C5}"/>
              </a:ext>
            </a:extLst>
          </p:cNvPr>
          <p:cNvSpPr txBox="1"/>
          <p:nvPr/>
        </p:nvSpPr>
        <p:spPr>
          <a:xfrm>
            <a:off x="6284030" y="5629830"/>
            <a:ext cx="5268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slight drop until 2020 and again huge decline until the last year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A66013-6B30-40AF-8A35-502C57C9F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498" y="1916616"/>
            <a:ext cx="5400000" cy="33688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21701E-2974-46BA-BF2B-A7503AE4E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17" y="1916616"/>
            <a:ext cx="5400000" cy="34435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050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Slow-Cooker Maple-Brown Sugar Ham </vt:lpstr>
      <vt:lpstr>Blueberry-Lemon Cinnamon Roll Breakfast Bake</vt:lpstr>
      <vt:lpstr>Mile-High Peanut Butter-Brownie Pie</vt:lpstr>
      <vt:lpstr>Peach Oatmeal Crisp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Slow-Cooker Maple-Brown Sugar Ham </dc:title>
  <dc:creator>Dhaval Prajapati</dc:creator>
  <cp:lastModifiedBy>Dhaval Prajapati</cp:lastModifiedBy>
  <cp:revision>1</cp:revision>
  <dcterms:created xsi:type="dcterms:W3CDTF">2022-11-24T09:44:18Z</dcterms:created>
  <dcterms:modified xsi:type="dcterms:W3CDTF">2022-11-24T10:22:07Z</dcterms:modified>
</cp:coreProperties>
</file>