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1325" r:id="rId2"/>
    <p:sldId id="1328" r:id="rId3"/>
    <p:sldId id="1337" r:id="rId4"/>
    <p:sldId id="1332" r:id="rId5"/>
    <p:sldId id="1360" r:id="rId6"/>
    <p:sldId id="1361" r:id="rId7"/>
    <p:sldId id="1357" r:id="rId8"/>
    <p:sldId id="1347" r:id="rId9"/>
    <p:sldId id="1335" r:id="rId10"/>
    <p:sldId id="1345" r:id="rId11"/>
    <p:sldId id="1354" r:id="rId12"/>
    <p:sldId id="1339" r:id="rId13"/>
    <p:sldId id="1351" r:id="rId14"/>
    <p:sldId id="1338" r:id="rId15"/>
    <p:sldId id="1348" r:id="rId16"/>
    <p:sldId id="1349" r:id="rId17"/>
    <p:sldId id="1350" r:id="rId18"/>
    <p:sldId id="1340" r:id="rId19"/>
    <p:sldId id="1346" r:id="rId20"/>
    <p:sldId id="1341" r:id="rId21"/>
    <p:sldId id="1356" r:id="rId22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313" autoAdjust="0"/>
  </p:normalViewPr>
  <p:slideViewPr>
    <p:cSldViewPr>
      <p:cViewPr>
        <p:scale>
          <a:sx n="50" d="100"/>
          <a:sy n="50" d="100"/>
        </p:scale>
        <p:origin x="1896" y="6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DFB33A-C835-4764-B4FC-EFF0DBA71BEC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94CF3-0AA1-4E4E-9440-F1A8F6A92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762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94CF3-0AA1-4E4E-9440-F1A8F6A926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549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94CF3-0AA1-4E4E-9440-F1A8F6A9263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251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94CF3-0AA1-4E4E-9440-F1A8F6A9263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025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3.svg"/><Relationship Id="rId18" Type="http://schemas.openxmlformats.org/officeDocument/2006/relationships/image" Target="../media/image8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.png"/><Relationship Id="rId17" Type="http://schemas.openxmlformats.org/officeDocument/2006/relationships/image" Target="../media/image7.svg"/><Relationship Id="rId2" Type="http://schemas.openxmlformats.org/officeDocument/2006/relationships/image" Target="../media/image1.png"/><Relationship Id="rId16" Type="http://schemas.openxmlformats.org/officeDocument/2006/relationships/image" Target="../media/image6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5.svg"/><Relationship Id="rId10" Type="http://schemas.openxmlformats.org/officeDocument/2006/relationships/image" Target="../media/image18.png"/><Relationship Id="rId19" Type="http://schemas.openxmlformats.org/officeDocument/2006/relationships/image" Target="../media/image9.sv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.png"/><Relationship Id="rId18" Type="http://schemas.openxmlformats.org/officeDocument/2006/relationships/image" Target="../media/image7.svg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5.svg"/><Relationship Id="rId20" Type="http://schemas.openxmlformats.org/officeDocument/2006/relationships/image" Target="../media/image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4.png"/><Relationship Id="rId10" Type="http://schemas.openxmlformats.org/officeDocument/2006/relationships/image" Target="../media/image17.png"/><Relationship Id="rId19" Type="http://schemas.openxmlformats.org/officeDocument/2006/relationships/image" Target="../media/image8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3.svg"/><Relationship Id="rId18" Type="http://schemas.openxmlformats.org/officeDocument/2006/relationships/image" Target="../media/image8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.png"/><Relationship Id="rId17" Type="http://schemas.openxmlformats.org/officeDocument/2006/relationships/image" Target="../media/image7.svg"/><Relationship Id="rId2" Type="http://schemas.openxmlformats.org/officeDocument/2006/relationships/image" Target="../media/image1.png"/><Relationship Id="rId16" Type="http://schemas.openxmlformats.org/officeDocument/2006/relationships/image" Target="../media/image6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5.svg"/><Relationship Id="rId10" Type="http://schemas.openxmlformats.org/officeDocument/2006/relationships/image" Target="../media/image18.png"/><Relationship Id="rId19" Type="http://schemas.openxmlformats.org/officeDocument/2006/relationships/image" Target="../media/image9.sv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3.svg"/><Relationship Id="rId18" Type="http://schemas.openxmlformats.org/officeDocument/2006/relationships/image" Target="../media/image8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.png"/><Relationship Id="rId17" Type="http://schemas.openxmlformats.org/officeDocument/2006/relationships/image" Target="../media/image7.svg"/><Relationship Id="rId2" Type="http://schemas.openxmlformats.org/officeDocument/2006/relationships/image" Target="../media/image1.png"/><Relationship Id="rId16" Type="http://schemas.openxmlformats.org/officeDocument/2006/relationships/image" Target="../media/image6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5.svg"/><Relationship Id="rId10" Type="http://schemas.openxmlformats.org/officeDocument/2006/relationships/image" Target="../media/image18.png"/><Relationship Id="rId19" Type="http://schemas.openxmlformats.org/officeDocument/2006/relationships/image" Target="../media/image9.sv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3.svg"/><Relationship Id="rId18" Type="http://schemas.openxmlformats.org/officeDocument/2006/relationships/image" Target="../media/image8.png"/><Relationship Id="rId3" Type="http://schemas.openxmlformats.org/officeDocument/2006/relationships/image" Target="../media/image11.png"/><Relationship Id="rId21" Type="http://schemas.openxmlformats.org/officeDocument/2006/relationships/image" Target="../media/image44.png"/><Relationship Id="rId7" Type="http://schemas.openxmlformats.org/officeDocument/2006/relationships/image" Target="../media/image15.png"/><Relationship Id="rId12" Type="http://schemas.openxmlformats.org/officeDocument/2006/relationships/image" Target="../media/image2.png"/><Relationship Id="rId17" Type="http://schemas.openxmlformats.org/officeDocument/2006/relationships/image" Target="../media/image7.svg"/><Relationship Id="rId2" Type="http://schemas.openxmlformats.org/officeDocument/2006/relationships/image" Target="../media/image1.png"/><Relationship Id="rId16" Type="http://schemas.openxmlformats.org/officeDocument/2006/relationships/image" Target="../media/image6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5.svg"/><Relationship Id="rId10" Type="http://schemas.openxmlformats.org/officeDocument/2006/relationships/image" Target="../media/image18.png"/><Relationship Id="rId19" Type="http://schemas.openxmlformats.org/officeDocument/2006/relationships/image" Target="../media/image9.sv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3.svg"/><Relationship Id="rId18" Type="http://schemas.openxmlformats.org/officeDocument/2006/relationships/image" Target="../media/image8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.png"/><Relationship Id="rId17" Type="http://schemas.openxmlformats.org/officeDocument/2006/relationships/image" Target="../media/image7.svg"/><Relationship Id="rId2" Type="http://schemas.openxmlformats.org/officeDocument/2006/relationships/image" Target="../media/image1.png"/><Relationship Id="rId16" Type="http://schemas.openxmlformats.org/officeDocument/2006/relationships/image" Target="../media/image6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5.svg"/><Relationship Id="rId10" Type="http://schemas.openxmlformats.org/officeDocument/2006/relationships/image" Target="../media/image18.png"/><Relationship Id="rId19" Type="http://schemas.openxmlformats.org/officeDocument/2006/relationships/image" Target="../media/image9.sv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3.svg"/><Relationship Id="rId18" Type="http://schemas.openxmlformats.org/officeDocument/2006/relationships/image" Target="../media/image8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.png"/><Relationship Id="rId17" Type="http://schemas.openxmlformats.org/officeDocument/2006/relationships/image" Target="../media/image7.svg"/><Relationship Id="rId2" Type="http://schemas.openxmlformats.org/officeDocument/2006/relationships/image" Target="../media/image1.png"/><Relationship Id="rId16" Type="http://schemas.openxmlformats.org/officeDocument/2006/relationships/image" Target="../media/image6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5.svg"/><Relationship Id="rId10" Type="http://schemas.openxmlformats.org/officeDocument/2006/relationships/image" Target="../media/image18.png"/><Relationship Id="rId19" Type="http://schemas.openxmlformats.org/officeDocument/2006/relationships/image" Target="../media/image9.sv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3.svg"/><Relationship Id="rId18" Type="http://schemas.openxmlformats.org/officeDocument/2006/relationships/image" Target="../media/image8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.png"/><Relationship Id="rId17" Type="http://schemas.openxmlformats.org/officeDocument/2006/relationships/image" Target="../media/image7.svg"/><Relationship Id="rId2" Type="http://schemas.openxmlformats.org/officeDocument/2006/relationships/image" Target="../media/image1.png"/><Relationship Id="rId16" Type="http://schemas.openxmlformats.org/officeDocument/2006/relationships/image" Target="../media/image6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5.svg"/><Relationship Id="rId10" Type="http://schemas.openxmlformats.org/officeDocument/2006/relationships/image" Target="../media/image18.png"/><Relationship Id="rId19" Type="http://schemas.openxmlformats.org/officeDocument/2006/relationships/image" Target="../media/image9.sv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3.svg"/><Relationship Id="rId18" Type="http://schemas.openxmlformats.org/officeDocument/2006/relationships/image" Target="../media/image8.png"/><Relationship Id="rId3" Type="http://schemas.openxmlformats.org/officeDocument/2006/relationships/image" Target="../media/image11.png"/><Relationship Id="rId21" Type="http://schemas.openxmlformats.org/officeDocument/2006/relationships/image" Target="../media/image45.png"/><Relationship Id="rId7" Type="http://schemas.openxmlformats.org/officeDocument/2006/relationships/image" Target="../media/image15.png"/><Relationship Id="rId12" Type="http://schemas.openxmlformats.org/officeDocument/2006/relationships/image" Target="../media/image2.png"/><Relationship Id="rId17" Type="http://schemas.openxmlformats.org/officeDocument/2006/relationships/image" Target="../media/image7.svg"/><Relationship Id="rId2" Type="http://schemas.openxmlformats.org/officeDocument/2006/relationships/image" Target="../media/image1.png"/><Relationship Id="rId16" Type="http://schemas.openxmlformats.org/officeDocument/2006/relationships/image" Target="../media/image6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5.svg"/><Relationship Id="rId10" Type="http://schemas.openxmlformats.org/officeDocument/2006/relationships/image" Target="../media/image18.png"/><Relationship Id="rId19" Type="http://schemas.openxmlformats.org/officeDocument/2006/relationships/image" Target="../media/image9.sv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3.svg"/><Relationship Id="rId18" Type="http://schemas.openxmlformats.org/officeDocument/2006/relationships/image" Target="../media/image8.png"/><Relationship Id="rId3" Type="http://schemas.openxmlformats.org/officeDocument/2006/relationships/image" Target="../media/image11.png"/><Relationship Id="rId21" Type="http://schemas.openxmlformats.org/officeDocument/2006/relationships/image" Target="../media/image46.png"/><Relationship Id="rId7" Type="http://schemas.openxmlformats.org/officeDocument/2006/relationships/image" Target="../media/image15.png"/><Relationship Id="rId12" Type="http://schemas.openxmlformats.org/officeDocument/2006/relationships/image" Target="../media/image2.png"/><Relationship Id="rId17" Type="http://schemas.openxmlformats.org/officeDocument/2006/relationships/image" Target="../media/image7.svg"/><Relationship Id="rId2" Type="http://schemas.openxmlformats.org/officeDocument/2006/relationships/image" Target="../media/image1.png"/><Relationship Id="rId16" Type="http://schemas.openxmlformats.org/officeDocument/2006/relationships/image" Target="../media/image6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5.svg"/><Relationship Id="rId10" Type="http://schemas.openxmlformats.org/officeDocument/2006/relationships/image" Target="../media/image18.png"/><Relationship Id="rId19" Type="http://schemas.openxmlformats.org/officeDocument/2006/relationships/image" Target="../media/image9.sv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.png"/><Relationship Id="rId18" Type="http://schemas.openxmlformats.org/officeDocument/2006/relationships/image" Target="../media/image7.svg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5.svg"/><Relationship Id="rId20" Type="http://schemas.openxmlformats.org/officeDocument/2006/relationships/image" Target="../media/image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4.png"/><Relationship Id="rId10" Type="http://schemas.openxmlformats.org/officeDocument/2006/relationships/image" Target="../media/image17.png"/><Relationship Id="rId19" Type="http://schemas.openxmlformats.org/officeDocument/2006/relationships/image" Target="../media/image8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3.svg"/><Relationship Id="rId22" Type="http://schemas.openxmlformats.org/officeDocument/2006/relationships/image" Target="../media/image20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3.svg"/><Relationship Id="rId18" Type="http://schemas.openxmlformats.org/officeDocument/2006/relationships/image" Target="../media/image8.png"/><Relationship Id="rId26" Type="http://schemas.openxmlformats.org/officeDocument/2006/relationships/image" Target="../media/image52.png"/><Relationship Id="rId3" Type="http://schemas.openxmlformats.org/officeDocument/2006/relationships/image" Target="../media/image11.png"/><Relationship Id="rId21" Type="http://schemas.openxmlformats.org/officeDocument/2006/relationships/image" Target="../media/image47.png"/><Relationship Id="rId7" Type="http://schemas.openxmlformats.org/officeDocument/2006/relationships/image" Target="../media/image15.png"/><Relationship Id="rId12" Type="http://schemas.openxmlformats.org/officeDocument/2006/relationships/image" Target="../media/image2.png"/><Relationship Id="rId17" Type="http://schemas.openxmlformats.org/officeDocument/2006/relationships/image" Target="../media/image7.svg"/><Relationship Id="rId25" Type="http://schemas.openxmlformats.org/officeDocument/2006/relationships/image" Target="../media/image51.png"/><Relationship Id="rId2" Type="http://schemas.openxmlformats.org/officeDocument/2006/relationships/image" Target="../media/image1.png"/><Relationship Id="rId16" Type="http://schemas.openxmlformats.org/officeDocument/2006/relationships/image" Target="../media/image6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50.png"/><Relationship Id="rId5" Type="http://schemas.openxmlformats.org/officeDocument/2006/relationships/image" Target="../media/image13.png"/><Relationship Id="rId15" Type="http://schemas.openxmlformats.org/officeDocument/2006/relationships/image" Target="../media/image5.svg"/><Relationship Id="rId23" Type="http://schemas.openxmlformats.org/officeDocument/2006/relationships/image" Target="../media/image49.png"/><Relationship Id="rId28" Type="http://schemas.openxmlformats.org/officeDocument/2006/relationships/image" Target="../media/image54.png"/><Relationship Id="rId10" Type="http://schemas.openxmlformats.org/officeDocument/2006/relationships/image" Target="../media/image18.png"/><Relationship Id="rId19" Type="http://schemas.openxmlformats.org/officeDocument/2006/relationships/image" Target="../media/image9.sv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4.png"/><Relationship Id="rId22" Type="http://schemas.openxmlformats.org/officeDocument/2006/relationships/image" Target="../media/image48.png"/><Relationship Id="rId27" Type="http://schemas.openxmlformats.org/officeDocument/2006/relationships/image" Target="../media/image53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.png"/><Relationship Id="rId18" Type="http://schemas.openxmlformats.org/officeDocument/2006/relationships/image" Target="../media/image7.svg"/><Relationship Id="rId26" Type="http://schemas.openxmlformats.org/officeDocument/2006/relationships/image" Target="../media/image59.png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6.png"/><Relationship Id="rId25" Type="http://schemas.openxmlformats.org/officeDocument/2006/relationships/image" Target="../media/image58.png"/><Relationship Id="rId33" Type="http://schemas.openxmlformats.org/officeDocument/2006/relationships/image" Target="../media/image65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5.svg"/><Relationship Id="rId20" Type="http://schemas.openxmlformats.org/officeDocument/2006/relationships/image" Target="../media/image9.svg"/><Relationship Id="rId29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57.png"/><Relationship Id="rId32" Type="http://schemas.openxmlformats.org/officeDocument/2006/relationships/image" Target="../media/image64.png"/><Relationship Id="rId5" Type="http://schemas.openxmlformats.org/officeDocument/2006/relationships/image" Target="../media/image12.png"/><Relationship Id="rId15" Type="http://schemas.openxmlformats.org/officeDocument/2006/relationships/image" Target="../media/image4.png"/><Relationship Id="rId23" Type="http://schemas.openxmlformats.org/officeDocument/2006/relationships/image" Target="../media/image56.png"/><Relationship Id="rId28" Type="http://schemas.openxmlformats.org/officeDocument/2006/relationships/image" Target="../media/image61.png"/><Relationship Id="rId10" Type="http://schemas.openxmlformats.org/officeDocument/2006/relationships/image" Target="../media/image17.png"/><Relationship Id="rId19" Type="http://schemas.openxmlformats.org/officeDocument/2006/relationships/image" Target="../media/image8.png"/><Relationship Id="rId31" Type="http://schemas.openxmlformats.org/officeDocument/2006/relationships/image" Target="../media/image38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3.svg"/><Relationship Id="rId22" Type="http://schemas.openxmlformats.org/officeDocument/2006/relationships/image" Target="../media/image55.png"/><Relationship Id="rId27" Type="http://schemas.openxmlformats.org/officeDocument/2006/relationships/image" Target="../media/image60.png"/><Relationship Id="rId30" Type="http://schemas.openxmlformats.org/officeDocument/2006/relationships/image" Target="../media/image63.png"/><Relationship Id="rId8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3.svg"/><Relationship Id="rId18" Type="http://schemas.openxmlformats.org/officeDocument/2006/relationships/image" Target="../media/image8.png"/><Relationship Id="rId3" Type="http://schemas.openxmlformats.org/officeDocument/2006/relationships/image" Target="../media/image11.png"/><Relationship Id="rId21" Type="http://schemas.openxmlformats.org/officeDocument/2006/relationships/image" Target="../media/image21.png"/><Relationship Id="rId7" Type="http://schemas.openxmlformats.org/officeDocument/2006/relationships/image" Target="../media/image15.png"/><Relationship Id="rId12" Type="http://schemas.openxmlformats.org/officeDocument/2006/relationships/image" Target="../media/image2.png"/><Relationship Id="rId17" Type="http://schemas.openxmlformats.org/officeDocument/2006/relationships/image" Target="../media/image7.svg"/><Relationship Id="rId2" Type="http://schemas.openxmlformats.org/officeDocument/2006/relationships/image" Target="../media/image1.png"/><Relationship Id="rId16" Type="http://schemas.openxmlformats.org/officeDocument/2006/relationships/image" Target="../media/image6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5.svg"/><Relationship Id="rId10" Type="http://schemas.openxmlformats.org/officeDocument/2006/relationships/image" Target="../media/image18.png"/><Relationship Id="rId19" Type="http://schemas.openxmlformats.org/officeDocument/2006/relationships/image" Target="../media/image9.sv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3.svg"/><Relationship Id="rId18" Type="http://schemas.openxmlformats.org/officeDocument/2006/relationships/image" Target="../media/image8.png"/><Relationship Id="rId3" Type="http://schemas.openxmlformats.org/officeDocument/2006/relationships/image" Target="../media/image11.png"/><Relationship Id="rId21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image" Target="../media/image2.png"/><Relationship Id="rId17" Type="http://schemas.openxmlformats.org/officeDocument/2006/relationships/image" Target="../media/image7.svg"/><Relationship Id="rId2" Type="http://schemas.openxmlformats.org/officeDocument/2006/relationships/image" Target="../media/image1.png"/><Relationship Id="rId16" Type="http://schemas.openxmlformats.org/officeDocument/2006/relationships/image" Target="../media/image6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5.svg"/><Relationship Id="rId10" Type="http://schemas.openxmlformats.org/officeDocument/2006/relationships/image" Target="../media/image18.png"/><Relationship Id="rId19" Type="http://schemas.openxmlformats.org/officeDocument/2006/relationships/image" Target="../media/image9.sv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3.svg"/><Relationship Id="rId18" Type="http://schemas.openxmlformats.org/officeDocument/2006/relationships/image" Target="../media/image8.png"/><Relationship Id="rId3" Type="http://schemas.openxmlformats.org/officeDocument/2006/relationships/image" Target="../media/image11.png"/><Relationship Id="rId21" Type="http://schemas.openxmlformats.org/officeDocument/2006/relationships/image" Target="../media/image23.png"/><Relationship Id="rId7" Type="http://schemas.openxmlformats.org/officeDocument/2006/relationships/image" Target="../media/image15.png"/><Relationship Id="rId12" Type="http://schemas.openxmlformats.org/officeDocument/2006/relationships/image" Target="../media/image2.png"/><Relationship Id="rId17" Type="http://schemas.openxmlformats.org/officeDocument/2006/relationships/image" Target="../media/image7.svg"/><Relationship Id="rId2" Type="http://schemas.openxmlformats.org/officeDocument/2006/relationships/image" Target="../media/image1.png"/><Relationship Id="rId16" Type="http://schemas.openxmlformats.org/officeDocument/2006/relationships/image" Target="../media/image6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5.svg"/><Relationship Id="rId10" Type="http://schemas.openxmlformats.org/officeDocument/2006/relationships/image" Target="../media/image18.png"/><Relationship Id="rId19" Type="http://schemas.openxmlformats.org/officeDocument/2006/relationships/image" Target="../media/image9.sv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3.svg"/><Relationship Id="rId18" Type="http://schemas.openxmlformats.org/officeDocument/2006/relationships/image" Target="../media/image8.png"/><Relationship Id="rId3" Type="http://schemas.openxmlformats.org/officeDocument/2006/relationships/image" Target="../media/image11.png"/><Relationship Id="rId21" Type="http://schemas.openxmlformats.org/officeDocument/2006/relationships/image" Target="../media/image24.jpeg"/><Relationship Id="rId7" Type="http://schemas.openxmlformats.org/officeDocument/2006/relationships/image" Target="../media/image15.png"/><Relationship Id="rId12" Type="http://schemas.openxmlformats.org/officeDocument/2006/relationships/image" Target="../media/image2.png"/><Relationship Id="rId17" Type="http://schemas.openxmlformats.org/officeDocument/2006/relationships/image" Target="../media/image7.svg"/><Relationship Id="rId2" Type="http://schemas.openxmlformats.org/officeDocument/2006/relationships/image" Target="../media/image1.png"/><Relationship Id="rId16" Type="http://schemas.openxmlformats.org/officeDocument/2006/relationships/image" Target="../media/image6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5.svg"/><Relationship Id="rId10" Type="http://schemas.openxmlformats.org/officeDocument/2006/relationships/image" Target="../media/image18.png"/><Relationship Id="rId19" Type="http://schemas.openxmlformats.org/officeDocument/2006/relationships/image" Target="../media/image9.sv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3.svg"/><Relationship Id="rId18" Type="http://schemas.openxmlformats.org/officeDocument/2006/relationships/image" Target="../media/image8.png"/><Relationship Id="rId3" Type="http://schemas.openxmlformats.org/officeDocument/2006/relationships/image" Target="../media/image11.png"/><Relationship Id="rId21" Type="http://schemas.openxmlformats.org/officeDocument/2006/relationships/image" Target="../media/image25.png"/><Relationship Id="rId7" Type="http://schemas.openxmlformats.org/officeDocument/2006/relationships/image" Target="../media/image15.png"/><Relationship Id="rId12" Type="http://schemas.openxmlformats.org/officeDocument/2006/relationships/image" Target="../media/image2.png"/><Relationship Id="rId17" Type="http://schemas.openxmlformats.org/officeDocument/2006/relationships/image" Target="../media/image7.svg"/><Relationship Id="rId2" Type="http://schemas.openxmlformats.org/officeDocument/2006/relationships/image" Target="../media/image1.png"/><Relationship Id="rId16" Type="http://schemas.openxmlformats.org/officeDocument/2006/relationships/image" Target="../media/image6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5.svg"/><Relationship Id="rId10" Type="http://schemas.openxmlformats.org/officeDocument/2006/relationships/image" Target="../media/image18.png"/><Relationship Id="rId19" Type="http://schemas.openxmlformats.org/officeDocument/2006/relationships/image" Target="../media/image9.sv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.svg"/><Relationship Id="rId18" Type="http://schemas.openxmlformats.org/officeDocument/2006/relationships/image" Target="../media/image8.png"/><Relationship Id="rId26" Type="http://schemas.openxmlformats.org/officeDocument/2006/relationships/image" Target="../media/image31.png"/><Relationship Id="rId3" Type="http://schemas.openxmlformats.org/officeDocument/2006/relationships/image" Target="../media/image11.png"/><Relationship Id="rId21" Type="http://schemas.openxmlformats.org/officeDocument/2006/relationships/image" Target="../media/image26.png"/><Relationship Id="rId7" Type="http://schemas.openxmlformats.org/officeDocument/2006/relationships/image" Target="../media/image15.png"/><Relationship Id="rId12" Type="http://schemas.openxmlformats.org/officeDocument/2006/relationships/image" Target="../media/image2.png"/><Relationship Id="rId17" Type="http://schemas.openxmlformats.org/officeDocument/2006/relationships/image" Target="../media/image7.svg"/><Relationship Id="rId25" Type="http://schemas.openxmlformats.org/officeDocument/2006/relationships/image" Target="../media/image30.png"/><Relationship Id="rId33" Type="http://schemas.openxmlformats.org/officeDocument/2006/relationships/image" Target="../media/image38.png"/><Relationship Id="rId2" Type="http://schemas.openxmlformats.org/officeDocument/2006/relationships/image" Target="../media/image1.png"/><Relationship Id="rId16" Type="http://schemas.openxmlformats.org/officeDocument/2006/relationships/image" Target="../media/image6.png"/><Relationship Id="rId20" Type="http://schemas.openxmlformats.org/officeDocument/2006/relationships/image" Target="../media/image10.png"/><Relationship Id="rId29" Type="http://schemas.openxmlformats.org/officeDocument/2006/relationships/image" Target="../media/image3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29.png"/><Relationship Id="rId32" Type="http://schemas.openxmlformats.org/officeDocument/2006/relationships/image" Target="../media/image37.jpeg"/><Relationship Id="rId5" Type="http://schemas.openxmlformats.org/officeDocument/2006/relationships/image" Target="../media/image13.png"/><Relationship Id="rId15" Type="http://schemas.openxmlformats.org/officeDocument/2006/relationships/image" Target="../media/image5.svg"/><Relationship Id="rId23" Type="http://schemas.openxmlformats.org/officeDocument/2006/relationships/image" Target="../media/image28.png"/><Relationship Id="rId28" Type="http://schemas.openxmlformats.org/officeDocument/2006/relationships/image" Target="../media/image33.png"/><Relationship Id="rId10" Type="http://schemas.openxmlformats.org/officeDocument/2006/relationships/image" Target="../media/image18.png"/><Relationship Id="rId19" Type="http://schemas.openxmlformats.org/officeDocument/2006/relationships/image" Target="../media/image9.svg"/><Relationship Id="rId31" Type="http://schemas.openxmlformats.org/officeDocument/2006/relationships/image" Target="../media/image36.jpe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4.png"/><Relationship Id="rId22" Type="http://schemas.openxmlformats.org/officeDocument/2006/relationships/image" Target="../media/image27.png"/><Relationship Id="rId27" Type="http://schemas.openxmlformats.org/officeDocument/2006/relationships/image" Target="../media/image32.png"/><Relationship Id="rId30" Type="http://schemas.openxmlformats.org/officeDocument/2006/relationships/image" Target="../media/image35.jpeg"/><Relationship Id="rId8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3.svg"/><Relationship Id="rId18" Type="http://schemas.openxmlformats.org/officeDocument/2006/relationships/image" Target="../media/image8.png"/><Relationship Id="rId3" Type="http://schemas.openxmlformats.org/officeDocument/2006/relationships/image" Target="../media/image11.png"/><Relationship Id="rId21" Type="http://schemas.openxmlformats.org/officeDocument/2006/relationships/image" Target="../media/image39.png"/><Relationship Id="rId7" Type="http://schemas.openxmlformats.org/officeDocument/2006/relationships/image" Target="../media/image15.png"/><Relationship Id="rId12" Type="http://schemas.openxmlformats.org/officeDocument/2006/relationships/image" Target="../media/image2.png"/><Relationship Id="rId17" Type="http://schemas.openxmlformats.org/officeDocument/2006/relationships/image" Target="../media/image7.svg"/><Relationship Id="rId25" Type="http://schemas.openxmlformats.org/officeDocument/2006/relationships/image" Target="../media/image43.jpeg"/><Relationship Id="rId2" Type="http://schemas.openxmlformats.org/officeDocument/2006/relationships/image" Target="../media/image1.png"/><Relationship Id="rId16" Type="http://schemas.openxmlformats.org/officeDocument/2006/relationships/image" Target="../media/image6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42.png"/><Relationship Id="rId5" Type="http://schemas.openxmlformats.org/officeDocument/2006/relationships/image" Target="../media/image13.png"/><Relationship Id="rId15" Type="http://schemas.openxmlformats.org/officeDocument/2006/relationships/image" Target="../media/image5.svg"/><Relationship Id="rId23" Type="http://schemas.openxmlformats.org/officeDocument/2006/relationships/image" Target="../media/image41.jpg"/><Relationship Id="rId10" Type="http://schemas.openxmlformats.org/officeDocument/2006/relationships/image" Target="../media/image18.png"/><Relationship Id="rId19" Type="http://schemas.openxmlformats.org/officeDocument/2006/relationships/image" Target="../media/image9.sv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4.png"/><Relationship Id="rId22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898296400" y="464477100"/>
            <a:ext cx="2147483647" cy="2147483647"/>
            <a:chOff x="-898296400" y="464553300"/>
            <a:chExt cx="2147483647" cy="2147483647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-99666"/>
            <a:ext cx="18478500" cy="102489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7483647" y="2147331247"/>
            <a:ext cx="2147483647" cy="2147483647"/>
            <a:chOff x="2147483647" y="2147407447"/>
            <a:chExt cx="2147483647" cy="2147483647"/>
          </a:xfrm>
        </p:grpSpPr>
      </p:grpSp>
      <p:grpSp>
        <p:nvGrpSpPr>
          <p:cNvPr id="9" name="Group 9"/>
          <p:cNvGrpSpPr/>
          <p:nvPr/>
        </p:nvGrpSpPr>
        <p:grpSpPr>
          <a:xfrm>
            <a:off x="2147483647" y="2147331247"/>
            <a:ext cx="2147483647" cy="2147483647"/>
            <a:chOff x="2147483647" y="2147407447"/>
            <a:chExt cx="2147483647" cy="2147483647"/>
          </a:xfrm>
        </p:grpSpPr>
      </p:grpSp>
      <p:grpSp>
        <p:nvGrpSpPr>
          <p:cNvPr id="19" name="Group 19"/>
          <p:cNvGrpSpPr/>
          <p:nvPr/>
        </p:nvGrpSpPr>
        <p:grpSpPr>
          <a:xfrm>
            <a:off x="2147483647" y="2147331247"/>
            <a:ext cx="2147483647" cy="2147483647"/>
            <a:chOff x="2147483647" y="2147407447"/>
            <a:chExt cx="2147483647" cy="2147483647"/>
          </a:xfrm>
        </p:grpSpPr>
      </p:grpSp>
      <p:grpSp>
        <p:nvGrpSpPr>
          <p:cNvPr id="24" name="Group 24"/>
          <p:cNvGrpSpPr/>
          <p:nvPr/>
        </p:nvGrpSpPr>
        <p:grpSpPr>
          <a:xfrm>
            <a:off x="2147483647" y="2147331247"/>
            <a:ext cx="2147483647" cy="2147483647"/>
            <a:chOff x="2147483647" y="2147407447"/>
            <a:chExt cx="2147483647" cy="2147483647"/>
          </a:xfrm>
        </p:grpSpPr>
      </p:grpSp>
      <p:grpSp>
        <p:nvGrpSpPr>
          <p:cNvPr id="28" name="Group 28"/>
          <p:cNvGrpSpPr/>
          <p:nvPr/>
        </p:nvGrpSpPr>
        <p:grpSpPr>
          <a:xfrm>
            <a:off x="2147483647" y="2147331247"/>
            <a:ext cx="2147483647" cy="853808300"/>
            <a:chOff x="2147483647" y="2147407447"/>
            <a:chExt cx="2147483647" cy="853808300"/>
          </a:xfrm>
        </p:grpSpPr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21B3E612-6F46-31A1-7FC8-FB2993734A3D}"/>
              </a:ext>
            </a:extLst>
          </p:cNvPr>
          <p:cNvGrpSpPr/>
          <p:nvPr/>
        </p:nvGrpSpPr>
        <p:grpSpPr>
          <a:xfrm>
            <a:off x="12074359" y="1155301"/>
            <a:ext cx="3860799" cy="533399"/>
            <a:chOff x="10197368" y="1155301"/>
            <a:chExt cx="3860799" cy="533399"/>
          </a:xfrm>
        </p:grpSpPr>
        <p:sp>
          <p:nvSpPr>
            <p:cNvPr id="30" name="순서도: 수행의 시작/종료 29">
              <a:extLst>
                <a:ext uri="{FF2B5EF4-FFF2-40B4-BE49-F238E27FC236}">
                  <a16:creationId xmlns:a16="http://schemas.microsoft.com/office/drawing/2014/main" id="{7B47E284-3D76-ACE0-470E-A6D0213B68C1}"/>
                </a:ext>
              </a:extLst>
            </p:cNvPr>
            <p:cNvSpPr/>
            <p:nvPr/>
          </p:nvSpPr>
          <p:spPr>
            <a:xfrm>
              <a:off x="10197368" y="1155301"/>
              <a:ext cx="3860799" cy="533399"/>
            </a:xfrm>
            <a:prstGeom prst="flowChartTerminator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4" name="그래픽 33" descr="돋보기">
              <a:extLst>
                <a:ext uri="{FF2B5EF4-FFF2-40B4-BE49-F238E27FC236}">
                  <a16:creationId xmlns:a16="http://schemas.microsoft.com/office/drawing/2014/main" id="{7C59231D-4951-1150-E41A-A74DCCB909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3445780" y="1205700"/>
              <a:ext cx="432600" cy="432600"/>
            </a:xfrm>
            <a:prstGeom prst="rect">
              <a:avLst/>
            </a:prstGeom>
          </p:spPr>
        </p:pic>
      </p:grpSp>
      <p:pic>
        <p:nvPicPr>
          <p:cNvPr id="45" name="그래픽 44" descr="쇼핑 카트">
            <a:extLst>
              <a:ext uri="{FF2B5EF4-FFF2-40B4-BE49-F238E27FC236}">
                <a16:creationId xmlns:a16="http://schemas.microsoft.com/office/drawing/2014/main" id="{3C9D3304-0D19-CD90-8AB7-D42A9D5990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224651" y="1158550"/>
            <a:ext cx="520300" cy="520300"/>
          </a:xfrm>
          <a:prstGeom prst="rect">
            <a:avLst/>
          </a:prstGeom>
        </p:spPr>
      </p:pic>
      <p:pic>
        <p:nvPicPr>
          <p:cNvPr id="47" name="그래픽 46" descr="하트">
            <a:extLst>
              <a:ext uri="{FF2B5EF4-FFF2-40B4-BE49-F238E27FC236}">
                <a16:creationId xmlns:a16="http://schemas.microsoft.com/office/drawing/2014/main" id="{F3BB2720-DE9B-0E41-B48C-75975D3F06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921464" y="1150635"/>
            <a:ext cx="520301" cy="520301"/>
          </a:xfrm>
          <a:prstGeom prst="rect">
            <a:avLst/>
          </a:prstGeom>
        </p:spPr>
      </p:pic>
      <p:pic>
        <p:nvPicPr>
          <p:cNvPr id="49" name="그래픽 48" descr="사용자">
            <a:extLst>
              <a:ext uri="{FF2B5EF4-FFF2-40B4-BE49-F238E27FC236}">
                <a16:creationId xmlns:a16="http://schemas.microsoft.com/office/drawing/2014/main" id="{3E6D0013-6636-E3CF-6E3A-603A002974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7584834" y="1163734"/>
            <a:ext cx="550766" cy="550766"/>
          </a:xfrm>
          <a:prstGeom prst="rect">
            <a:avLst/>
          </a:prstGeom>
        </p:spPr>
      </p:pic>
      <p:sp>
        <p:nvSpPr>
          <p:cNvPr id="15" name="Object 13">
            <a:extLst>
              <a:ext uri="{FF2B5EF4-FFF2-40B4-BE49-F238E27FC236}">
                <a16:creationId xmlns:a16="http://schemas.microsoft.com/office/drawing/2014/main" id="{A839E059-4254-71C7-7F9A-803CA3B12C53}"/>
              </a:ext>
            </a:extLst>
          </p:cNvPr>
          <p:cNvSpPr txBox="1"/>
          <p:nvPr/>
        </p:nvSpPr>
        <p:spPr>
          <a:xfrm>
            <a:off x="4429981" y="6879176"/>
            <a:ext cx="9440738" cy="9387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5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1 </a:t>
            </a:r>
            <a:r>
              <a:rPr lang="ko-KR" altLang="en-US" sz="55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조</a:t>
            </a:r>
            <a:endParaRPr lang="en-US" b="1">
              <a:latin typeface="Danjo-bold" pitchFamily="50" charset="0"/>
              <a:ea typeface="Danjo-bold" pitchFamily="50" charset="0"/>
            </a:endParaRPr>
          </a:p>
        </p:txBody>
      </p:sp>
      <p:sp>
        <p:nvSpPr>
          <p:cNvPr id="16" name="Object 14">
            <a:extLst>
              <a:ext uri="{FF2B5EF4-FFF2-40B4-BE49-F238E27FC236}">
                <a16:creationId xmlns:a16="http://schemas.microsoft.com/office/drawing/2014/main" id="{FF46A713-CBCB-3CB2-BFEE-A2F3DB210132}"/>
              </a:ext>
            </a:extLst>
          </p:cNvPr>
          <p:cNvSpPr txBox="1"/>
          <p:nvPr/>
        </p:nvSpPr>
        <p:spPr>
          <a:xfrm>
            <a:off x="4805806" y="8021121"/>
            <a:ext cx="8689088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en-US" sz="3000">
              <a:latin typeface="Danjo-bold" pitchFamily="50" charset="0"/>
              <a:ea typeface="Danjo-bold" pitchFamily="50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9CC6B4-B164-1C64-C981-70BB087A3E8B}"/>
              </a:ext>
            </a:extLst>
          </p:cNvPr>
          <p:cNvSpPr txBox="1"/>
          <p:nvPr/>
        </p:nvSpPr>
        <p:spPr>
          <a:xfrm>
            <a:off x="4440210" y="1785755"/>
            <a:ext cx="9572680" cy="4081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6600">
                <a:latin typeface="Danjo-bold" pitchFamily="50" charset="0"/>
                <a:ea typeface="Danjo-bold" pitchFamily="50" charset="0"/>
              </a:rPr>
              <a:t>쇼핑몰 </a:t>
            </a:r>
            <a:endParaRPr lang="en-US" altLang="ko-KR" sz="6600">
              <a:latin typeface="Danjo-bold" pitchFamily="50" charset="0"/>
              <a:ea typeface="Danjo-bold" pitchFamily="50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ko-KR" sz="7200">
                <a:latin typeface="Danjo-bold" pitchFamily="50" charset="0"/>
                <a:ea typeface="Danjo-bold" pitchFamily="50" charset="0"/>
              </a:rPr>
              <a:t>Web Application</a:t>
            </a:r>
          </a:p>
          <a:p>
            <a:pPr algn="ctr">
              <a:lnSpc>
                <a:spcPct val="150000"/>
              </a:lnSpc>
            </a:pPr>
            <a:r>
              <a:rPr lang="ko-KR" altLang="en-US" sz="6600">
                <a:latin typeface="Danjo-bold" pitchFamily="50" charset="0"/>
                <a:ea typeface="Danjo-bold" pitchFamily="50" charset="0"/>
              </a:rPr>
              <a:t>기획  보고서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9745B9-2F72-D3E9-308D-5D197B729DA2}"/>
              </a:ext>
            </a:extLst>
          </p:cNvPr>
          <p:cNvSpPr txBox="1"/>
          <p:nvPr/>
        </p:nvSpPr>
        <p:spPr>
          <a:xfrm>
            <a:off x="4215493" y="9144857"/>
            <a:ext cx="104031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600" b="1">
                <a:latin typeface="Danjo-bold" pitchFamily="50" charset="0"/>
                <a:ea typeface="Danjo-bold" pitchFamily="50" charset="0"/>
                <a:cs typeface="NanumBarunGothic" pitchFamily="34" charset="0"/>
              </a:rPr>
              <a:t>박민호   서혁인   이춘화   안지은   전민건   허준우</a:t>
            </a:r>
            <a:endParaRPr lang="en-US" altLang="ko-KR" sz="3600">
              <a:latin typeface="Danjo-bold" pitchFamily="50" charset="0"/>
              <a:ea typeface="Danjo-bold" pitchFamily="50" charset="0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D2E7A1E8-FD2B-B3C0-3D09-74A7FB772EF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037" y="7706582"/>
            <a:ext cx="3971925" cy="1323975"/>
          </a:xfrm>
          <a:prstGeom prst="rect">
            <a:avLst/>
          </a:prstGeom>
        </p:spPr>
      </p:pic>
      <p:pic>
        <p:nvPicPr>
          <p:cNvPr id="29" name="Picture 7">
            <a:extLst>
              <a:ext uri="{FF2B5EF4-FFF2-40B4-BE49-F238E27FC236}">
                <a16:creationId xmlns:a16="http://schemas.microsoft.com/office/drawing/2014/main" id="{C84420D8-F8C8-2C00-D48F-AC9B1EA1669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31900" y="-50800"/>
            <a:ext cx="2451100" cy="673100"/>
          </a:xfrm>
          <a:prstGeom prst="rect">
            <a:avLst/>
          </a:prstGeom>
        </p:spPr>
      </p:pic>
      <p:pic>
        <p:nvPicPr>
          <p:cNvPr id="31" name="Picture 8">
            <a:extLst>
              <a:ext uri="{FF2B5EF4-FFF2-40B4-BE49-F238E27FC236}">
                <a16:creationId xmlns:a16="http://schemas.microsoft.com/office/drawing/2014/main" id="{AEDCCD3B-9FAA-6B99-D660-BA554E59FB7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241300" y="419100"/>
            <a:ext cx="18783300" cy="571500"/>
          </a:xfrm>
          <a:prstGeom prst="rect">
            <a:avLst/>
          </a:prstGeom>
        </p:spPr>
      </p:pic>
      <p:pic>
        <p:nvPicPr>
          <p:cNvPr id="33" name="Picture 11">
            <a:extLst>
              <a:ext uri="{FF2B5EF4-FFF2-40B4-BE49-F238E27FC236}">
                <a16:creationId xmlns:a16="http://schemas.microsoft.com/office/drawing/2014/main" id="{C9140456-3FBF-810B-DFDB-15DD7EDAD6F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752600" y="533400"/>
            <a:ext cx="15039109" cy="342900"/>
          </a:xfrm>
          <a:prstGeom prst="rect">
            <a:avLst/>
          </a:prstGeom>
        </p:spPr>
      </p:pic>
      <p:pic>
        <p:nvPicPr>
          <p:cNvPr id="36" name="Picture 12">
            <a:extLst>
              <a:ext uri="{FF2B5EF4-FFF2-40B4-BE49-F238E27FC236}">
                <a16:creationId xmlns:a16="http://schemas.microsoft.com/office/drawing/2014/main" id="{513A1089-78D3-6CB9-DF25-E517F57D33E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38200" y="571500"/>
            <a:ext cx="254000" cy="254000"/>
          </a:xfrm>
          <a:prstGeom prst="rect">
            <a:avLst/>
          </a:prstGeom>
        </p:spPr>
      </p:pic>
      <p:pic>
        <p:nvPicPr>
          <p:cNvPr id="37" name="Picture 13">
            <a:extLst>
              <a:ext uri="{FF2B5EF4-FFF2-40B4-BE49-F238E27FC236}">
                <a16:creationId xmlns:a16="http://schemas.microsoft.com/office/drawing/2014/main" id="{369A8ED0-19A1-389C-DFD0-5A27169989E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93700" y="571500"/>
            <a:ext cx="254000" cy="254000"/>
          </a:xfrm>
          <a:prstGeom prst="rect">
            <a:avLst/>
          </a:prstGeom>
        </p:spPr>
      </p:pic>
      <p:pic>
        <p:nvPicPr>
          <p:cNvPr id="38" name="Picture 14">
            <a:extLst>
              <a:ext uri="{FF2B5EF4-FFF2-40B4-BE49-F238E27FC236}">
                <a16:creationId xmlns:a16="http://schemas.microsoft.com/office/drawing/2014/main" id="{4E9F8169-EEA3-E542-9427-0064AAE2722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270000" y="571500"/>
            <a:ext cx="254000" cy="254000"/>
          </a:xfrm>
          <a:prstGeom prst="rect">
            <a:avLst/>
          </a:prstGeom>
        </p:spPr>
      </p:pic>
      <p:pic>
        <p:nvPicPr>
          <p:cNvPr id="39" name="Picture 17">
            <a:extLst>
              <a:ext uri="{FF2B5EF4-FFF2-40B4-BE49-F238E27FC236}">
                <a16:creationId xmlns:a16="http://schemas.microsoft.com/office/drawing/2014/main" id="{7F8D5EDC-DB90-4171-2D32-2D09898D361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 rot="5400000">
            <a:off x="17722850" y="673100"/>
            <a:ext cx="279400" cy="63500"/>
          </a:xfrm>
          <a:prstGeom prst="rect">
            <a:avLst/>
          </a:prstGeom>
        </p:spPr>
      </p:pic>
      <p:pic>
        <p:nvPicPr>
          <p:cNvPr id="40" name="Picture 18">
            <a:extLst>
              <a:ext uri="{FF2B5EF4-FFF2-40B4-BE49-F238E27FC236}">
                <a16:creationId xmlns:a16="http://schemas.microsoft.com/office/drawing/2014/main" id="{2EF7A25C-4B7D-952E-0102-913D3972F926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92100" y="136622"/>
            <a:ext cx="177800" cy="177800"/>
          </a:xfrm>
          <a:prstGeom prst="rect">
            <a:avLst/>
          </a:prstGeom>
        </p:spPr>
      </p:pic>
      <p:pic>
        <p:nvPicPr>
          <p:cNvPr id="41" name="Picture 22">
            <a:extLst>
              <a:ext uri="{FF2B5EF4-FFF2-40B4-BE49-F238E27FC236}">
                <a16:creationId xmlns:a16="http://schemas.microsoft.com/office/drawing/2014/main" id="{CF6E1229-DEC7-105D-1D2A-F55D4E9176D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33400" y="136622"/>
            <a:ext cx="177800" cy="177800"/>
          </a:xfrm>
          <a:prstGeom prst="rect">
            <a:avLst/>
          </a:prstGeom>
        </p:spPr>
      </p:pic>
      <p:pic>
        <p:nvPicPr>
          <p:cNvPr id="42" name="Picture 23">
            <a:extLst>
              <a:ext uri="{FF2B5EF4-FFF2-40B4-BE49-F238E27FC236}">
                <a16:creationId xmlns:a16="http://schemas.microsoft.com/office/drawing/2014/main" id="{455BEA27-53B2-A2C5-F06A-47DD85B6849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87400" y="136622"/>
            <a:ext cx="177800" cy="177800"/>
          </a:xfrm>
          <a:prstGeom prst="rect">
            <a:avLst/>
          </a:prstGeom>
        </p:spPr>
      </p:pic>
      <p:pic>
        <p:nvPicPr>
          <p:cNvPr id="43" name="Picture 26">
            <a:extLst>
              <a:ext uri="{FF2B5EF4-FFF2-40B4-BE49-F238E27FC236}">
                <a16:creationId xmlns:a16="http://schemas.microsoft.com/office/drawing/2014/main" id="{4B2A5AEC-7C7E-E765-EB96-3CE7C9643786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689100" y="88900"/>
            <a:ext cx="203200" cy="203200"/>
          </a:xfrm>
          <a:prstGeom prst="rect">
            <a:avLst/>
          </a:prstGeom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729F4DE3-1230-E78E-198C-77691FCB469D}"/>
              </a:ext>
            </a:extLst>
          </p:cNvPr>
          <p:cNvGrpSpPr/>
          <p:nvPr/>
        </p:nvGrpSpPr>
        <p:grpSpPr>
          <a:xfrm>
            <a:off x="12074359" y="1155301"/>
            <a:ext cx="3860799" cy="533399"/>
            <a:chOff x="10197368" y="1155301"/>
            <a:chExt cx="3860799" cy="533399"/>
          </a:xfrm>
        </p:grpSpPr>
        <p:sp>
          <p:nvSpPr>
            <p:cNvPr id="48" name="순서도: 수행의 시작/종료 47">
              <a:extLst>
                <a:ext uri="{FF2B5EF4-FFF2-40B4-BE49-F238E27FC236}">
                  <a16:creationId xmlns:a16="http://schemas.microsoft.com/office/drawing/2014/main" id="{974FC0F9-F02D-FFF7-F181-38140499E40C}"/>
                </a:ext>
              </a:extLst>
            </p:cNvPr>
            <p:cNvSpPr/>
            <p:nvPr/>
          </p:nvSpPr>
          <p:spPr>
            <a:xfrm>
              <a:off x="10197368" y="1155301"/>
              <a:ext cx="3860799" cy="533399"/>
            </a:xfrm>
            <a:prstGeom prst="flowChartTerminator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3" name="그래픽 52" descr="돋보기">
              <a:extLst>
                <a:ext uri="{FF2B5EF4-FFF2-40B4-BE49-F238E27FC236}">
                  <a16:creationId xmlns:a16="http://schemas.microsoft.com/office/drawing/2014/main" id="{E902E08B-0564-935F-CED0-0911150FB4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3445780" y="1205700"/>
              <a:ext cx="432600" cy="432600"/>
            </a:xfrm>
            <a:prstGeom prst="rect">
              <a:avLst/>
            </a:prstGeom>
          </p:spPr>
        </p:pic>
      </p:grpSp>
      <p:sp>
        <p:nvSpPr>
          <p:cNvPr id="54" name="별: 꼭짓점 5개 53">
            <a:extLst>
              <a:ext uri="{FF2B5EF4-FFF2-40B4-BE49-F238E27FC236}">
                <a16:creationId xmlns:a16="http://schemas.microsoft.com/office/drawing/2014/main" id="{705BAFA2-F2F8-39FB-4D89-71C6EE2C0839}"/>
              </a:ext>
            </a:extLst>
          </p:cNvPr>
          <p:cNvSpPr/>
          <p:nvPr/>
        </p:nvSpPr>
        <p:spPr>
          <a:xfrm>
            <a:off x="16966868" y="476013"/>
            <a:ext cx="429491" cy="3937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7" name="그래픽 56" descr="쇼핑 카트">
            <a:extLst>
              <a:ext uri="{FF2B5EF4-FFF2-40B4-BE49-F238E27FC236}">
                <a16:creationId xmlns:a16="http://schemas.microsoft.com/office/drawing/2014/main" id="{A9B278C6-2C49-97ED-677F-5333ECC8F0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224651" y="1158550"/>
            <a:ext cx="520300" cy="520300"/>
          </a:xfrm>
          <a:prstGeom prst="rect">
            <a:avLst/>
          </a:prstGeom>
        </p:spPr>
      </p:pic>
      <p:pic>
        <p:nvPicPr>
          <p:cNvPr id="60" name="그래픽 59" descr="하트">
            <a:extLst>
              <a:ext uri="{FF2B5EF4-FFF2-40B4-BE49-F238E27FC236}">
                <a16:creationId xmlns:a16="http://schemas.microsoft.com/office/drawing/2014/main" id="{6C507EBF-8A46-7936-9BF8-B9C998EF6B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921464" y="1150635"/>
            <a:ext cx="520301" cy="520301"/>
          </a:xfrm>
          <a:prstGeom prst="rect">
            <a:avLst/>
          </a:prstGeom>
        </p:spPr>
      </p:pic>
      <p:pic>
        <p:nvPicPr>
          <p:cNvPr id="61" name="그래픽 60" descr="사용자">
            <a:extLst>
              <a:ext uri="{FF2B5EF4-FFF2-40B4-BE49-F238E27FC236}">
                <a16:creationId xmlns:a16="http://schemas.microsoft.com/office/drawing/2014/main" id="{9A38853B-94DE-C8CC-DB0B-D625D4E2BCB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7584834" y="1163734"/>
            <a:ext cx="550766" cy="5507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4B5E96-2140-4C22-89EF-B15D3DD6900C}"/>
              </a:ext>
            </a:extLst>
          </p:cNvPr>
          <p:cNvSpPr txBox="1"/>
          <p:nvPr/>
        </p:nvSpPr>
        <p:spPr>
          <a:xfrm>
            <a:off x="12577184" y="9967642"/>
            <a:ext cx="72949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>
                <a:latin typeface="+mj-ea"/>
                <a:ea typeface="+mj-ea"/>
              </a:rPr>
              <a:t>２０２４／０６／１２　～　２０２４／０７／１０</a:t>
            </a:r>
            <a:br>
              <a:rPr lang="en-US" altLang="ko-KR" sz="1400">
                <a:latin typeface="+mj-ea"/>
                <a:ea typeface="+mj-ea"/>
              </a:rPr>
            </a:br>
            <a:endParaRPr lang="en-US" altLang="ko-KR" sz="14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52536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898296400" y="464477100"/>
            <a:ext cx="2147483647" cy="2147483647"/>
            <a:chOff x="-898296400" y="464553300"/>
            <a:chExt cx="2147483647" cy="2147483647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250" y="-99666"/>
            <a:ext cx="18478500" cy="102489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7483647" y="2147331247"/>
            <a:ext cx="2147483647" cy="2147483647"/>
            <a:chOff x="2147483647" y="2147407447"/>
            <a:chExt cx="2147483647" cy="2147483647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900" y="-50800"/>
            <a:ext cx="2451100" cy="6731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41300" y="419100"/>
            <a:ext cx="18783300" cy="5715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331247"/>
            <a:ext cx="2147483647" cy="2147483647"/>
            <a:chOff x="2147483647" y="2147407447"/>
            <a:chExt cx="2147483647" cy="2147483647"/>
          </a:xfrm>
        </p:grpSpPr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2600" y="533400"/>
            <a:ext cx="15039109" cy="3429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571500"/>
            <a:ext cx="254000" cy="2540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3700" y="571500"/>
            <a:ext cx="254000" cy="2540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70000" y="571500"/>
            <a:ext cx="254000" cy="2540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17722850" y="673100"/>
            <a:ext cx="279400" cy="635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2100" y="136622"/>
            <a:ext cx="177800" cy="177800"/>
          </a:xfrm>
          <a:prstGeom prst="rect">
            <a:avLst/>
          </a:prstGeom>
        </p:spPr>
      </p:pic>
      <p:grpSp>
        <p:nvGrpSpPr>
          <p:cNvPr id="19" name="Group 19"/>
          <p:cNvGrpSpPr/>
          <p:nvPr/>
        </p:nvGrpSpPr>
        <p:grpSpPr>
          <a:xfrm>
            <a:off x="2147483647" y="2147331247"/>
            <a:ext cx="2147483647" cy="2147483647"/>
            <a:chOff x="2147483647" y="2147407447"/>
            <a:chExt cx="2147483647" cy="2147483647"/>
          </a:xfrm>
        </p:grpSpPr>
      </p:grpSp>
      <p:pic>
        <p:nvPicPr>
          <p:cNvPr id="22" name="Picture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3400" y="136622"/>
            <a:ext cx="177800" cy="1778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7400" y="136622"/>
            <a:ext cx="177800" cy="177800"/>
          </a:xfrm>
          <a:prstGeom prst="rect">
            <a:avLst/>
          </a:prstGeom>
        </p:spPr>
      </p:pic>
      <p:grpSp>
        <p:nvGrpSpPr>
          <p:cNvPr id="24" name="Group 24"/>
          <p:cNvGrpSpPr/>
          <p:nvPr/>
        </p:nvGrpSpPr>
        <p:grpSpPr>
          <a:xfrm>
            <a:off x="2147483647" y="2147331247"/>
            <a:ext cx="2147483647" cy="2147483647"/>
            <a:chOff x="2147483647" y="2147407447"/>
            <a:chExt cx="2147483647" cy="2147483647"/>
          </a:xfrm>
        </p:grpSpPr>
      </p:grpSp>
      <p:pic>
        <p:nvPicPr>
          <p:cNvPr id="26" name="Picture 2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89100" y="88900"/>
            <a:ext cx="203200" cy="203200"/>
          </a:xfrm>
          <a:prstGeom prst="rect">
            <a:avLst/>
          </a:prstGeom>
        </p:spPr>
      </p:pic>
      <p:grpSp>
        <p:nvGrpSpPr>
          <p:cNvPr id="28" name="Group 28"/>
          <p:cNvGrpSpPr/>
          <p:nvPr/>
        </p:nvGrpSpPr>
        <p:grpSpPr>
          <a:xfrm>
            <a:off x="2147483647" y="2147331247"/>
            <a:ext cx="2147483647" cy="853808300"/>
            <a:chOff x="2147483647" y="2147407447"/>
            <a:chExt cx="2147483647" cy="853808300"/>
          </a:xfrm>
        </p:grpSpPr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99283D2-8CC9-96D9-53A6-E93513543244}"/>
              </a:ext>
            </a:extLst>
          </p:cNvPr>
          <p:cNvSpPr txBox="1"/>
          <p:nvPr/>
        </p:nvSpPr>
        <p:spPr>
          <a:xfrm>
            <a:off x="1750995" y="501134"/>
            <a:ext cx="4182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Danjo-bold" pitchFamily="50" charset="0"/>
                <a:ea typeface="Danjo-bold" pitchFamily="50" charset="0"/>
              </a:rPr>
              <a:t>www.</a:t>
            </a:r>
            <a:r>
              <a:rPr lang="ko-KR" altLang="en-US" b="1">
                <a:latin typeface="Danjo-bold" pitchFamily="50" charset="0"/>
                <a:ea typeface="Danjo-bold" pitchFamily="50" charset="0"/>
              </a:rPr>
              <a:t>쌍용마켙</a:t>
            </a:r>
            <a:r>
              <a:rPr lang="en-US" altLang="ko-KR" b="1">
                <a:latin typeface="Danjo-bold" pitchFamily="50" charset="0"/>
                <a:ea typeface="Danjo-bold" pitchFamily="50" charset="0"/>
              </a:rPr>
              <a:t>.com</a:t>
            </a:r>
            <a:endParaRPr lang="ko-KR" altLang="en-US" sz="1600" b="1">
              <a:latin typeface="Danjo-bold" pitchFamily="50" charset="0"/>
              <a:ea typeface="Danjo-bold" pitchFamily="50" charset="0"/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21B3E612-6F46-31A1-7FC8-FB2993734A3D}"/>
              </a:ext>
            </a:extLst>
          </p:cNvPr>
          <p:cNvGrpSpPr/>
          <p:nvPr/>
        </p:nvGrpSpPr>
        <p:grpSpPr>
          <a:xfrm>
            <a:off x="12074359" y="1155301"/>
            <a:ext cx="3860799" cy="533399"/>
            <a:chOff x="10197368" y="1155301"/>
            <a:chExt cx="3860799" cy="533399"/>
          </a:xfrm>
        </p:grpSpPr>
        <p:sp>
          <p:nvSpPr>
            <p:cNvPr id="30" name="순서도: 수행의 시작/종료 29">
              <a:extLst>
                <a:ext uri="{FF2B5EF4-FFF2-40B4-BE49-F238E27FC236}">
                  <a16:creationId xmlns:a16="http://schemas.microsoft.com/office/drawing/2014/main" id="{7B47E284-3D76-ACE0-470E-A6D0213B68C1}"/>
                </a:ext>
              </a:extLst>
            </p:cNvPr>
            <p:cNvSpPr/>
            <p:nvPr/>
          </p:nvSpPr>
          <p:spPr>
            <a:xfrm>
              <a:off x="10197368" y="1155301"/>
              <a:ext cx="3860799" cy="533399"/>
            </a:xfrm>
            <a:prstGeom prst="flowChartTerminator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4" name="그래픽 33" descr="돋보기">
              <a:extLst>
                <a:ext uri="{FF2B5EF4-FFF2-40B4-BE49-F238E27FC236}">
                  <a16:creationId xmlns:a16="http://schemas.microsoft.com/office/drawing/2014/main" id="{7C59231D-4951-1150-E41A-A74DCCB909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445780" y="1205700"/>
              <a:ext cx="432600" cy="432600"/>
            </a:xfrm>
            <a:prstGeom prst="rect">
              <a:avLst/>
            </a:prstGeom>
          </p:spPr>
        </p:pic>
      </p:grpSp>
      <p:sp>
        <p:nvSpPr>
          <p:cNvPr id="35" name="별: 꼭짓점 5개 34">
            <a:extLst>
              <a:ext uri="{FF2B5EF4-FFF2-40B4-BE49-F238E27FC236}">
                <a16:creationId xmlns:a16="http://schemas.microsoft.com/office/drawing/2014/main" id="{1D7975F6-6CB9-3E6B-89A1-DE3DF00E3F34}"/>
              </a:ext>
            </a:extLst>
          </p:cNvPr>
          <p:cNvSpPr/>
          <p:nvPr/>
        </p:nvSpPr>
        <p:spPr>
          <a:xfrm>
            <a:off x="16966868" y="476013"/>
            <a:ext cx="429491" cy="3937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래픽 44" descr="쇼핑 카트">
            <a:extLst>
              <a:ext uri="{FF2B5EF4-FFF2-40B4-BE49-F238E27FC236}">
                <a16:creationId xmlns:a16="http://schemas.microsoft.com/office/drawing/2014/main" id="{3C9D3304-0D19-CD90-8AB7-D42A9D5990B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6224651" y="1158550"/>
            <a:ext cx="520300" cy="520300"/>
          </a:xfrm>
          <a:prstGeom prst="rect">
            <a:avLst/>
          </a:prstGeom>
        </p:spPr>
      </p:pic>
      <p:pic>
        <p:nvPicPr>
          <p:cNvPr id="47" name="그래픽 46" descr="하트">
            <a:extLst>
              <a:ext uri="{FF2B5EF4-FFF2-40B4-BE49-F238E27FC236}">
                <a16:creationId xmlns:a16="http://schemas.microsoft.com/office/drawing/2014/main" id="{F3BB2720-DE9B-0E41-B48C-75975D3F06A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921464" y="1150635"/>
            <a:ext cx="520301" cy="520301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4B336E3F-E9BC-93F6-E160-F23A33203500}"/>
              </a:ext>
            </a:extLst>
          </p:cNvPr>
          <p:cNvSpPr/>
          <p:nvPr/>
        </p:nvSpPr>
        <p:spPr>
          <a:xfrm>
            <a:off x="-381000" y="1853401"/>
            <a:ext cx="19278600" cy="8345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그래픽 48" descr="사용자">
            <a:extLst>
              <a:ext uri="{FF2B5EF4-FFF2-40B4-BE49-F238E27FC236}">
                <a16:creationId xmlns:a16="http://schemas.microsoft.com/office/drawing/2014/main" id="{3E6D0013-6636-E3CF-6E3A-603A002974E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7584834" y="1163734"/>
            <a:ext cx="550766" cy="550766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4A94157F-5D76-554D-3D85-1585E52C3F16}"/>
              </a:ext>
            </a:extLst>
          </p:cNvPr>
          <p:cNvSpPr txBox="1"/>
          <p:nvPr/>
        </p:nvSpPr>
        <p:spPr>
          <a:xfrm>
            <a:off x="2083869" y="8118"/>
            <a:ext cx="9648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>
                <a:latin typeface="Danjo-bold" pitchFamily="50" charset="0"/>
                <a:ea typeface="Danjo-bold" pitchFamily="50" charset="0"/>
              </a:rPr>
              <a:t>쌍용마켙</a:t>
            </a:r>
            <a:endParaRPr lang="ko-KR" altLang="en-US"/>
          </a:p>
        </p:txBody>
      </p:sp>
      <p:pic>
        <p:nvPicPr>
          <p:cNvPr id="95" name="그림 94">
            <a:extLst>
              <a:ext uri="{FF2B5EF4-FFF2-40B4-BE49-F238E27FC236}">
                <a16:creationId xmlns:a16="http://schemas.microsoft.com/office/drawing/2014/main" id="{A6F03B3E-D0AA-23BE-A3E4-742ECCA26DA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9" y="815607"/>
            <a:ext cx="3200402" cy="106680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69F2FF9-2E82-83EC-98BE-40905279CA66}"/>
              </a:ext>
            </a:extLst>
          </p:cNvPr>
          <p:cNvSpPr/>
          <p:nvPr/>
        </p:nvSpPr>
        <p:spPr>
          <a:xfrm>
            <a:off x="-41842" y="1853401"/>
            <a:ext cx="3928042" cy="834582"/>
          </a:xfrm>
          <a:prstGeom prst="rect">
            <a:avLst/>
          </a:prstGeom>
          <a:solidFill>
            <a:schemeClr val="accent3">
              <a:lumMod val="7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DAF25B8-13D4-0082-D68E-007B81952F9C}"/>
              </a:ext>
            </a:extLst>
          </p:cNvPr>
          <p:cNvGrpSpPr/>
          <p:nvPr/>
        </p:nvGrpSpPr>
        <p:grpSpPr>
          <a:xfrm>
            <a:off x="86956" y="2095500"/>
            <a:ext cx="294044" cy="304800"/>
            <a:chOff x="5039956" y="5143500"/>
            <a:chExt cx="294044" cy="304800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FC42034D-4912-926E-87C2-7C06ED5A7EB0}"/>
                </a:ext>
              </a:extLst>
            </p:cNvPr>
            <p:cNvCxnSpPr>
              <a:cxnSpLocks/>
            </p:cNvCxnSpPr>
            <p:nvPr/>
          </p:nvCxnSpPr>
          <p:spPr>
            <a:xfrm>
              <a:off x="5039956" y="5448300"/>
              <a:ext cx="294044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0B5ADD7F-6A06-78C8-B258-03506E15EF74}"/>
                </a:ext>
              </a:extLst>
            </p:cNvPr>
            <p:cNvCxnSpPr>
              <a:cxnSpLocks/>
            </p:cNvCxnSpPr>
            <p:nvPr/>
          </p:nvCxnSpPr>
          <p:spPr>
            <a:xfrm>
              <a:off x="5039956" y="5295900"/>
              <a:ext cx="294044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F48CF9A-C3DE-A5EC-983D-DB1DC2A91B18}"/>
                </a:ext>
              </a:extLst>
            </p:cNvPr>
            <p:cNvCxnSpPr>
              <a:cxnSpLocks/>
            </p:cNvCxnSpPr>
            <p:nvPr/>
          </p:nvCxnSpPr>
          <p:spPr>
            <a:xfrm>
              <a:off x="5039956" y="5143500"/>
              <a:ext cx="294044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E46B861-748F-5EEF-3152-2765F7044A77}"/>
              </a:ext>
            </a:extLst>
          </p:cNvPr>
          <p:cNvSpPr txBox="1"/>
          <p:nvPr/>
        </p:nvSpPr>
        <p:spPr>
          <a:xfrm>
            <a:off x="565149" y="1893957"/>
            <a:ext cx="3058091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4400">
                <a:latin typeface="Cooper Black" panose="0208090404030B020404" pitchFamily="18" charset="0"/>
                <a:ea typeface="Danjo-bold" pitchFamily="50" charset="0"/>
              </a:rPr>
              <a:t>서비스 시연</a:t>
            </a:r>
            <a:endParaRPr lang="ko-KR" altLang="en-US" sz="4000">
              <a:latin typeface="Cooper Black" panose="0208090404030B020404" pitchFamily="18" charset="0"/>
              <a:ea typeface="Danjo-bold" pitchFamily="50" charset="0"/>
            </a:endParaRPr>
          </a:p>
        </p:txBody>
      </p:sp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609F7391-174C-D6D1-9D81-57EFD2B12E44}"/>
              </a:ext>
            </a:extLst>
          </p:cNvPr>
          <p:cNvSpPr txBox="1">
            <a:spLocks/>
          </p:cNvSpPr>
          <p:nvPr/>
        </p:nvSpPr>
        <p:spPr>
          <a:xfrm>
            <a:off x="1793902" y="4567636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71525" indent="-771525" algn="ctr">
              <a:buFont typeface="+mj-lt"/>
              <a:buAutoNum type="arabicPeriod"/>
            </a:pPr>
            <a:endParaRPr lang="ko-KR" altLang="en-US">
              <a:latin typeface="Danjo-bold" pitchFamily="50" charset="0"/>
              <a:ea typeface="Danjo-bold" pitchFamily="50" charset="0"/>
            </a:endParaRPr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BC88AB16-A217-681B-DD28-DDEE33E4F81A}"/>
              </a:ext>
            </a:extLst>
          </p:cNvPr>
          <p:cNvSpPr txBox="1">
            <a:spLocks/>
          </p:cNvSpPr>
          <p:nvPr/>
        </p:nvSpPr>
        <p:spPr>
          <a:xfrm>
            <a:off x="3317902" y="3011211"/>
            <a:ext cx="5181600" cy="6481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>
                <a:latin typeface="Danjo-bold" pitchFamily="50" charset="0"/>
                <a:ea typeface="Danjo-bold" pitchFamily="50" charset="0"/>
              </a:rPr>
              <a:t>사용자</a:t>
            </a:r>
          </a:p>
        </p:txBody>
      </p:sp>
      <p:sp>
        <p:nvSpPr>
          <p:cNvPr id="33" name="내용 개체 틀 2">
            <a:extLst>
              <a:ext uri="{FF2B5EF4-FFF2-40B4-BE49-F238E27FC236}">
                <a16:creationId xmlns:a16="http://schemas.microsoft.com/office/drawing/2014/main" id="{49DC652E-C777-6DB7-CEC6-AEDA6F490CBB}"/>
              </a:ext>
            </a:extLst>
          </p:cNvPr>
          <p:cNvSpPr txBox="1">
            <a:spLocks/>
          </p:cNvSpPr>
          <p:nvPr/>
        </p:nvSpPr>
        <p:spPr>
          <a:xfrm>
            <a:off x="3317902" y="4051264"/>
            <a:ext cx="5181600" cy="4770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000" b="1">
              <a:latin typeface="Danjo-bold" pitchFamily="50" charset="0"/>
              <a:ea typeface="Danjo-bold" pitchFamily="50" charset="0"/>
            </a:endParaRPr>
          </a:p>
        </p:txBody>
      </p:sp>
      <p:sp>
        <p:nvSpPr>
          <p:cNvPr id="36" name="제목 1">
            <a:extLst>
              <a:ext uri="{FF2B5EF4-FFF2-40B4-BE49-F238E27FC236}">
                <a16:creationId xmlns:a16="http://schemas.microsoft.com/office/drawing/2014/main" id="{B9356C64-5D3A-D51E-E5A8-C556C421A258}"/>
              </a:ext>
            </a:extLst>
          </p:cNvPr>
          <p:cNvSpPr txBox="1">
            <a:spLocks/>
          </p:cNvSpPr>
          <p:nvPr/>
        </p:nvSpPr>
        <p:spPr>
          <a:xfrm>
            <a:off x="9370832" y="2979628"/>
            <a:ext cx="5181600" cy="6481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>
                <a:latin typeface="Danjo-bold" pitchFamily="50" charset="0"/>
                <a:ea typeface="Danjo-bold" pitchFamily="50" charset="0"/>
              </a:rPr>
              <a:t>관리자</a:t>
            </a:r>
          </a:p>
        </p:txBody>
      </p:sp>
      <p:sp>
        <p:nvSpPr>
          <p:cNvPr id="37" name="내용 개체 틀 2">
            <a:extLst>
              <a:ext uri="{FF2B5EF4-FFF2-40B4-BE49-F238E27FC236}">
                <a16:creationId xmlns:a16="http://schemas.microsoft.com/office/drawing/2014/main" id="{A4C00FEF-AEA3-CB1A-C17E-32E3F2648861}"/>
              </a:ext>
            </a:extLst>
          </p:cNvPr>
          <p:cNvSpPr txBox="1">
            <a:spLocks/>
          </p:cNvSpPr>
          <p:nvPr/>
        </p:nvSpPr>
        <p:spPr>
          <a:xfrm>
            <a:off x="9370832" y="4051264"/>
            <a:ext cx="5181600" cy="5679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000" b="1">
              <a:latin typeface="Danjo-bold" pitchFamily="50" charset="0"/>
              <a:ea typeface="Danjo-bold" pitchFamily="50" charset="0"/>
            </a:endParaRPr>
          </a:p>
        </p:txBody>
      </p:sp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E1808ADF-A2D2-6C2F-909C-C4EEFDC6626B}"/>
              </a:ext>
            </a:extLst>
          </p:cNvPr>
          <p:cNvSpPr txBox="1">
            <a:spLocks/>
          </p:cNvSpPr>
          <p:nvPr/>
        </p:nvSpPr>
        <p:spPr>
          <a:xfrm>
            <a:off x="3342750" y="4051264"/>
            <a:ext cx="5181600" cy="567954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endParaRPr lang="en-US" altLang="ko-KR" sz="2000" b="1">
              <a:latin typeface="Danjo-bold" pitchFamily="50" charset="0"/>
              <a:ea typeface="Danjo-bold" pitchFamily="50" charset="0"/>
            </a:endParaRPr>
          </a:p>
          <a:p>
            <a:pPr>
              <a:buFontTx/>
              <a:buChar char="-"/>
            </a:pPr>
            <a:r>
              <a:rPr lang="ko-KR" altLang="en-US" sz="2000" b="1">
                <a:latin typeface="Danjo-bold" pitchFamily="50" charset="0"/>
                <a:ea typeface="Danjo-bold" pitchFamily="50" charset="0"/>
              </a:rPr>
              <a:t>사용자 계정 </a:t>
            </a:r>
            <a:br>
              <a:rPr lang="en-US" altLang="ko-KR" sz="2000" b="1">
                <a:latin typeface="Danjo-bold" pitchFamily="50" charset="0"/>
                <a:ea typeface="Danjo-bold" pitchFamily="50" charset="0"/>
              </a:rPr>
            </a:br>
            <a:r>
              <a:rPr lang="ko-KR" altLang="en-US" sz="2000" b="1">
                <a:latin typeface="Danjo-bold" pitchFamily="50" charset="0"/>
                <a:ea typeface="Danjo-bold" pitchFamily="50" charset="0"/>
              </a:rPr>
              <a:t>회원가입 </a:t>
            </a:r>
            <a:r>
              <a:rPr lang="en-US" altLang="ko-KR" sz="2000" b="1">
                <a:latin typeface="Danjo-bold" pitchFamily="50" charset="0"/>
                <a:ea typeface="Danjo-bold" pitchFamily="50" charset="0"/>
              </a:rPr>
              <a:t>-&gt; ID&amp;PW </a:t>
            </a:r>
            <a:r>
              <a:rPr lang="ko-KR" altLang="en-US" sz="2000" b="1">
                <a:latin typeface="Danjo-bold" pitchFamily="50" charset="0"/>
                <a:ea typeface="Danjo-bold" pitchFamily="50" charset="0"/>
              </a:rPr>
              <a:t>찾기 </a:t>
            </a:r>
            <a:r>
              <a:rPr lang="en-US" altLang="ko-KR" sz="2000" b="1">
                <a:latin typeface="Danjo-bold" pitchFamily="50" charset="0"/>
                <a:ea typeface="Danjo-bold" pitchFamily="50" charset="0"/>
              </a:rPr>
              <a:t>-&gt; </a:t>
            </a:r>
            <a:r>
              <a:rPr lang="ko-KR" altLang="en-US" sz="2000" b="1">
                <a:latin typeface="Danjo-bold" pitchFamily="50" charset="0"/>
                <a:ea typeface="Danjo-bold" pitchFamily="50" charset="0"/>
              </a:rPr>
              <a:t>로그인</a:t>
            </a:r>
            <a:endParaRPr lang="en-US" altLang="ko-KR" sz="2000" b="1">
              <a:latin typeface="Danjo-bold" pitchFamily="50" charset="0"/>
              <a:ea typeface="Danjo-bold" pitchFamily="50" charset="0"/>
            </a:endParaRPr>
          </a:p>
          <a:p>
            <a:pPr>
              <a:buFontTx/>
              <a:buChar char="-"/>
            </a:pPr>
            <a:r>
              <a:rPr lang="ko-KR" altLang="en-US" sz="2000" b="1">
                <a:latin typeface="Danjo-bold" pitchFamily="50" charset="0"/>
                <a:ea typeface="Danjo-bold" pitchFamily="50" charset="0"/>
              </a:rPr>
              <a:t>상품</a:t>
            </a:r>
            <a:br>
              <a:rPr lang="en-US" altLang="ko-KR" sz="2000" b="1">
                <a:latin typeface="Danjo-bold" pitchFamily="50" charset="0"/>
                <a:ea typeface="Danjo-bold" pitchFamily="50" charset="0"/>
              </a:rPr>
            </a:br>
            <a:r>
              <a:rPr lang="ko-KR" altLang="en-US" sz="2000" b="1">
                <a:latin typeface="Danjo-bold" pitchFamily="50" charset="0"/>
                <a:ea typeface="Danjo-bold" pitchFamily="50" charset="0"/>
              </a:rPr>
              <a:t>관심상품 </a:t>
            </a:r>
            <a:r>
              <a:rPr lang="en-US" altLang="ko-KR" sz="2000" b="1">
                <a:latin typeface="Danjo-bold" pitchFamily="50" charset="0"/>
                <a:ea typeface="Danjo-bold" pitchFamily="50" charset="0"/>
              </a:rPr>
              <a:t>-&gt; </a:t>
            </a:r>
            <a:r>
              <a:rPr lang="ko-KR" altLang="en-US" sz="2000" b="1">
                <a:latin typeface="Danjo-bold" pitchFamily="50" charset="0"/>
                <a:ea typeface="Danjo-bold" pitchFamily="50" charset="0"/>
              </a:rPr>
              <a:t>장바구니 </a:t>
            </a:r>
            <a:r>
              <a:rPr lang="en-US" altLang="ko-KR" sz="2000" b="1">
                <a:latin typeface="Danjo-bold" pitchFamily="50" charset="0"/>
                <a:ea typeface="Danjo-bold" pitchFamily="50" charset="0"/>
              </a:rPr>
              <a:t>-&gt; </a:t>
            </a:r>
            <a:r>
              <a:rPr lang="ko-KR" altLang="en-US" sz="2000" b="1">
                <a:latin typeface="Danjo-bold" pitchFamily="50" charset="0"/>
                <a:ea typeface="Danjo-bold" pitchFamily="50" charset="0"/>
              </a:rPr>
              <a:t>바로구매</a:t>
            </a:r>
            <a:endParaRPr lang="en-US" altLang="ko-KR" sz="2000" b="1">
              <a:latin typeface="Danjo-bold" pitchFamily="50" charset="0"/>
              <a:ea typeface="Danjo-bold" pitchFamily="50" charset="0"/>
            </a:endParaRPr>
          </a:p>
          <a:p>
            <a:pPr>
              <a:buFontTx/>
              <a:buChar char="-"/>
            </a:pPr>
            <a:r>
              <a:rPr lang="ko-KR" altLang="en-US" sz="2000" b="1">
                <a:latin typeface="Danjo-bold" pitchFamily="50" charset="0"/>
                <a:ea typeface="Danjo-bold" pitchFamily="50" charset="0"/>
              </a:rPr>
              <a:t>상품 상세</a:t>
            </a:r>
            <a:br>
              <a:rPr lang="en-US" altLang="ko-KR" sz="2000" b="1">
                <a:latin typeface="Danjo-bold" pitchFamily="50" charset="0"/>
                <a:ea typeface="Danjo-bold" pitchFamily="50" charset="0"/>
              </a:rPr>
            </a:br>
            <a:r>
              <a:rPr lang="ko-KR" altLang="en-US" sz="2000" b="1">
                <a:latin typeface="Danjo-bold" pitchFamily="50" charset="0"/>
                <a:ea typeface="Danjo-bold" pitchFamily="50" charset="0"/>
              </a:rPr>
              <a:t>관심상품 </a:t>
            </a:r>
            <a:r>
              <a:rPr lang="en-US" altLang="ko-KR" sz="2000" b="1">
                <a:latin typeface="Danjo-bold" pitchFamily="50" charset="0"/>
                <a:ea typeface="Danjo-bold" pitchFamily="50" charset="0"/>
              </a:rPr>
              <a:t>-&gt; </a:t>
            </a:r>
            <a:r>
              <a:rPr lang="ko-KR" altLang="en-US" sz="2000" b="1">
                <a:latin typeface="Danjo-bold" pitchFamily="50" charset="0"/>
                <a:ea typeface="Danjo-bold" pitchFamily="50" charset="0"/>
              </a:rPr>
              <a:t>장바구니 </a:t>
            </a:r>
            <a:r>
              <a:rPr lang="en-US" altLang="ko-KR" sz="2000" b="1">
                <a:latin typeface="Danjo-bold" pitchFamily="50" charset="0"/>
                <a:ea typeface="Danjo-bold" pitchFamily="50" charset="0"/>
              </a:rPr>
              <a:t>-&gt; </a:t>
            </a:r>
            <a:r>
              <a:rPr lang="ko-KR" altLang="en-US" sz="2000" b="1">
                <a:latin typeface="Danjo-bold" pitchFamily="50" charset="0"/>
                <a:ea typeface="Danjo-bold" pitchFamily="50" charset="0"/>
              </a:rPr>
              <a:t>바로구매</a:t>
            </a:r>
            <a:endParaRPr lang="en-US" altLang="ko-KR" sz="2000" b="1">
              <a:latin typeface="Danjo-bold" pitchFamily="50" charset="0"/>
              <a:ea typeface="Danjo-bold" pitchFamily="50" charset="0"/>
            </a:endParaRPr>
          </a:p>
          <a:p>
            <a:pPr>
              <a:buFontTx/>
              <a:buChar char="-"/>
            </a:pPr>
            <a:r>
              <a:rPr lang="ko-KR" altLang="en-US" sz="2000" b="1">
                <a:latin typeface="Danjo-bold" pitchFamily="50" charset="0"/>
                <a:ea typeface="Danjo-bold" pitchFamily="50" charset="0"/>
              </a:rPr>
              <a:t>관심상품</a:t>
            </a:r>
            <a:br>
              <a:rPr lang="en-US" altLang="ko-KR" sz="2000" b="1">
                <a:latin typeface="Danjo-bold" pitchFamily="50" charset="0"/>
                <a:ea typeface="Danjo-bold" pitchFamily="50" charset="0"/>
              </a:rPr>
            </a:br>
            <a:r>
              <a:rPr lang="ko-KR" altLang="en-US" sz="2000" b="1">
                <a:latin typeface="Danjo-bold" pitchFamily="50" charset="0"/>
                <a:ea typeface="Danjo-bold" pitchFamily="50" charset="0"/>
              </a:rPr>
              <a:t>장바구니 </a:t>
            </a:r>
            <a:r>
              <a:rPr lang="en-US" altLang="ko-KR" sz="2000" b="1">
                <a:latin typeface="Danjo-bold" pitchFamily="50" charset="0"/>
                <a:ea typeface="Danjo-bold" pitchFamily="50" charset="0"/>
              </a:rPr>
              <a:t>-&gt; </a:t>
            </a:r>
            <a:r>
              <a:rPr lang="ko-KR" altLang="en-US" sz="2000" b="1">
                <a:latin typeface="Danjo-bold" pitchFamily="50" charset="0"/>
                <a:ea typeface="Danjo-bold" pitchFamily="50" charset="0"/>
              </a:rPr>
              <a:t>바로구매</a:t>
            </a:r>
            <a:endParaRPr lang="en-US" altLang="ko-KR" sz="2000" b="1">
              <a:latin typeface="Danjo-bold" pitchFamily="50" charset="0"/>
              <a:ea typeface="Danjo-bold" pitchFamily="50" charset="0"/>
            </a:endParaRPr>
          </a:p>
          <a:p>
            <a:pPr>
              <a:buFontTx/>
              <a:buChar char="-"/>
            </a:pPr>
            <a:r>
              <a:rPr lang="ko-KR" altLang="en-US" sz="2000" b="1">
                <a:latin typeface="Danjo-bold" pitchFamily="50" charset="0"/>
                <a:ea typeface="Danjo-bold" pitchFamily="50" charset="0"/>
              </a:rPr>
              <a:t>장바구니</a:t>
            </a:r>
            <a:br>
              <a:rPr lang="en-US" altLang="ko-KR" sz="2000" b="1">
                <a:latin typeface="Danjo-bold" pitchFamily="50" charset="0"/>
                <a:ea typeface="Danjo-bold" pitchFamily="50" charset="0"/>
              </a:rPr>
            </a:br>
            <a:r>
              <a:rPr lang="ko-KR" altLang="en-US" sz="2000" b="1">
                <a:latin typeface="Danjo-bold" pitchFamily="50" charset="0"/>
                <a:ea typeface="Danjo-bold" pitchFamily="50" charset="0"/>
              </a:rPr>
              <a:t>바로구매 </a:t>
            </a:r>
            <a:r>
              <a:rPr lang="en-US" altLang="ko-KR" sz="2000" b="1">
                <a:latin typeface="Danjo-bold" pitchFamily="50" charset="0"/>
                <a:ea typeface="Danjo-bold" pitchFamily="50" charset="0"/>
              </a:rPr>
              <a:t>-&gt; </a:t>
            </a:r>
            <a:r>
              <a:rPr lang="ko-KR" altLang="en-US" sz="2000" b="1">
                <a:latin typeface="Danjo-bold" pitchFamily="50" charset="0"/>
                <a:ea typeface="Danjo-bold" pitchFamily="50" charset="0"/>
              </a:rPr>
              <a:t>쿠폰 적용 </a:t>
            </a:r>
            <a:r>
              <a:rPr lang="en-US" altLang="ko-KR" sz="2000" b="1">
                <a:latin typeface="Danjo-bold" pitchFamily="50" charset="0"/>
                <a:ea typeface="Danjo-bold" pitchFamily="50" charset="0"/>
              </a:rPr>
              <a:t>-&gt; </a:t>
            </a:r>
            <a:r>
              <a:rPr lang="ko-KR" altLang="en-US" sz="2000" b="1">
                <a:latin typeface="Danjo-bold" pitchFamily="50" charset="0"/>
                <a:ea typeface="Danjo-bold" pitchFamily="50" charset="0"/>
              </a:rPr>
              <a:t>결제</a:t>
            </a:r>
            <a:endParaRPr lang="en-US" altLang="ko-KR" sz="2000" b="1">
              <a:latin typeface="Danjo-bold" pitchFamily="50" charset="0"/>
              <a:ea typeface="Danjo-bold" pitchFamily="50" charset="0"/>
            </a:endParaRPr>
          </a:p>
          <a:p>
            <a:pPr>
              <a:buFontTx/>
              <a:buChar char="-"/>
            </a:pPr>
            <a:r>
              <a:rPr lang="ko-KR" altLang="en-US" sz="2000" b="1">
                <a:latin typeface="Danjo-bold" pitchFamily="50" charset="0"/>
                <a:ea typeface="Danjo-bold" pitchFamily="50" charset="0"/>
              </a:rPr>
              <a:t>주문조회</a:t>
            </a:r>
            <a:br>
              <a:rPr lang="en-US" altLang="ko-KR" sz="2000" b="1">
                <a:latin typeface="Danjo-bold" pitchFamily="50" charset="0"/>
                <a:ea typeface="Danjo-bold" pitchFamily="50" charset="0"/>
              </a:rPr>
            </a:br>
            <a:r>
              <a:rPr lang="ko-KR" altLang="en-US" sz="2000" b="1">
                <a:latin typeface="Danjo-bold" pitchFamily="50" charset="0"/>
                <a:ea typeface="Danjo-bold" pitchFamily="50" charset="0"/>
              </a:rPr>
              <a:t>주문 조회</a:t>
            </a:r>
            <a:r>
              <a:rPr lang="en-US" altLang="ko-KR" sz="2000" b="1">
                <a:latin typeface="Danjo-bold" pitchFamily="50" charset="0"/>
                <a:ea typeface="Danjo-bold" pitchFamily="50" charset="0"/>
              </a:rPr>
              <a:t>, </a:t>
            </a:r>
            <a:r>
              <a:rPr lang="ko-KR" altLang="en-US" sz="2000" b="1">
                <a:latin typeface="Danjo-bold" pitchFamily="50" charset="0"/>
                <a:ea typeface="Danjo-bold" pitchFamily="50" charset="0"/>
              </a:rPr>
              <a:t>주문 취소 신청</a:t>
            </a:r>
            <a:endParaRPr lang="en-US" altLang="ko-KR" sz="2000" b="1">
              <a:latin typeface="Danjo-bold" pitchFamily="50" charset="0"/>
              <a:ea typeface="Danjo-bold" pitchFamily="50" charset="0"/>
            </a:endParaRPr>
          </a:p>
          <a:p>
            <a:pPr>
              <a:buFontTx/>
              <a:buChar char="-"/>
            </a:pPr>
            <a:r>
              <a:rPr lang="ko-KR" altLang="en-US" sz="2000" b="1">
                <a:latin typeface="Danjo-bold" pitchFamily="50" charset="0"/>
                <a:ea typeface="Danjo-bold" pitchFamily="50" charset="0"/>
              </a:rPr>
              <a:t>적립금</a:t>
            </a:r>
            <a:br>
              <a:rPr lang="en-US" altLang="ko-KR" sz="2000" b="1">
                <a:latin typeface="Danjo-bold" pitchFamily="50" charset="0"/>
                <a:ea typeface="Danjo-bold" pitchFamily="50" charset="0"/>
              </a:rPr>
            </a:br>
            <a:r>
              <a:rPr lang="ko-KR" altLang="en-US" sz="2000" b="1">
                <a:latin typeface="Danjo-bold" pitchFamily="50" charset="0"/>
                <a:ea typeface="Danjo-bold" pitchFamily="50" charset="0"/>
              </a:rPr>
              <a:t>미가용 적립내역</a:t>
            </a:r>
            <a:endParaRPr lang="en-US" altLang="ko-KR" sz="2000" b="1">
              <a:latin typeface="Danjo-bold" pitchFamily="50" charset="0"/>
              <a:ea typeface="Danjo-bold" pitchFamily="50" charset="0"/>
            </a:endParaRPr>
          </a:p>
          <a:p>
            <a:pPr>
              <a:buFontTx/>
              <a:buChar char="-"/>
            </a:pPr>
            <a:r>
              <a:rPr lang="ko-KR" altLang="en-US" sz="2000" b="1">
                <a:latin typeface="Danjo-bold" pitchFamily="50" charset="0"/>
                <a:ea typeface="Danjo-bold" pitchFamily="50" charset="0"/>
              </a:rPr>
              <a:t>쿠폰</a:t>
            </a:r>
            <a:br>
              <a:rPr lang="en-US" altLang="ko-KR" sz="2000" b="1">
                <a:latin typeface="Danjo-bold" pitchFamily="50" charset="0"/>
                <a:ea typeface="Danjo-bold" pitchFamily="50" charset="0"/>
              </a:rPr>
            </a:br>
            <a:r>
              <a:rPr lang="ko-KR" altLang="en-US" sz="2000" b="1">
                <a:latin typeface="Danjo-bold" pitchFamily="50" charset="0"/>
                <a:ea typeface="Danjo-bold" pitchFamily="50" charset="0"/>
              </a:rPr>
              <a:t>쿠폰 사용 후 수량 확인</a:t>
            </a:r>
            <a:endParaRPr lang="en-US" altLang="ko-KR" sz="2000" b="1">
              <a:latin typeface="Danjo-bold" pitchFamily="50" charset="0"/>
              <a:ea typeface="Danjo-bold" pitchFamily="50" charset="0"/>
            </a:endParaRPr>
          </a:p>
          <a:p>
            <a:pPr>
              <a:buFontTx/>
              <a:buChar char="-"/>
            </a:pPr>
            <a:r>
              <a:rPr lang="ko-KR" altLang="en-US" sz="2000" b="1">
                <a:latin typeface="Danjo-bold" pitchFamily="50" charset="0"/>
                <a:ea typeface="Danjo-bold" pitchFamily="50" charset="0"/>
              </a:rPr>
              <a:t>마이페이지</a:t>
            </a:r>
            <a:endParaRPr lang="en-US" altLang="ko-KR" sz="2000" b="1">
              <a:latin typeface="Danjo-bold" pitchFamily="50" charset="0"/>
              <a:ea typeface="Danjo-bold" pitchFamily="50" charset="0"/>
            </a:endParaRPr>
          </a:p>
          <a:p>
            <a:pPr>
              <a:buFontTx/>
              <a:buChar char="-"/>
            </a:pPr>
            <a:r>
              <a:rPr lang="ko-KR" altLang="en-US" sz="2000" b="1">
                <a:latin typeface="Danjo-bold" pitchFamily="50" charset="0"/>
                <a:ea typeface="Danjo-bold" pitchFamily="50" charset="0"/>
              </a:rPr>
              <a:t>커뮤니티</a:t>
            </a:r>
            <a:br>
              <a:rPr lang="en-US" altLang="ko-KR" sz="2000" b="1">
                <a:latin typeface="Danjo-bold" pitchFamily="50" charset="0"/>
                <a:ea typeface="Danjo-bold" pitchFamily="50" charset="0"/>
              </a:rPr>
            </a:br>
            <a:r>
              <a:rPr lang="ko-KR" altLang="en-US" sz="2000" b="1">
                <a:latin typeface="Danjo-bold" pitchFamily="50" charset="0"/>
                <a:ea typeface="Danjo-bold" pitchFamily="50" charset="0"/>
              </a:rPr>
              <a:t>공지사항</a:t>
            </a:r>
            <a:r>
              <a:rPr lang="en-US" altLang="ko-KR" sz="2000" b="1">
                <a:latin typeface="Danjo-bold" pitchFamily="50" charset="0"/>
                <a:ea typeface="Danjo-bold" pitchFamily="50" charset="0"/>
              </a:rPr>
              <a:t>, </a:t>
            </a:r>
            <a:r>
              <a:rPr lang="ko-KR" altLang="en-US" sz="2000" b="1">
                <a:latin typeface="Danjo-bold" pitchFamily="50" charset="0"/>
                <a:ea typeface="Danjo-bold" pitchFamily="50" charset="0"/>
              </a:rPr>
              <a:t>상품후기</a:t>
            </a:r>
            <a:r>
              <a:rPr lang="en-US" altLang="ko-KR" sz="2000" b="1">
                <a:latin typeface="Danjo-bold" pitchFamily="50" charset="0"/>
                <a:ea typeface="Danjo-bold" pitchFamily="50" charset="0"/>
              </a:rPr>
              <a:t>, Q&amp;A, </a:t>
            </a:r>
            <a:r>
              <a:rPr lang="ko-KR" altLang="en-US" sz="2000" b="1">
                <a:latin typeface="Danjo-bold" pitchFamily="50" charset="0"/>
                <a:ea typeface="Danjo-bold" pitchFamily="50" charset="0"/>
              </a:rPr>
              <a:t>자유게시판 </a:t>
            </a:r>
            <a:r>
              <a:rPr lang="en-US" altLang="ko-KR" sz="2000" b="1">
                <a:latin typeface="Danjo-bold" pitchFamily="50" charset="0"/>
                <a:ea typeface="Danjo-bold" pitchFamily="50" charset="0"/>
              </a:rPr>
              <a:t>-&gt; </a:t>
            </a:r>
            <a:r>
              <a:rPr lang="ko-KR" altLang="en-US" sz="2000" b="1">
                <a:latin typeface="Danjo-bold" pitchFamily="50" charset="0"/>
                <a:ea typeface="Danjo-bold" pitchFamily="50" charset="0"/>
              </a:rPr>
              <a:t>글쓰기 </a:t>
            </a:r>
            <a:r>
              <a:rPr lang="en-US" altLang="ko-KR" sz="2000" b="1">
                <a:latin typeface="Danjo-bold" pitchFamily="50" charset="0"/>
                <a:ea typeface="Danjo-bold" pitchFamily="50" charset="0"/>
              </a:rPr>
              <a:t>-&gt; </a:t>
            </a:r>
            <a:r>
              <a:rPr lang="ko-KR" altLang="en-US" sz="2000" b="1">
                <a:latin typeface="Danjo-bold" pitchFamily="50" charset="0"/>
                <a:ea typeface="Danjo-bold" pitchFamily="50" charset="0"/>
              </a:rPr>
              <a:t>내 게시글</a:t>
            </a:r>
            <a:r>
              <a:rPr lang="en-US" altLang="ko-KR" sz="2000" b="1">
                <a:latin typeface="Danjo-bold" pitchFamily="50" charset="0"/>
                <a:ea typeface="Danjo-bold" pitchFamily="50" charset="0"/>
              </a:rPr>
              <a:t> -&gt; </a:t>
            </a:r>
            <a:r>
              <a:rPr lang="ko-KR" altLang="en-US" sz="2000" b="1">
                <a:latin typeface="Danjo-bold" pitchFamily="50" charset="0"/>
                <a:ea typeface="Danjo-bold" pitchFamily="50" charset="0"/>
              </a:rPr>
              <a:t>게시글 조회수 확인</a:t>
            </a:r>
            <a:endParaRPr lang="en-US" altLang="ko-KR" sz="2000" b="1">
              <a:latin typeface="Danjo-bold" pitchFamily="50" charset="0"/>
              <a:ea typeface="Danjo-bold" pitchFamily="50" charset="0"/>
            </a:endParaRPr>
          </a:p>
        </p:txBody>
      </p:sp>
      <p:sp>
        <p:nvSpPr>
          <p:cNvPr id="39" name="내용 개체 틀 2">
            <a:extLst>
              <a:ext uri="{FF2B5EF4-FFF2-40B4-BE49-F238E27FC236}">
                <a16:creationId xmlns:a16="http://schemas.microsoft.com/office/drawing/2014/main" id="{C1B6AFCA-89ED-7CB0-2695-C1FA79396767}"/>
              </a:ext>
            </a:extLst>
          </p:cNvPr>
          <p:cNvSpPr txBox="1">
            <a:spLocks/>
          </p:cNvSpPr>
          <p:nvPr/>
        </p:nvSpPr>
        <p:spPr>
          <a:xfrm>
            <a:off x="9397337" y="4051264"/>
            <a:ext cx="5181600" cy="567954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endParaRPr lang="en-US" altLang="ko-KR" sz="2000" b="1">
              <a:latin typeface="Danjo-bold" pitchFamily="50" charset="0"/>
              <a:ea typeface="Danjo-bold" pitchFamily="50" charset="0"/>
            </a:endParaRPr>
          </a:p>
          <a:p>
            <a:pPr>
              <a:buFontTx/>
              <a:buChar char="-"/>
            </a:pPr>
            <a:r>
              <a:rPr lang="ko-KR" altLang="en-US" sz="2000" b="1">
                <a:latin typeface="Danjo-bold" pitchFamily="50" charset="0"/>
                <a:ea typeface="Danjo-bold" pitchFamily="50" charset="0"/>
              </a:rPr>
              <a:t>주문</a:t>
            </a:r>
            <a:endParaRPr lang="en-US" altLang="ko-KR" sz="2000" b="1">
              <a:latin typeface="Danjo-bold" pitchFamily="50" charset="0"/>
              <a:ea typeface="Danjo-bold" pitchFamily="50" charset="0"/>
            </a:endParaRPr>
          </a:p>
          <a:p>
            <a:pPr>
              <a:buFontTx/>
              <a:buChar char="-"/>
            </a:pPr>
            <a:r>
              <a:rPr lang="ko-KR" altLang="en-US" sz="2000" b="1">
                <a:latin typeface="Danjo-bold" pitchFamily="50" charset="0"/>
                <a:ea typeface="Danjo-bold" pitchFamily="50" charset="0"/>
              </a:rPr>
              <a:t>상품</a:t>
            </a:r>
            <a:br>
              <a:rPr lang="en-US" altLang="ko-KR" sz="2000" b="1">
                <a:latin typeface="Danjo-bold" pitchFamily="50" charset="0"/>
                <a:ea typeface="Danjo-bold" pitchFamily="50" charset="0"/>
              </a:rPr>
            </a:br>
            <a:r>
              <a:rPr lang="ko-KR" altLang="en-US" sz="2000" b="1">
                <a:latin typeface="Danjo-bold" pitchFamily="50" charset="0"/>
                <a:ea typeface="Danjo-bold" pitchFamily="50" charset="0"/>
              </a:rPr>
              <a:t>상품 조회 </a:t>
            </a:r>
            <a:r>
              <a:rPr lang="en-US" altLang="ko-KR" sz="2000" b="1">
                <a:latin typeface="Danjo-bold" pitchFamily="50" charset="0"/>
                <a:ea typeface="Danjo-bold" pitchFamily="50" charset="0"/>
              </a:rPr>
              <a:t>-&gt; </a:t>
            </a:r>
            <a:r>
              <a:rPr lang="ko-KR" altLang="en-US" sz="2000" b="1">
                <a:latin typeface="Danjo-bold" pitchFamily="50" charset="0"/>
                <a:ea typeface="Danjo-bold" pitchFamily="50" charset="0"/>
              </a:rPr>
              <a:t>상품 등록 </a:t>
            </a:r>
            <a:r>
              <a:rPr lang="en-US" altLang="ko-KR" sz="2000" b="1">
                <a:latin typeface="Danjo-bold" pitchFamily="50" charset="0"/>
                <a:ea typeface="Danjo-bold" pitchFamily="50" charset="0"/>
              </a:rPr>
              <a:t>-&gt;</a:t>
            </a:r>
            <a:r>
              <a:rPr lang="ko-KR" altLang="en-US" sz="2000" b="1">
                <a:latin typeface="Danjo-bold" pitchFamily="50" charset="0"/>
                <a:ea typeface="Danjo-bold" pitchFamily="50" charset="0"/>
              </a:rPr>
              <a:t> 정상  등록 확인</a:t>
            </a:r>
            <a:endParaRPr lang="en-US" altLang="ko-KR" sz="2000" b="1">
              <a:latin typeface="Danjo-bold" pitchFamily="50" charset="0"/>
              <a:ea typeface="Danjo-bold" pitchFamily="50" charset="0"/>
            </a:endParaRPr>
          </a:p>
          <a:p>
            <a:pPr>
              <a:buFontTx/>
              <a:buChar char="-"/>
            </a:pPr>
            <a:r>
              <a:rPr lang="ko-KR" altLang="en-US" sz="2000" b="1">
                <a:latin typeface="Danjo-bold" pitchFamily="50" charset="0"/>
                <a:ea typeface="Danjo-bold" pitchFamily="50" charset="0"/>
              </a:rPr>
              <a:t>고객</a:t>
            </a:r>
            <a:br>
              <a:rPr lang="en-US" altLang="ko-KR" sz="2000" b="1">
                <a:latin typeface="Danjo-bold" pitchFamily="50" charset="0"/>
                <a:ea typeface="Danjo-bold" pitchFamily="50" charset="0"/>
              </a:rPr>
            </a:br>
            <a:r>
              <a:rPr lang="ko-KR" altLang="en-US" sz="2000" b="1">
                <a:latin typeface="Danjo-bold" pitchFamily="50" charset="0"/>
                <a:ea typeface="Danjo-bold" pitchFamily="50" charset="0"/>
              </a:rPr>
              <a:t>고객 조회 </a:t>
            </a:r>
            <a:r>
              <a:rPr lang="en-US" altLang="ko-KR" sz="2000" b="1">
                <a:latin typeface="Danjo-bold" pitchFamily="50" charset="0"/>
                <a:ea typeface="Danjo-bold" pitchFamily="50" charset="0"/>
              </a:rPr>
              <a:t>-&gt; </a:t>
            </a:r>
            <a:r>
              <a:rPr lang="ko-KR" altLang="en-US" sz="2000" b="1">
                <a:latin typeface="Danjo-bold" pitchFamily="50" charset="0"/>
                <a:ea typeface="Danjo-bold" pitchFamily="50" charset="0"/>
              </a:rPr>
              <a:t>고객 등급 변경</a:t>
            </a:r>
            <a:endParaRPr lang="en-US" altLang="ko-KR" sz="2000" b="1">
              <a:latin typeface="Danjo-bold" pitchFamily="50" charset="0"/>
              <a:ea typeface="Danjo-bold" pitchFamily="50" charset="0"/>
            </a:endParaRPr>
          </a:p>
          <a:p>
            <a:pPr>
              <a:buFontTx/>
              <a:buChar char="-"/>
            </a:pPr>
            <a:r>
              <a:rPr lang="ko-KR" altLang="en-US" sz="2000" b="1">
                <a:latin typeface="Danjo-bold" pitchFamily="50" charset="0"/>
                <a:ea typeface="Danjo-bold" pitchFamily="50" charset="0"/>
              </a:rPr>
              <a:t>게시판</a:t>
            </a:r>
            <a:br>
              <a:rPr lang="en-US" altLang="ko-KR" sz="2000" b="1">
                <a:latin typeface="Danjo-bold" pitchFamily="50" charset="0"/>
                <a:ea typeface="Danjo-bold" pitchFamily="50" charset="0"/>
              </a:rPr>
            </a:br>
            <a:r>
              <a:rPr lang="ko-KR" altLang="en-US" sz="2000" b="1">
                <a:latin typeface="Danjo-bold" pitchFamily="50" charset="0"/>
                <a:ea typeface="Danjo-bold" pitchFamily="50" charset="0"/>
              </a:rPr>
              <a:t>게시판 별 게시글 조회</a:t>
            </a:r>
            <a:endParaRPr lang="en-US" altLang="ko-KR" sz="2000" b="1">
              <a:latin typeface="Danjo-bold" pitchFamily="50" charset="0"/>
              <a:ea typeface="Danjo-bold" pitchFamily="50" charset="0"/>
            </a:endParaRPr>
          </a:p>
          <a:p>
            <a:pPr>
              <a:buFontTx/>
              <a:buChar char="-"/>
            </a:pPr>
            <a:r>
              <a:rPr lang="ko-KR" altLang="en-US" sz="2000" b="1">
                <a:latin typeface="Danjo-bold" pitchFamily="50" charset="0"/>
                <a:ea typeface="Danjo-bold" pitchFamily="50" charset="0"/>
              </a:rPr>
              <a:t>쿠폰 </a:t>
            </a:r>
            <a:br>
              <a:rPr lang="en-US" altLang="ko-KR" sz="2000" b="1">
                <a:latin typeface="Danjo-bold" pitchFamily="50" charset="0"/>
                <a:ea typeface="Danjo-bold" pitchFamily="50" charset="0"/>
              </a:rPr>
            </a:br>
            <a:r>
              <a:rPr lang="ko-KR" altLang="en-US" sz="2000" b="1">
                <a:latin typeface="Danjo-bold" pitchFamily="50" charset="0"/>
                <a:ea typeface="Danjo-bold" pitchFamily="50" charset="0"/>
              </a:rPr>
              <a:t>쿠폰 조회</a:t>
            </a:r>
            <a:endParaRPr lang="en-US" altLang="ko-KR" sz="2000" b="1">
              <a:latin typeface="Danjo-bold" pitchFamily="50" charset="0"/>
              <a:ea typeface="Danjo-bold" pitchFamily="50" charset="0"/>
            </a:endParaRPr>
          </a:p>
          <a:p>
            <a:pPr>
              <a:buFontTx/>
              <a:buChar char="-"/>
            </a:pPr>
            <a:r>
              <a:rPr lang="ko-KR" altLang="en-US" sz="2000" b="1">
                <a:latin typeface="Danjo-bold" pitchFamily="50" charset="0"/>
                <a:ea typeface="Danjo-bold" pitchFamily="50" charset="0"/>
              </a:rPr>
              <a:t>통계</a:t>
            </a:r>
            <a:br>
              <a:rPr lang="en-US" altLang="ko-KR" sz="2000" b="1">
                <a:latin typeface="Danjo-bold" pitchFamily="50" charset="0"/>
                <a:ea typeface="Danjo-bold" pitchFamily="50" charset="0"/>
              </a:rPr>
            </a:br>
            <a:endParaRPr lang="en-US" altLang="ko-KR" sz="2000" b="1">
              <a:latin typeface="Danjo-bold" pitchFamily="50" charset="0"/>
              <a:ea typeface="Danjo-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018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898296400" y="464477100"/>
            <a:ext cx="2147483647" cy="2147483647"/>
            <a:chOff x="-898296400" y="464553300"/>
            <a:chExt cx="2147483647" cy="2147483647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1000" y="-98522"/>
            <a:ext cx="20531667" cy="10804622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7483647" y="2147331247"/>
            <a:ext cx="2147483647" cy="2147483647"/>
            <a:chOff x="2147483647" y="2147407447"/>
            <a:chExt cx="2147483647" cy="2147483647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1900" y="-50800"/>
            <a:ext cx="2451100" cy="6731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1300" y="419100"/>
            <a:ext cx="18783300" cy="5715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331247"/>
            <a:ext cx="2147483647" cy="2147483647"/>
            <a:chOff x="2147483647" y="2147407447"/>
            <a:chExt cx="2147483647" cy="2147483647"/>
          </a:xfrm>
        </p:grpSpPr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2600" y="533400"/>
            <a:ext cx="15039109" cy="3429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571500"/>
            <a:ext cx="254000" cy="2540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3700" y="571500"/>
            <a:ext cx="254000" cy="2540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70000" y="571500"/>
            <a:ext cx="254000" cy="2540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17722850" y="673100"/>
            <a:ext cx="279400" cy="635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2100" y="136622"/>
            <a:ext cx="177800" cy="177800"/>
          </a:xfrm>
          <a:prstGeom prst="rect">
            <a:avLst/>
          </a:prstGeom>
        </p:spPr>
      </p:pic>
      <p:grpSp>
        <p:nvGrpSpPr>
          <p:cNvPr id="19" name="Group 19"/>
          <p:cNvGrpSpPr/>
          <p:nvPr/>
        </p:nvGrpSpPr>
        <p:grpSpPr>
          <a:xfrm>
            <a:off x="2147483647" y="2147331247"/>
            <a:ext cx="2147483647" cy="2147483647"/>
            <a:chOff x="2147483647" y="2147407447"/>
            <a:chExt cx="2147483647" cy="2147483647"/>
          </a:xfrm>
        </p:grpSpPr>
      </p:grpSp>
      <p:pic>
        <p:nvPicPr>
          <p:cNvPr id="22" name="Picture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3400" y="136622"/>
            <a:ext cx="177800" cy="1778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7400" y="136622"/>
            <a:ext cx="177800" cy="177800"/>
          </a:xfrm>
          <a:prstGeom prst="rect">
            <a:avLst/>
          </a:prstGeom>
        </p:spPr>
      </p:pic>
      <p:grpSp>
        <p:nvGrpSpPr>
          <p:cNvPr id="24" name="Group 24"/>
          <p:cNvGrpSpPr/>
          <p:nvPr/>
        </p:nvGrpSpPr>
        <p:grpSpPr>
          <a:xfrm>
            <a:off x="2147483647" y="2147331247"/>
            <a:ext cx="2147483647" cy="2147483647"/>
            <a:chOff x="2147483647" y="2147407447"/>
            <a:chExt cx="2147483647" cy="2147483647"/>
          </a:xfrm>
        </p:grpSpPr>
      </p:grpSp>
      <p:pic>
        <p:nvPicPr>
          <p:cNvPr id="26" name="Picture 2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89100" y="88900"/>
            <a:ext cx="203200" cy="203200"/>
          </a:xfrm>
          <a:prstGeom prst="rect">
            <a:avLst/>
          </a:prstGeom>
        </p:spPr>
      </p:pic>
      <p:grpSp>
        <p:nvGrpSpPr>
          <p:cNvPr id="28" name="Group 28"/>
          <p:cNvGrpSpPr/>
          <p:nvPr/>
        </p:nvGrpSpPr>
        <p:grpSpPr>
          <a:xfrm>
            <a:off x="2147483647" y="2147331247"/>
            <a:ext cx="2147483647" cy="853808300"/>
            <a:chOff x="2147483647" y="2147407447"/>
            <a:chExt cx="2147483647" cy="853808300"/>
          </a:xfrm>
        </p:grpSpPr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99283D2-8CC9-96D9-53A6-E93513543244}"/>
              </a:ext>
            </a:extLst>
          </p:cNvPr>
          <p:cNvSpPr txBox="1"/>
          <p:nvPr/>
        </p:nvSpPr>
        <p:spPr>
          <a:xfrm>
            <a:off x="1750995" y="501134"/>
            <a:ext cx="4182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Danjo-bold" pitchFamily="50" charset="0"/>
                <a:ea typeface="Danjo-bold" pitchFamily="50" charset="0"/>
              </a:rPr>
              <a:t>www.</a:t>
            </a:r>
            <a:r>
              <a:rPr lang="ko-KR" altLang="en-US" b="1">
                <a:latin typeface="Danjo-bold" pitchFamily="50" charset="0"/>
                <a:ea typeface="Danjo-bold" pitchFamily="50" charset="0"/>
              </a:rPr>
              <a:t>쌍용마켙</a:t>
            </a:r>
            <a:r>
              <a:rPr lang="en-US" altLang="ko-KR" b="1">
                <a:latin typeface="Danjo-bold" pitchFamily="50" charset="0"/>
                <a:ea typeface="Danjo-bold" pitchFamily="50" charset="0"/>
              </a:rPr>
              <a:t>.com</a:t>
            </a:r>
            <a:endParaRPr lang="ko-KR" altLang="en-US" sz="1600" b="1">
              <a:latin typeface="Danjo-bold" pitchFamily="50" charset="0"/>
              <a:ea typeface="Danjo-bold" pitchFamily="50" charset="0"/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21B3E612-6F46-31A1-7FC8-FB2993734A3D}"/>
              </a:ext>
            </a:extLst>
          </p:cNvPr>
          <p:cNvGrpSpPr/>
          <p:nvPr/>
        </p:nvGrpSpPr>
        <p:grpSpPr>
          <a:xfrm>
            <a:off x="12074359" y="1155301"/>
            <a:ext cx="3860799" cy="533399"/>
            <a:chOff x="10197368" y="1155301"/>
            <a:chExt cx="3860799" cy="533399"/>
          </a:xfrm>
        </p:grpSpPr>
        <p:sp>
          <p:nvSpPr>
            <p:cNvPr id="30" name="순서도: 수행의 시작/종료 29">
              <a:extLst>
                <a:ext uri="{FF2B5EF4-FFF2-40B4-BE49-F238E27FC236}">
                  <a16:creationId xmlns:a16="http://schemas.microsoft.com/office/drawing/2014/main" id="{7B47E284-3D76-ACE0-470E-A6D0213B68C1}"/>
                </a:ext>
              </a:extLst>
            </p:cNvPr>
            <p:cNvSpPr/>
            <p:nvPr/>
          </p:nvSpPr>
          <p:spPr>
            <a:xfrm>
              <a:off x="10197368" y="1155301"/>
              <a:ext cx="3860799" cy="533399"/>
            </a:xfrm>
            <a:prstGeom prst="flowChartTerminator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4" name="그래픽 33" descr="돋보기">
              <a:extLst>
                <a:ext uri="{FF2B5EF4-FFF2-40B4-BE49-F238E27FC236}">
                  <a16:creationId xmlns:a16="http://schemas.microsoft.com/office/drawing/2014/main" id="{7C59231D-4951-1150-E41A-A74DCCB909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3445780" y="1205700"/>
              <a:ext cx="432600" cy="432600"/>
            </a:xfrm>
            <a:prstGeom prst="rect">
              <a:avLst/>
            </a:prstGeom>
          </p:spPr>
        </p:pic>
      </p:grpSp>
      <p:sp>
        <p:nvSpPr>
          <p:cNvPr id="35" name="별: 꼭짓점 5개 34">
            <a:extLst>
              <a:ext uri="{FF2B5EF4-FFF2-40B4-BE49-F238E27FC236}">
                <a16:creationId xmlns:a16="http://schemas.microsoft.com/office/drawing/2014/main" id="{1D7975F6-6CB9-3E6B-89A1-DE3DF00E3F34}"/>
              </a:ext>
            </a:extLst>
          </p:cNvPr>
          <p:cNvSpPr/>
          <p:nvPr/>
        </p:nvSpPr>
        <p:spPr>
          <a:xfrm>
            <a:off x="16966868" y="476013"/>
            <a:ext cx="429491" cy="3937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래픽 44" descr="쇼핑 카트">
            <a:extLst>
              <a:ext uri="{FF2B5EF4-FFF2-40B4-BE49-F238E27FC236}">
                <a16:creationId xmlns:a16="http://schemas.microsoft.com/office/drawing/2014/main" id="{3C9D3304-0D19-CD90-8AB7-D42A9D5990B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6224651" y="1158550"/>
            <a:ext cx="520300" cy="520300"/>
          </a:xfrm>
          <a:prstGeom prst="rect">
            <a:avLst/>
          </a:prstGeom>
        </p:spPr>
      </p:pic>
      <p:pic>
        <p:nvPicPr>
          <p:cNvPr id="47" name="그래픽 46" descr="하트">
            <a:extLst>
              <a:ext uri="{FF2B5EF4-FFF2-40B4-BE49-F238E27FC236}">
                <a16:creationId xmlns:a16="http://schemas.microsoft.com/office/drawing/2014/main" id="{F3BB2720-DE9B-0E41-B48C-75975D3F06A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6921464" y="1150635"/>
            <a:ext cx="520301" cy="520301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4B336E3F-E9BC-93F6-E160-F23A33203500}"/>
              </a:ext>
            </a:extLst>
          </p:cNvPr>
          <p:cNvSpPr/>
          <p:nvPr/>
        </p:nvSpPr>
        <p:spPr>
          <a:xfrm>
            <a:off x="-381000" y="1853401"/>
            <a:ext cx="19278600" cy="8345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그래픽 48" descr="사용자">
            <a:extLst>
              <a:ext uri="{FF2B5EF4-FFF2-40B4-BE49-F238E27FC236}">
                <a16:creationId xmlns:a16="http://schemas.microsoft.com/office/drawing/2014/main" id="{3E6D0013-6636-E3CF-6E3A-603A002974E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7584834" y="1163734"/>
            <a:ext cx="550766" cy="550766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4A94157F-5D76-554D-3D85-1585E52C3F16}"/>
              </a:ext>
            </a:extLst>
          </p:cNvPr>
          <p:cNvSpPr txBox="1"/>
          <p:nvPr/>
        </p:nvSpPr>
        <p:spPr>
          <a:xfrm>
            <a:off x="2083869" y="8118"/>
            <a:ext cx="9648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>
                <a:latin typeface="Danjo-bold" pitchFamily="50" charset="0"/>
                <a:ea typeface="Danjo-bold" pitchFamily="50" charset="0"/>
              </a:rPr>
              <a:t>쌍용마켙</a:t>
            </a:r>
            <a:endParaRPr lang="ko-KR" altLang="en-US"/>
          </a:p>
        </p:txBody>
      </p:sp>
      <p:pic>
        <p:nvPicPr>
          <p:cNvPr id="95" name="그림 94">
            <a:extLst>
              <a:ext uri="{FF2B5EF4-FFF2-40B4-BE49-F238E27FC236}">
                <a16:creationId xmlns:a16="http://schemas.microsoft.com/office/drawing/2014/main" id="{A6F03B3E-D0AA-23BE-A3E4-742ECCA26DA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9" y="815607"/>
            <a:ext cx="3200402" cy="1066802"/>
          </a:xfrm>
          <a:prstGeom prst="rect">
            <a:avLst/>
          </a:prstGeom>
        </p:spPr>
      </p:pic>
      <p:sp>
        <p:nvSpPr>
          <p:cNvPr id="10" name="내용 개체 틀 2"/>
          <p:cNvSpPr txBox="1">
            <a:spLocks/>
          </p:cNvSpPr>
          <p:nvPr/>
        </p:nvSpPr>
        <p:spPr>
          <a:xfrm>
            <a:off x="5029200" y="366556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71525" indent="-771525" algn="ctr">
              <a:buFont typeface="+mj-lt"/>
              <a:buAutoNum type="arabicPeriod"/>
            </a:pPr>
            <a:endParaRPr lang="ko-KR" altLang="en-US" spc="-150">
              <a:latin typeface="Danjo-bold" pitchFamily="50" charset="0"/>
              <a:ea typeface="Danjo-bold" pitchFamily="50" charset="0"/>
            </a:endParaRPr>
          </a:p>
        </p:txBody>
      </p:sp>
      <p:sp>
        <p:nvSpPr>
          <p:cNvPr id="51" name="제목 1">
            <a:extLst>
              <a:ext uri="{FF2B5EF4-FFF2-40B4-BE49-F238E27FC236}">
                <a16:creationId xmlns:a16="http://schemas.microsoft.com/office/drawing/2014/main" id="{DAF26FB8-5945-FE2A-94D6-8F687318DCD8}"/>
              </a:ext>
            </a:extLst>
          </p:cNvPr>
          <p:cNvSpPr txBox="1">
            <a:spLocks/>
          </p:cNvSpPr>
          <p:nvPr/>
        </p:nvSpPr>
        <p:spPr>
          <a:xfrm>
            <a:off x="457200" y="3018241"/>
            <a:ext cx="5181600" cy="6481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>
                <a:latin typeface="Danjo-bold" pitchFamily="50" charset="0"/>
                <a:ea typeface="Danjo-bold" pitchFamily="50" charset="0"/>
              </a:rPr>
              <a:t>ＡＰＩ</a:t>
            </a:r>
          </a:p>
        </p:txBody>
      </p:sp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B5E27381-7401-68AF-A815-19FD49361B81}"/>
              </a:ext>
            </a:extLst>
          </p:cNvPr>
          <p:cNvSpPr txBox="1">
            <a:spLocks/>
          </p:cNvSpPr>
          <p:nvPr/>
        </p:nvSpPr>
        <p:spPr>
          <a:xfrm>
            <a:off x="457200" y="4058294"/>
            <a:ext cx="5181600" cy="207580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endParaRPr lang="en-US" altLang="ko-KR" sz="2000" b="1" spc="-150">
              <a:latin typeface="Danjo-bold" pitchFamily="50" charset="0"/>
              <a:ea typeface="Danjo-bold" pitchFamily="50" charset="0"/>
            </a:endParaRPr>
          </a:p>
          <a:p>
            <a:pPr>
              <a:buFontTx/>
              <a:buChar char="-"/>
            </a:pPr>
            <a:r>
              <a:rPr lang="ko-KR" altLang="en-US" sz="2000" b="1" spc="-150">
                <a:latin typeface="Danjo-bold" pitchFamily="50" charset="0"/>
                <a:ea typeface="Danjo-bold" pitchFamily="50" charset="0"/>
              </a:rPr>
              <a:t>회원가입，　주문　주소　ＡＰＩ</a:t>
            </a:r>
            <a:endParaRPr lang="en-US" altLang="ko-KR" sz="2000" b="1" spc="-150">
              <a:latin typeface="Danjo-bold" pitchFamily="50" charset="0"/>
              <a:ea typeface="Danjo-bold" pitchFamily="50" charset="0"/>
            </a:endParaRPr>
          </a:p>
          <a:p>
            <a:pPr>
              <a:buFontTx/>
              <a:buChar char="-"/>
            </a:pPr>
            <a:r>
              <a:rPr lang="ko-KR" altLang="en-US" sz="2000" b="1" spc="-150">
                <a:latin typeface="Danjo-bold" pitchFamily="50" charset="0"/>
                <a:ea typeface="Danjo-bold" pitchFamily="50" charset="0"/>
              </a:rPr>
              <a:t>토스　페이먼츠　결제　ＡＰＩ</a:t>
            </a:r>
          </a:p>
        </p:txBody>
      </p:sp>
      <p:sp>
        <p:nvSpPr>
          <p:cNvPr id="53" name="제목 1">
            <a:extLst>
              <a:ext uri="{FF2B5EF4-FFF2-40B4-BE49-F238E27FC236}">
                <a16:creationId xmlns:a16="http://schemas.microsoft.com/office/drawing/2014/main" id="{561D8969-F0AC-C410-E90F-64A67E5FF4F9}"/>
              </a:ext>
            </a:extLst>
          </p:cNvPr>
          <p:cNvSpPr txBox="1">
            <a:spLocks/>
          </p:cNvSpPr>
          <p:nvPr/>
        </p:nvSpPr>
        <p:spPr>
          <a:xfrm>
            <a:off x="6553200" y="3018241"/>
            <a:ext cx="5181600" cy="6481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>
                <a:latin typeface="Danjo-bold" pitchFamily="50" charset="0"/>
                <a:ea typeface="Danjo-bold" pitchFamily="50" charset="0"/>
              </a:rPr>
              <a:t>사용자</a:t>
            </a: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67AAF32A-F5E8-DD1E-B806-9FAA6555AA8E}"/>
              </a:ext>
            </a:extLst>
          </p:cNvPr>
          <p:cNvSpPr txBox="1">
            <a:spLocks/>
          </p:cNvSpPr>
          <p:nvPr/>
        </p:nvSpPr>
        <p:spPr>
          <a:xfrm>
            <a:off x="6553200" y="4058294"/>
            <a:ext cx="5181600" cy="609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000" b="1" spc="-150">
              <a:latin typeface="Danjo-bold" pitchFamily="50" charset="0"/>
              <a:ea typeface="Danjo-bold" pitchFamily="50" charset="0"/>
            </a:endParaRPr>
          </a:p>
        </p:txBody>
      </p:sp>
      <p:sp>
        <p:nvSpPr>
          <p:cNvPr id="55" name="제목 1">
            <a:extLst>
              <a:ext uri="{FF2B5EF4-FFF2-40B4-BE49-F238E27FC236}">
                <a16:creationId xmlns:a16="http://schemas.microsoft.com/office/drawing/2014/main" id="{1B5021D8-278E-3A96-0A3C-1C9BD4EA473C}"/>
              </a:ext>
            </a:extLst>
          </p:cNvPr>
          <p:cNvSpPr txBox="1">
            <a:spLocks/>
          </p:cNvSpPr>
          <p:nvPr/>
        </p:nvSpPr>
        <p:spPr>
          <a:xfrm>
            <a:off x="12606130" y="3018241"/>
            <a:ext cx="5181600" cy="6481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>
                <a:latin typeface="Danjo-bold" pitchFamily="50" charset="0"/>
                <a:ea typeface="Danjo-bold" pitchFamily="50" charset="0"/>
              </a:rPr>
              <a:t>관리자</a:t>
            </a:r>
          </a:p>
        </p:txBody>
      </p:sp>
      <p:sp>
        <p:nvSpPr>
          <p:cNvPr id="56" name="내용 개체 틀 2">
            <a:extLst>
              <a:ext uri="{FF2B5EF4-FFF2-40B4-BE49-F238E27FC236}">
                <a16:creationId xmlns:a16="http://schemas.microsoft.com/office/drawing/2014/main" id="{2E07F57D-ADB6-4442-D37F-35FEE33780ED}"/>
              </a:ext>
            </a:extLst>
          </p:cNvPr>
          <p:cNvSpPr txBox="1">
            <a:spLocks/>
          </p:cNvSpPr>
          <p:nvPr/>
        </p:nvSpPr>
        <p:spPr>
          <a:xfrm>
            <a:off x="12606130" y="4058294"/>
            <a:ext cx="5181600" cy="609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000" b="1" spc="-150">
              <a:latin typeface="Danjo-bold" pitchFamily="50" charset="0"/>
              <a:ea typeface="Danjo-bold" pitchFamily="50" charset="0"/>
            </a:endParaRPr>
          </a:p>
        </p:txBody>
      </p:sp>
      <p:sp>
        <p:nvSpPr>
          <p:cNvPr id="58" name="내용 개체 틀 2">
            <a:extLst>
              <a:ext uri="{FF2B5EF4-FFF2-40B4-BE49-F238E27FC236}">
                <a16:creationId xmlns:a16="http://schemas.microsoft.com/office/drawing/2014/main" id="{71F97A75-EAEE-9F72-5A3E-6BDBEF1A2BCB}"/>
              </a:ext>
            </a:extLst>
          </p:cNvPr>
          <p:cNvSpPr txBox="1">
            <a:spLocks/>
          </p:cNvSpPr>
          <p:nvPr/>
        </p:nvSpPr>
        <p:spPr>
          <a:xfrm>
            <a:off x="12632635" y="4058294"/>
            <a:ext cx="5181600" cy="609208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2400" b="1" spc="-150">
                <a:latin typeface="Danjo-bold" pitchFamily="50" charset="0"/>
                <a:ea typeface="Danjo-bold" pitchFamily="50" charset="0"/>
              </a:rPr>
              <a:t>［주문　관리］</a:t>
            </a:r>
            <a:br>
              <a:rPr lang="en-US" altLang="ko-KR" sz="2000" b="1" spc="-150">
                <a:latin typeface="Danjo-bold" pitchFamily="50" charset="0"/>
                <a:ea typeface="Danjo-bold" pitchFamily="50" charset="0"/>
              </a:rPr>
            </a:br>
            <a:r>
              <a:rPr lang="ko-KR" altLang="en-US" sz="1600" b="1" spc="-150">
                <a:latin typeface="Danjo-bold" pitchFamily="50" charset="0"/>
                <a:ea typeface="Danjo-bold" pitchFamily="50" charset="0"/>
              </a:rPr>
              <a:t>주문　조회，　배송중－　구매확정　관리，취소－교환－환불　관리</a:t>
            </a:r>
            <a:endParaRPr lang="en-US" altLang="ko-KR" sz="2000" b="1" spc="-150">
              <a:latin typeface="Danjo-bold" pitchFamily="50" charset="0"/>
              <a:ea typeface="Danjo-bold" pitchFamily="50" charset="0"/>
            </a:endParaRPr>
          </a:p>
          <a:p>
            <a:pPr>
              <a:buFontTx/>
              <a:buChar char="-"/>
            </a:pPr>
            <a:r>
              <a:rPr lang="ko-KR" altLang="en-US" sz="2400" b="1" spc="-150">
                <a:latin typeface="Danjo-bold" pitchFamily="50" charset="0"/>
                <a:ea typeface="Danjo-bold" pitchFamily="50" charset="0"/>
              </a:rPr>
              <a:t>［회원　관리］</a:t>
            </a:r>
            <a:br>
              <a:rPr lang="en-US" altLang="ko-KR" sz="2000" b="1" spc="-150">
                <a:latin typeface="Danjo-bold" pitchFamily="50" charset="0"/>
                <a:ea typeface="Danjo-bold" pitchFamily="50" charset="0"/>
              </a:rPr>
            </a:br>
            <a:r>
              <a:rPr lang="ko-KR" altLang="en-US" sz="1600" b="1" spc="-150">
                <a:latin typeface="Danjo-bold" pitchFamily="50" charset="0"/>
                <a:ea typeface="Danjo-bold" pitchFamily="50" charset="0"/>
              </a:rPr>
              <a:t>회원　대시보드，　회원　조회，　회원　정보　수정　</a:t>
            </a:r>
            <a:endParaRPr lang="en-US" altLang="ko-KR" sz="2000" b="1" spc="-150">
              <a:latin typeface="Danjo-bold" pitchFamily="50" charset="0"/>
              <a:ea typeface="Danjo-bold" pitchFamily="50" charset="0"/>
            </a:endParaRPr>
          </a:p>
          <a:p>
            <a:pPr>
              <a:buFontTx/>
              <a:buChar char="-"/>
            </a:pPr>
            <a:r>
              <a:rPr lang="ko-KR" altLang="en-US" sz="2400" b="1" spc="-150">
                <a:latin typeface="Danjo-bold" pitchFamily="50" charset="0"/>
                <a:ea typeface="Danjo-bold" pitchFamily="50" charset="0"/>
              </a:rPr>
              <a:t>［상품　관리］</a:t>
            </a:r>
            <a:br>
              <a:rPr lang="en-US" altLang="ko-KR" sz="2000" b="1" spc="-150">
                <a:latin typeface="Danjo-bold" pitchFamily="50" charset="0"/>
                <a:ea typeface="Danjo-bold" pitchFamily="50" charset="0"/>
              </a:rPr>
            </a:br>
            <a:r>
              <a:rPr lang="ko-KR" altLang="en-US" sz="1600" b="1" spc="-150">
                <a:latin typeface="Danjo-bold" pitchFamily="50" charset="0"/>
                <a:ea typeface="Danjo-bold" pitchFamily="50" charset="0"/>
              </a:rPr>
              <a:t>상품　ＣＲＵＤ，　판매｜진열　여부　설정</a:t>
            </a:r>
            <a:endParaRPr lang="en-US" altLang="ko-KR" sz="1600" b="1" spc="-150">
              <a:latin typeface="Danjo-bold" pitchFamily="50" charset="0"/>
              <a:ea typeface="Danjo-bold" pitchFamily="50" charset="0"/>
            </a:endParaRPr>
          </a:p>
          <a:p>
            <a:pPr>
              <a:buFontTx/>
              <a:buChar char="-"/>
            </a:pPr>
            <a:r>
              <a:rPr lang="ko-KR" altLang="en-US" sz="2400" b="1" spc="-150">
                <a:latin typeface="Danjo-bold" pitchFamily="50" charset="0"/>
                <a:ea typeface="Danjo-bold" pitchFamily="50" charset="0"/>
              </a:rPr>
              <a:t>［상품　분류관리］</a:t>
            </a:r>
            <a:br>
              <a:rPr lang="en-US" altLang="ko-KR" sz="2000" b="1" spc="-150">
                <a:latin typeface="Danjo-bold" pitchFamily="50" charset="0"/>
                <a:ea typeface="Danjo-bold" pitchFamily="50" charset="0"/>
              </a:rPr>
            </a:br>
            <a:r>
              <a:rPr lang="ko-KR" altLang="en-US" sz="1600" b="1" spc="-150">
                <a:latin typeface="Danjo-bold" pitchFamily="50" charset="0"/>
                <a:ea typeface="Danjo-bold" pitchFamily="50" charset="0"/>
              </a:rPr>
              <a:t>상품　분류　ＣＲＵＤ</a:t>
            </a:r>
            <a:endParaRPr lang="en-US" altLang="ko-KR" sz="1600" b="1" spc="-150">
              <a:latin typeface="Danjo-bold" pitchFamily="50" charset="0"/>
              <a:ea typeface="Danjo-bold" pitchFamily="50" charset="0"/>
            </a:endParaRPr>
          </a:p>
          <a:p>
            <a:pPr>
              <a:buFontTx/>
              <a:buChar char="-"/>
            </a:pPr>
            <a:r>
              <a:rPr lang="ko-KR" altLang="en-US" sz="2400" b="1" spc="-150">
                <a:latin typeface="Danjo-bold" pitchFamily="50" charset="0"/>
                <a:ea typeface="Danjo-bold" pitchFamily="50" charset="0"/>
              </a:rPr>
              <a:t>［게시판，　게시물　관리］</a:t>
            </a:r>
            <a:br>
              <a:rPr lang="en-US" altLang="ko-KR" sz="2000" b="1" spc="-150">
                <a:latin typeface="Danjo-bold" pitchFamily="50" charset="0"/>
                <a:ea typeface="Danjo-bold" pitchFamily="50" charset="0"/>
              </a:rPr>
            </a:br>
            <a:r>
              <a:rPr lang="ko-KR" altLang="en-US" sz="1800" b="1" spc="-150">
                <a:latin typeface="Danjo-bold" pitchFamily="50" charset="0"/>
                <a:ea typeface="Danjo-bold" pitchFamily="50" charset="0"/>
              </a:rPr>
              <a:t>게시판，　게시물　ＣＲＵＤ</a:t>
            </a:r>
            <a:endParaRPr lang="en-US" altLang="ko-KR" sz="1800" b="1" spc="-150">
              <a:latin typeface="Danjo-bold" pitchFamily="50" charset="0"/>
              <a:ea typeface="Danjo-bold" pitchFamily="50" charset="0"/>
            </a:endParaRPr>
          </a:p>
          <a:p>
            <a:pPr>
              <a:buFontTx/>
              <a:buChar char="-"/>
            </a:pPr>
            <a:r>
              <a:rPr lang="ko-KR" altLang="en-US" sz="2400" b="1" spc="-150">
                <a:latin typeface="Danjo-bold" pitchFamily="50" charset="0"/>
                <a:ea typeface="Danjo-bold" pitchFamily="50" charset="0"/>
              </a:rPr>
              <a:t>［쿠폰　관리］</a:t>
            </a:r>
            <a:br>
              <a:rPr lang="en-US" altLang="ko-KR" sz="2000" b="1" spc="-150">
                <a:latin typeface="Danjo-bold" pitchFamily="50" charset="0"/>
                <a:ea typeface="Danjo-bold" pitchFamily="50" charset="0"/>
              </a:rPr>
            </a:br>
            <a:r>
              <a:rPr lang="ko-KR" altLang="en-US" sz="2000" b="1" spc="-150">
                <a:latin typeface="Danjo-bold" pitchFamily="50" charset="0"/>
                <a:ea typeface="Danjo-bold" pitchFamily="50" charset="0"/>
              </a:rPr>
              <a:t>쿠폰　ＣＲＵＤ</a:t>
            </a:r>
            <a:endParaRPr lang="en-US" altLang="ko-KR" sz="2000" b="1" spc="-150">
              <a:latin typeface="Danjo-bold" pitchFamily="50" charset="0"/>
              <a:ea typeface="Danjo-bold" pitchFamily="50" charset="0"/>
            </a:endParaRPr>
          </a:p>
          <a:p>
            <a:pPr>
              <a:buFontTx/>
              <a:buChar char="-"/>
            </a:pPr>
            <a:r>
              <a:rPr lang="ko-KR" altLang="en-US" sz="2400" b="1" spc="-150">
                <a:latin typeface="Danjo-bold" pitchFamily="50" charset="0"/>
                <a:ea typeface="Danjo-bold" pitchFamily="50" charset="0"/>
              </a:rPr>
              <a:t>［통계］</a:t>
            </a:r>
            <a:br>
              <a:rPr lang="en-US" altLang="ko-KR" sz="2000" b="1" spc="-150">
                <a:latin typeface="Danjo-bold" pitchFamily="50" charset="0"/>
                <a:ea typeface="Danjo-bold" pitchFamily="50" charset="0"/>
              </a:rPr>
            </a:br>
            <a:r>
              <a:rPr lang="ko-KR" altLang="en-US" sz="2000" b="1" spc="-150">
                <a:latin typeface="Danjo-bold" pitchFamily="50" charset="0"/>
                <a:ea typeface="Danjo-bold" pitchFamily="50" charset="0"/>
              </a:rPr>
              <a:t>대시보드，　매출　분석，　상품　분석，　고객　분석</a:t>
            </a:r>
            <a:endParaRPr lang="en-US" altLang="ko-KR" sz="2400" b="1" spc="-150">
              <a:latin typeface="Danjo-bold" pitchFamily="50" charset="0"/>
              <a:ea typeface="Danjo-bold" pitchFamily="50" charset="0"/>
            </a:endParaRPr>
          </a:p>
        </p:txBody>
      </p:sp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4F982B86-6943-33DA-4326-1B6A83EA0AC7}"/>
              </a:ext>
            </a:extLst>
          </p:cNvPr>
          <p:cNvSpPr txBox="1">
            <a:spLocks/>
          </p:cNvSpPr>
          <p:nvPr/>
        </p:nvSpPr>
        <p:spPr>
          <a:xfrm>
            <a:off x="6578048" y="4058294"/>
            <a:ext cx="5181600" cy="609208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2400" b="1" spc="-300">
                <a:latin typeface="Danjo-bold" pitchFamily="50" charset="0"/>
                <a:ea typeface="Danjo-bold" pitchFamily="50" charset="0"/>
              </a:rPr>
              <a:t>［사용자　계정］</a:t>
            </a:r>
            <a:br>
              <a:rPr lang="en-US" altLang="ko-KR" sz="2000" b="1" spc="-300">
                <a:latin typeface="Danjo-bold" pitchFamily="50" charset="0"/>
                <a:ea typeface="Danjo-bold" pitchFamily="50" charset="0"/>
              </a:rPr>
            </a:br>
            <a:r>
              <a:rPr lang="ko-KR" altLang="en-US" sz="2000" b="1" spc="-300">
                <a:latin typeface="Danjo-bold" pitchFamily="50" charset="0"/>
                <a:ea typeface="Danjo-bold" pitchFamily="50" charset="0"/>
              </a:rPr>
              <a:t>회원가입，　로그인，　ＩＤ－ＰＷ　찾기，　정보　수정，　내　게시물，　주문조회，　내　적립금</a:t>
            </a:r>
            <a:endParaRPr lang="en-US" altLang="ko-KR" sz="2000" b="1" spc="-300">
              <a:latin typeface="Danjo-bold" pitchFamily="50" charset="0"/>
              <a:ea typeface="Danjo-bold" pitchFamily="50" charset="0"/>
            </a:endParaRPr>
          </a:p>
          <a:p>
            <a:pPr>
              <a:buFontTx/>
              <a:buChar char="-"/>
            </a:pPr>
            <a:r>
              <a:rPr lang="ko-KR" altLang="en-US" sz="2400" b="1" spc="-300">
                <a:latin typeface="Danjo-bold" pitchFamily="50" charset="0"/>
                <a:ea typeface="Danjo-bold" pitchFamily="50" charset="0"/>
              </a:rPr>
              <a:t>［게시판］</a:t>
            </a:r>
            <a:br>
              <a:rPr lang="en-US" altLang="ko-KR" sz="2000" b="1" spc="-300">
                <a:latin typeface="Danjo-bold" pitchFamily="50" charset="0"/>
                <a:ea typeface="Danjo-bold" pitchFamily="50" charset="0"/>
              </a:rPr>
            </a:br>
            <a:r>
              <a:rPr lang="ko-KR" altLang="en-US" sz="2000" b="1" spc="-300">
                <a:latin typeface="Danjo-bold" pitchFamily="50" charset="0"/>
                <a:ea typeface="Danjo-bold" pitchFamily="50" charset="0"/>
              </a:rPr>
              <a:t>ＣＲＵＤ，　조회수，좋아요，　</a:t>
            </a:r>
            <a:endParaRPr lang="en-US" altLang="ko-KR" sz="2000" b="1" spc="-300">
              <a:latin typeface="Danjo-bold" pitchFamily="50" charset="0"/>
              <a:ea typeface="Danjo-bold" pitchFamily="50" charset="0"/>
            </a:endParaRPr>
          </a:p>
          <a:p>
            <a:pPr>
              <a:buFontTx/>
              <a:buChar char="-"/>
            </a:pPr>
            <a:r>
              <a:rPr lang="ko-KR" altLang="en-US" sz="2400" b="1" spc="-300">
                <a:latin typeface="Danjo-bold" pitchFamily="50" charset="0"/>
                <a:ea typeface="Danjo-bold" pitchFamily="50" charset="0"/>
              </a:rPr>
              <a:t>［쇼핑］</a:t>
            </a:r>
            <a:br>
              <a:rPr lang="en-US" altLang="ko-KR" sz="2400" b="1" spc="-300">
                <a:latin typeface="Danjo-bold" pitchFamily="50" charset="0"/>
                <a:ea typeface="Danjo-bold" pitchFamily="50" charset="0"/>
              </a:rPr>
            </a:br>
            <a:r>
              <a:rPr lang="ko-KR" altLang="en-US" sz="2400" b="1" spc="-300">
                <a:latin typeface="Danjo-bold" pitchFamily="50" charset="0"/>
                <a:ea typeface="Danjo-bold" pitchFamily="50" charset="0"/>
              </a:rPr>
              <a:t>결제，　적립금　사용，　쿠폰　사용，　관심상품，　장바구니　</a:t>
            </a:r>
            <a:endParaRPr lang="en-US" altLang="ko-KR" sz="2400" b="1" spc="-300">
              <a:latin typeface="Danjo-bold" pitchFamily="50" charset="0"/>
              <a:ea typeface="Danjo-bold" pitchFamily="50" charset="0"/>
            </a:endParaRPr>
          </a:p>
          <a:p>
            <a:pPr marL="0" indent="0">
              <a:buNone/>
            </a:pPr>
            <a:endParaRPr lang="en-US" altLang="ko-KR" sz="2400" b="1" spc="-300">
              <a:latin typeface="Danjo-bold" pitchFamily="50" charset="0"/>
              <a:ea typeface="Danjo-bold" pitchFamily="50" charset="0"/>
            </a:endParaRPr>
          </a:p>
          <a:p>
            <a:pPr>
              <a:buFontTx/>
              <a:buChar char="-"/>
            </a:pPr>
            <a:endParaRPr lang="ko-KR" altLang="en-US" sz="2400" b="1" spc="-300">
              <a:latin typeface="Danjo-bold" pitchFamily="50" charset="0"/>
              <a:ea typeface="Danjo-bold" pitchFamily="50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73534A-3F25-AC16-CAF9-5C2C2EB19806}"/>
              </a:ext>
            </a:extLst>
          </p:cNvPr>
          <p:cNvSpPr/>
          <p:nvPr/>
        </p:nvSpPr>
        <p:spPr>
          <a:xfrm>
            <a:off x="-41842" y="1853401"/>
            <a:ext cx="3242241" cy="834582"/>
          </a:xfrm>
          <a:prstGeom prst="rect">
            <a:avLst/>
          </a:prstGeom>
          <a:solidFill>
            <a:schemeClr val="accent3">
              <a:lumMod val="7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DE2F74B-EA49-EB82-6F23-A79E65157338}"/>
              </a:ext>
            </a:extLst>
          </p:cNvPr>
          <p:cNvGrpSpPr/>
          <p:nvPr/>
        </p:nvGrpSpPr>
        <p:grpSpPr>
          <a:xfrm>
            <a:off x="86956" y="2095500"/>
            <a:ext cx="294044" cy="304800"/>
            <a:chOff x="5039956" y="5143500"/>
            <a:chExt cx="294044" cy="304800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0AA12EFE-D880-B58E-FF2D-7E544FEEF229}"/>
                </a:ext>
              </a:extLst>
            </p:cNvPr>
            <p:cNvCxnSpPr>
              <a:cxnSpLocks/>
            </p:cNvCxnSpPr>
            <p:nvPr/>
          </p:nvCxnSpPr>
          <p:spPr>
            <a:xfrm>
              <a:off x="5039956" y="5448300"/>
              <a:ext cx="294044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31936C34-3A71-A5AD-4478-48ECA366AA2F}"/>
                </a:ext>
              </a:extLst>
            </p:cNvPr>
            <p:cNvCxnSpPr>
              <a:cxnSpLocks/>
            </p:cNvCxnSpPr>
            <p:nvPr/>
          </p:nvCxnSpPr>
          <p:spPr>
            <a:xfrm>
              <a:off x="5039956" y="5295900"/>
              <a:ext cx="294044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7BEC3C72-7BC0-E9C0-3110-E08B5CEFA6F4}"/>
                </a:ext>
              </a:extLst>
            </p:cNvPr>
            <p:cNvCxnSpPr>
              <a:cxnSpLocks/>
            </p:cNvCxnSpPr>
            <p:nvPr/>
          </p:nvCxnSpPr>
          <p:spPr>
            <a:xfrm>
              <a:off x="5039956" y="5143500"/>
              <a:ext cx="294044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32F1EAD2-57CE-20DE-8207-1207E4C87CE0}"/>
              </a:ext>
            </a:extLst>
          </p:cNvPr>
          <p:cNvSpPr txBox="1"/>
          <p:nvPr/>
        </p:nvSpPr>
        <p:spPr>
          <a:xfrm>
            <a:off x="565150" y="1893957"/>
            <a:ext cx="2635250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4400">
                <a:latin typeface="Cooper Black" panose="0208090404030B020404" pitchFamily="18" charset="0"/>
                <a:ea typeface="Danjo-bold" pitchFamily="50" charset="0"/>
              </a:rPr>
              <a:t>기술 소개</a:t>
            </a:r>
            <a:endParaRPr lang="ko-KR" altLang="en-US" sz="4000">
              <a:latin typeface="Cooper Black" panose="0208090404030B020404" pitchFamily="18" charset="0"/>
              <a:ea typeface="Danjo-bold" pitchFamily="50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BDDB120-A682-5078-037C-379C58B5BDF8}"/>
              </a:ext>
            </a:extLst>
          </p:cNvPr>
          <p:cNvSpPr/>
          <p:nvPr/>
        </p:nvSpPr>
        <p:spPr>
          <a:xfrm>
            <a:off x="3200399" y="1853401"/>
            <a:ext cx="2733151" cy="834582"/>
          </a:xfrm>
          <a:prstGeom prst="rect">
            <a:avLst/>
          </a:prstGeom>
          <a:solidFill>
            <a:schemeClr val="accent3">
              <a:lumMod val="60000"/>
              <a:lumOff val="4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E8E01FD-EF9B-3EFF-FCEC-46B1B9136234}"/>
              </a:ext>
            </a:extLst>
          </p:cNvPr>
          <p:cNvSpPr txBox="1"/>
          <p:nvPr/>
        </p:nvSpPr>
        <p:spPr>
          <a:xfrm>
            <a:off x="3224778" y="2039149"/>
            <a:ext cx="32639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Danjo-bold" pitchFamily="50" charset="0"/>
                <a:ea typeface="Danjo-bold" pitchFamily="50" charset="0"/>
              </a:rPr>
              <a:t>구현　기술　요약</a:t>
            </a:r>
            <a:endParaRPr lang="ko-KR" altLang="en-US" sz="2000">
              <a:latin typeface="Danjo-bold" pitchFamily="50" charset="0"/>
              <a:ea typeface="Danjo-bold" pitchFamily="50" charset="0"/>
            </a:endParaRPr>
          </a:p>
        </p:txBody>
      </p:sp>
      <p:sp>
        <p:nvSpPr>
          <p:cNvPr id="43" name="제목 1">
            <a:extLst>
              <a:ext uri="{FF2B5EF4-FFF2-40B4-BE49-F238E27FC236}">
                <a16:creationId xmlns:a16="http://schemas.microsoft.com/office/drawing/2014/main" id="{40FF14D2-761A-2B13-AD9D-52ACFE50FCBC}"/>
              </a:ext>
            </a:extLst>
          </p:cNvPr>
          <p:cNvSpPr txBox="1">
            <a:spLocks/>
          </p:cNvSpPr>
          <p:nvPr/>
        </p:nvSpPr>
        <p:spPr>
          <a:xfrm>
            <a:off x="457200" y="7009627"/>
            <a:ext cx="5181600" cy="6481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spc="-150">
                <a:latin typeface="Danjo-bold" pitchFamily="50" charset="0"/>
                <a:ea typeface="Danjo-bold" pitchFamily="50" charset="0"/>
              </a:rPr>
              <a:t>공통　기술</a:t>
            </a:r>
          </a:p>
        </p:txBody>
      </p:sp>
      <p:sp>
        <p:nvSpPr>
          <p:cNvPr id="44" name="내용 개체 틀 2">
            <a:extLst>
              <a:ext uri="{FF2B5EF4-FFF2-40B4-BE49-F238E27FC236}">
                <a16:creationId xmlns:a16="http://schemas.microsoft.com/office/drawing/2014/main" id="{71293402-F418-DD20-D2A4-3A9AC10BA251}"/>
              </a:ext>
            </a:extLst>
          </p:cNvPr>
          <p:cNvSpPr txBox="1">
            <a:spLocks/>
          </p:cNvSpPr>
          <p:nvPr/>
        </p:nvSpPr>
        <p:spPr>
          <a:xfrm>
            <a:off x="457200" y="8049680"/>
            <a:ext cx="5181600" cy="207580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endParaRPr lang="en-US" altLang="ko-KR" sz="2000" b="1" spc="-150">
              <a:latin typeface="Danjo-bold" pitchFamily="50" charset="0"/>
              <a:ea typeface="Danjo-bold" pitchFamily="50" charset="0"/>
            </a:endParaRPr>
          </a:p>
          <a:p>
            <a:pPr>
              <a:buFontTx/>
              <a:buChar char="-"/>
            </a:pPr>
            <a:r>
              <a:rPr lang="ko-KR" altLang="en-US" sz="2000" b="1" spc="-150">
                <a:latin typeface="Danjo-bold" pitchFamily="50" charset="0"/>
                <a:ea typeface="Danjo-bold" pitchFamily="50" charset="0"/>
              </a:rPr>
              <a:t>페이징</a:t>
            </a:r>
            <a:endParaRPr lang="en-US" altLang="ko-KR" sz="2000" b="1" spc="-150">
              <a:latin typeface="Danjo-bold" pitchFamily="50" charset="0"/>
              <a:ea typeface="Danjo-bold" pitchFamily="50" charset="0"/>
            </a:endParaRPr>
          </a:p>
          <a:p>
            <a:pPr>
              <a:buFontTx/>
              <a:buChar char="-"/>
            </a:pPr>
            <a:r>
              <a:rPr lang="ko-KR" altLang="en-US" sz="2000" b="1" spc="-150">
                <a:latin typeface="Danjo-bold" pitchFamily="50" charset="0"/>
                <a:ea typeface="Danjo-bold" pitchFamily="50" charset="0"/>
              </a:rPr>
              <a:t>데이터　필터링　조회</a:t>
            </a:r>
            <a:endParaRPr lang="en-US" altLang="ko-KR" sz="2000" b="1" spc="-150">
              <a:latin typeface="Danjo-bold" pitchFamily="50" charset="0"/>
              <a:ea typeface="Danjo-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553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898296400" y="464477100"/>
            <a:ext cx="2147483647" cy="2147483647"/>
            <a:chOff x="-898296400" y="464553300"/>
            <a:chExt cx="2147483647" cy="2147483647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250" y="-99666"/>
            <a:ext cx="18478500" cy="102489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7483647" y="2147331247"/>
            <a:ext cx="2147483647" cy="2147483647"/>
            <a:chOff x="2147483647" y="2147407447"/>
            <a:chExt cx="2147483647" cy="2147483647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900" y="-50800"/>
            <a:ext cx="2451100" cy="6731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41300" y="419100"/>
            <a:ext cx="18783300" cy="5715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331247"/>
            <a:ext cx="2147483647" cy="2147483647"/>
            <a:chOff x="2147483647" y="2147407447"/>
            <a:chExt cx="2147483647" cy="2147483647"/>
          </a:xfrm>
        </p:grpSpPr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2600" y="533400"/>
            <a:ext cx="15039109" cy="3429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571500"/>
            <a:ext cx="254000" cy="2540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3700" y="571500"/>
            <a:ext cx="254000" cy="2540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70000" y="571500"/>
            <a:ext cx="254000" cy="2540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17722850" y="673100"/>
            <a:ext cx="279400" cy="635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2100" y="136622"/>
            <a:ext cx="177800" cy="177800"/>
          </a:xfrm>
          <a:prstGeom prst="rect">
            <a:avLst/>
          </a:prstGeom>
        </p:spPr>
      </p:pic>
      <p:grpSp>
        <p:nvGrpSpPr>
          <p:cNvPr id="19" name="Group 19"/>
          <p:cNvGrpSpPr/>
          <p:nvPr/>
        </p:nvGrpSpPr>
        <p:grpSpPr>
          <a:xfrm>
            <a:off x="2147483647" y="2147331247"/>
            <a:ext cx="2147483647" cy="2147483647"/>
            <a:chOff x="2147483647" y="2147407447"/>
            <a:chExt cx="2147483647" cy="2147483647"/>
          </a:xfrm>
        </p:grpSpPr>
      </p:grpSp>
      <p:pic>
        <p:nvPicPr>
          <p:cNvPr id="22" name="Picture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3400" y="136622"/>
            <a:ext cx="177800" cy="1778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7400" y="136622"/>
            <a:ext cx="177800" cy="177800"/>
          </a:xfrm>
          <a:prstGeom prst="rect">
            <a:avLst/>
          </a:prstGeom>
        </p:spPr>
      </p:pic>
      <p:grpSp>
        <p:nvGrpSpPr>
          <p:cNvPr id="24" name="Group 24"/>
          <p:cNvGrpSpPr/>
          <p:nvPr/>
        </p:nvGrpSpPr>
        <p:grpSpPr>
          <a:xfrm>
            <a:off x="2147483647" y="2147331247"/>
            <a:ext cx="2147483647" cy="2147483647"/>
            <a:chOff x="2147483647" y="2147407447"/>
            <a:chExt cx="2147483647" cy="2147483647"/>
          </a:xfrm>
        </p:grpSpPr>
      </p:grpSp>
      <p:pic>
        <p:nvPicPr>
          <p:cNvPr id="26" name="Picture 2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89100" y="88900"/>
            <a:ext cx="203200" cy="203200"/>
          </a:xfrm>
          <a:prstGeom prst="rect">
            <a:avLst/>
          </a:prstGeom>
        </p:spPr>
      </p:pic>
      <p:grpSp>
        <p:nvGrpSpPr>
          <p:cNvPr id="28" name="Group 28"/>
          <p:cNvGrpSpPr/>
          <p:nvPr/>
        </p:nvGrpSpPr>
        <p:grpSpPr>
          <a:xfrm>
            <a:off x="2147483647" y="2147331247"/>
            <a:ext cx="2147483647" cy="853808300"/>
            <a:chOff x="2147483647" y="2147407447"/>
            <a:chExt cx="2147483647" cy="853808300"/>
          </a:xfrm>
        </p:grpSpPr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99283D2-8CC9-96D9-53A6-E93513543244}"/>
              </a:ext>
            </a:extLst>
          </p:cNvPr>
          <p:cNvSpPr txBox="1"/>
          <p:nvPr/>
        </p:nvSpPr>
        <p:spPr>
          <a:xfrm>
            <a:off x="1750995" y="501134"/>
            <a:ext cx="4182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Danjo-bold" pitchFamily="50" charset="0"/>
                <a:ea typeface="Danjo-bold" pitchFamily="50" charset="0"/>
              </a:rPr>
              <a:t>www.</a:t>
            </a:r>
            <a:r>
              <a:rPr lang="ko-KR" altLang="en-US" b="1">
                <a:latin typeface="Danjo-bold" pitchFamily="50" charset="0"/>
                <a:ea typeface="Danjo-bold" pitchFamily="50" charset="0"/>
              </a:rPr>
              <a:t>쌍용마켙</a:t>
            </a:r>
            <a:r>
              <a:rPr lang="en-US" altLang="ko-KR" b="1">
                <a:latin typeface="Danjo-bold" pitchFamily="50" charset="0"/>
                <a:ea typeface="Danjo-bold" pitchFamily="50" charset="0"/>
              </a:rPr>
              <a:t>.com</a:t>
            </a:r>
            <a:endParaRPr lang="ko-KR" altLang="en-US" sz="1600" b="1">
              <a:latin typeface="Danjo-bold" pitchFamily="50" charset="0"/>
              <a:ea typeface="Danjo-bold" pitchFamily="50" charset="0"/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21B3E612-6F46-31A1-7FC8-FB2993734A3D}"/>
              </a:ext>
            </a:extLst>
          </p:cNvPr>
          <p:cNvGrpSpPr/>
          <p:nvPr/>
        </p:nvGrpSpPr>
        <p:grpSpPr>
          <a:xfrm>
            <a:off x="12074359" y="1155301"/>
            <a:ext cx="3860799" cy="533399"/>
            <a:chOff x="10197368" y="1155301"/>
            <a:chExt cx="3860799" cy="533399"/>
          </a:xfrm>
        </p:grpSpPr>
        <p:sp>
          <p:nvSpPr>
            <p:cNvPr id="30" name="순서도: 수행의 시작/종료 29">
              <a:extLst>
                <a:ext uri="{FF2B5EF4-FFF2-40B4-BE49-F238E27FC236}">
                  <a16:creationId xmlns:a16="http://schemas.microsoft.com/office/drawing/2014/main" id="{7B47E284-3D76-ACE0-470E-A6D0213B68C1}"/>
                </a:ext>
              </a:extLst>
            </p:cNvPr>
            <p:cNvSpPr/>
            <p:nvPr/>
          </p:nvSpPr>
          <p:spPr>
            <a:xfrm>
              <a:off x="10197368" y="1155301"/>
              <a:ext cx="3860799" cy="533399"/>
            </a:xfrm>
            <a:prstGeom prst="flowChartTerminator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4" name="그래픽 33" descr="돋보기">
              <a:extLst>
                <a:ext uri="{FF2B5EF4-FFF2-40B4-BE49-F238E27FC236}">
                  <a16:creationId xmlns:a16="http://schemas.microsoft.com/office/drawing/2014/main" id="{7C59231D-4951-1150-E41A-A74DCCB909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445780" y="1205700"/>
              <a:ext cx="432600" cy="432600"/>
            </a:xfrm>
            <a:prstGeom prst="rect">
              <a:avLst/>
            </a:prstGeom>
          </p:spPr>
        </p:pic>
      </p:grpSp>
      <p:sp>
        <p:nvSpPr>
          <p:cNvPr id="35" name="별: 꼭짓점 5개 34">
            <a:extLst>
              <a:ext uri="{FF2B5EF4-FFF2-40B4-BE49-F238E27FC236}">
                <a16:creationId xmlns:a16="http://schemas.microsoft.com/office/drawing/2014/main" id="{1D7975F6-6CB9-3E6B-89A1-DE3DF00E3F34}"/>
              </a:ext>
            </a:extLst>
          </p:cNvPr>
          <p:cNvSpPr/>
          <p:nvPr/>
        </p:nvSpPr>
        <p:spPr>
          <a:xfrm>
            <a:off x="16966868" y="476013"/>
            <a:ext cx="429491" cy="3937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래픽 44" descr="쇼핑 카트">
            <a:extLst>
              <a:ext uri="{FF2B5EF4-FFF2-40B4-BE49-F238E27FC236}">
                <a16:creationId xmlns:a16="http://schemas.microsoft.com/office/drawing/2014/main" id="{3C9D3304-0D19-CD90-8AB7-D42A9D5990B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6224651" y="1158550"/>
            <a:ext cx="520300" cy="520300"/>
          </a:xfrm>
          <a:prstGeom prst="rect">
            <a:avLst/>
          </a:prstGeom>
        </p:spPr>
      </p:pic>
      <p:pic>
        <p:nvPicPr>
          <p:cNvPr id="47" name="그래픽 46" descr="하트">
            <a:extLst>
              <a:ext uri="{FF2B5EF4-FFF2-40B4-BE49-F238E27FC236}">
                <a16:creationId xmlns:a16="http://schemas.microsoft.com/office/drawing/2014/main" id="{F3BB2720-DE9B-0E41-B48C-75975D3F06A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921464" y="1150635"/>
            <a:ext cx="520301" cy="520301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4B336E3F-E9BC-93F6-E160-F23A33203500}"/>
              </a:ext>
            </a:extLst>
          </p:cNvPr>
          <p:cNvSpPr/>
          <p:nvPr/>
        </p:nvSpPr>
        <p:spPr>
          <a:xfrm>
            <a:off x="-381000" y="1853401"/>
            <a:ext cx="19278600" cy="8345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그래픽 48" descr="사용자">
            <a:extLst>
              <a:ext uri="{FF2B5EF4-FFF2-40B4-BE49-F238E27FC236}">
                <a16:creationId xmlns:a16="http://schemas.microsoft.com/office/drawing/2014/main" id="{3E6D0013-6636-E3CF-6E3A-603A002974E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7584834" y="1163734"/>
            <a:ext cx="550766" cy="550766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4A94157F-5D76-554D-3D85-1585E52C3F16}"/>
              </a:ext>
            </a:extLst>
          </p:cNvPr>
          <p:cNvSpPr txBox="1"/>
          <p:nvPr/>
        </p:nvSpPr>
        <p:spPr>
          <a:xfrm>
            <a:off x="2083869" y="8118"/>
            <a:ext cx="9648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>
                <a:latin typeface="Danjo-bold" pitchFamily="50" charset="0"/>
                <a:ea typeface="Danjo-bold" pitchFamily="50" charset="0"/>
              </a:rPr>
              <a:t>쌍용마켙</a:t>
            </a:r>
            <a:endParaRPr lang="ko-KR" altLang="en-US"/>
          </a:p>
        </p:txBody>
      </p:sp>
      <p:pic>
        <p:nvPicPr>
          <p:cNvPr id="95" name="그림 94">
            <a:extLst>
              <a:ext uri="{FF2B5EF4-FFF2-40B4-BE49-F238E27FC236}">
                <a16:creationId xmlns:a16="http://schemas.microsoft.com/office/drawing/2014/main" id="{A6F03B3E-D0AA-23BE-A3E4-742ECCA26DA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9" y="815607"/>
            <a:ext cx="3200402" cy="106680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69F2FF9-2E82-83EC-98BE-40905279CA66}"/>
              </a:ext>
            </a:extLst>
          </p:cNvPr>
          <p:cNvSpPr/>
          <p:nvPr/>
        </p:nvSpPr>
        <p:spPr>
          <a:xfrm>
            <a:off x="-41842" y="1853401"/>
            <a:ext cx="3242241" cy="834582"/>
          </a:xfrm>
          <a:prstGeom prst="rect">
            <a:avLst/>
          </a:prstGeom>
          <a:solidFill>
            <a:schemeClr val="accent3">
              <a:lumMod val="7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DAF25B8-13D4-0082-D68E-007B81952F9C}"/>
              </a:ext>
            </a:extLst>
          </p:cNvPr>
          <p:cNvGrpSpPr/>
          <p:nvPr/>
        </p:nvGrpSpPr>
        <p:grpSpPr>
          <a:xfrm>
            <a:off x="86956" y="2095500"/>
            <a:ext cx="294044" cy="304800"/>
            <a:chOff x="5039956" y="5143500"/>
            <a:chExt cx="294044" cy="304800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FC42034D-4912-926E-87C2-7C06ED5A7EB0}"/>
                </a:ext>
              </a:extLst>
            </p:cNvPr>
            <p:cNvCxnSpPr>
              <a:cxnSpLocks/>
            </p:cNvCxnSpPr>
            <p:nvPr/>
          </p:nvCxnSpPr>
          <p:spPr>
            <a:xfrm>
              <a:off x="5039956" y="5448300"/>
              <a:ext cx="294044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0B5ADD7F-6A06-78C8-B258-03506E15EF74}"/>
                </a:ext>
              </a:extLst>
            </p:cNvPr>
            <p:cNvCxnSpPr>
              <a:cxnSpLocks/>
            </p:cNvCxnSpPr>
            <p:nvPr/>
          </p:nvCxnSpPr>
          <p:spPr>
            <a:xfrm>
              <a:off x="5039956" y="5295900"/>
              <a:ext cx="294044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F48CF9A-C3DE-A5EC-983D-DB1DC2A91B18}"/>
                </a:ext>
              </a:extLst>
            </p:cNvPr>
            <p:cNvCxnSpPr>
              <a:cxnSpLocks/>
            </p:cNvCxnSpPr>
            <p:nvPr/>
          </p:nvCxnSpPr>
          <p:spPr>
            <a:xfrm>
              <a:off x="5039956" y="5143500"/>
              <a:ext cx="294044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E46B861-748F-5EEF-3152-2765F7044A77}"/>
              </a:ext>
            </a:extLst>
          </p:cNvPr>
          <p:cNvSpPr txBox="1"/>
          <p:nvPr/>
        </p:nvSpPr>
        <p:spPr>
          <a:xfrm>
            <a:off x="565150" y="1893957"/>
            <a:ext cx="2635250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4400">
                <a:latin typeface="Cooper Black" panose="0208090404030B020404" pitchFamily="18" charset="0"/>
                <a:ea typeface="Danjo-bold" pitchFamily="50" charset="0"/>
              </a:rPr>
              <a:t>기술 소개</a:t>
            </a:r>
            <a:endParaRPr lang="ko-KR" altLang="en-US" sz="4000">
              <a:latin typeface="Cooper Black" panose="0208090404030B020404" pitchFamily="18" charset="0"/>
              <a:ea typeface="Danjo-bold" pitchFamily="50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A1CD4D8-060A-45BF-71DB-6355C2546082}"/>
              </a:ext>
            </a:extLst>
          </p:cNvPr>
          <p:cNvSpPr/>
          <p:nvPr/>
        </p:nvSpPr>
        <p:spPr>
          <a:xfrm>
            <a:off x="3200399" y="1853401"/>
            <a:ext cx="2057401" cy="834582"/>
          </a:xfrm>
          <a:prstGeom prst="rect">
            <a:avLst/>
          </a:prstGeom>
          <a:solidFill>
            <a:schemeClr val="accent3">
              <a:lumMod val="60000"/>
              <a:lumOff val="4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CD7318-F588-4228-D68E-334FA096485B}"/>
              </a:ext>
            </a:extLst>
          </p:cNvPr>
          <p:cNvSpPr txBox="1"/>
          <p:nvPr/>
        </p:nvSpPr>
        <p:spPr>
          <a:xfrm>
            <a:off x="3224778" y="2039149"/>
            <a:ext cx="32639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Danjo-bold" pitchFamily="50" charset="0"/>
                <a:ea typeface="Danjo-bold" pitchFamily="50" charset="0"/>
              </a:rPr>
              <a:t>IA</a:t>
            </a:r>
            <a:endParaRPr lang="ko-KR" altLang="en-US" sz="2000">
              <a:latin typeface="Danjo-bold" pitchFamily="50" charset="0"/>
              <a:ea typeface="Danjo-bold" pitchFamily="50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31091C4-70A9-C29E-E079-C14E02E06A12}"/>
              </a:ext>
            </a:extLst>
          </p:cNvPr>
          <p:cNvSpPr/>
          <p:nvPr/>
        </p:nvSpPr>
        <p:spPr>
          <a:xfrm>
            <a:off x="5257037" y="2984074"/>
            <a:ext cx="7849363" cy="69600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E852311-B37F-D04C-60D4-ED38B72FF2F2}"/>
              </a:ext>
            </a:extLst>
          </p:cNvPr>
          <p:cNvSpPr/>
          <p:nvPr/>
        </p:nvSpPr>
        <p:spPr>
          <a:xfrm>
            <a:off x="5774562" y="3954545"/>
            <a:ext cx="1545395" cy="469136"/>
          </a:xfrm>
          <a:prstGeom prst="rect">
            <a:avLst/>
          </a:prstGeom>
          <a:solidFill>
            <a:srgbClr val="D9D9D9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  <a:latin typeface="Danjo-bold" pitchFamily="50" charset="0"/>
                <a:ea typeface="Danjo-bold" pitchFamily="50" charset="0"/>
                <a:cs typeface="Segoe UI Semibold" panose="020B0702040204020203" pitchFamily="34" charset="0"/>
              </a:rPr>
              <a:t>사용자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1CF23FA-B9C3-C98E-9C63-8D0E2521BE71}"/>
              </a:ext>
            </a:extLst>
          </p:cNvPr>
          <p:cNvSpPr/>
          <p:nvPr/>
        </p:nvSpPr>
        <p:spPr>
          <a:xfrm>
            <a:off x="9236619" y="3959533"/>
            <a:ext cx="1545395" cy="469136"/>
          </a:xfrm>
          <a:prstGeom prst="rect">
            <a:avLst/>
          </a:prstGeom>
          <a:solidFill>
            <a:srgbClr val="D9D9D9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  <a:latin typeface="Danjo-bold" pitchFamily="50" charset="0"/>
                <a:ea typeface="Danjo-bold" pitchFamily="50" charset="0"/>
                <a:cs typeface="Segoe UI Semibold" panose="020B0702040204020203" pitchFamily="34" charset="0"/>
              </a:rPr>
              <a:t>쇼핑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9E10957-084E-62AE-7174-FA15945B9622}"/>
              </a:ext>
            </a:extLst>
          </p:cNvPr>
          <p:cNvSpPr/>
          <p:nvPr/>
        </p:nvSpPr>
        <p:spPr>
          <a:xfrm>
            <a:off x="7505592" y="3959533"/>
            <a:ext cx="1545395" cy="469136"/>
          </a:xfrm>
          <a:prstGeom prst="rect">
            <a:avLst/>
          </a:prstGeom>
          <a:solidFill>
            <a:srgbClr val="D9D9D9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  <a:latin typeface="Danjo-bold" pitchFamily="50" charset="0"/>
                <a:ea typeface="Danjo-bold" pitchFamily="50" charset="0"/>
                <a:cs typeface="Segoe UI Semibold" panose="020B0702040204020203" pitchFamily="34" charset="0"/>
              </a:rPr>
              <a:t>커뮤니티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A4BB33B-A2D4-6235-A798-257BFCF993E3}"/>
              </a:ext>
            </a:extLst>
          </p:cNvPr>
          <p:cNvSpPr/>
          <p:nvPr/>
        </p:nvSpPr>
        <p:spPr>
          <a:xfrm>
            <a:off x="10967649" y="3954545"/>
            <a:ext cx="1545395" cy="469136"/>
          </a:xfrm>
          <a:prstGeom prst="rect">
            <a:avLst/>
          </a:prstGeom>
          <a:solidFill>
            <a:srgbClr val="D9D9D9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  <a:latin typeface="Danjo-bold" pitchFamily="50" charset="0"/>
                <a:ea typeface="Danjo-bold" pitchFamily="50" charset="0"/>
                <a:cs typeface="Segoe UI Semibold" panose="020B0702040204020203" pitchFamily="34" charset="0"/>
              </a:rPr>
              <a:t>마이페이지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EA5723F-8549-823B-31C7-A6169A3ACC04}"/>
              </a:ext>
            </a:extLst>
          </p:cNvPr>
          <p:cNvSpPr/>
          <p:nvPr/>
        </p:nvSpPr>
        <p:spPr>
          <a:xfrm>
            <a:off x="7505592" y="9179861"/>
            <a:ext cx="1545395" cy="4691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350">
                <a:solidFill>
                  <a:schemeClr val="tx1"/>
                </a:solidFill>
                <a:latin typeface="Danjo-bold" pitchFamily="50" charset="0"/>
                <a:ea typeface="Danjo-bold" pitchFamily="50" charset="0"/>
                <a:cs typeface="Segoe UI Semibold" panose="020B0702040204020203" pitchFamily="34" charset="0"/>
              </a:rPr>
              <a:t>2Depth </a:t>
            </a:r>
            <a:r>
              <a:rPr lang="ko-KR" altLang="en-US" sz="1350">
                <a:solidFill>
                  <a:schemeClr val="tx1"/>
                </a:solidFill>
                <a:latin typeface="Danjo-bold" pitchFamily="50" charset="0"/>
                <a:ea typeface="Danjo-bold" pitchFamily="50" charset="0"/>
                <a:cs typeface="Segoe UI Semibold" panose="020B0702040204020203" pitchFamily="34" charset="0"/>
              </a:rPr>
              <a:t>메뉴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465DDCA-9FF0-9523-211B-A20C85A3D025}"/>
              </a:ext>
            </a:extLst>
          </p:cNvPr>
          <p:cNvSpPr/>
          <p:nvPr/>
        </p:nvSpPr>
        <p:spPr>
          <a:xfrm>
            <a:off x="9242972" y="9170423"/>
            <a:ext cx="1542219" cy="46913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350">
                <a:solidFill>
                  <a:schemeClr val="tx1"/>
                </a:solidFill>
                <a:latin typeface="Danjo-bold" pitchFamily="50" charset="0"/>
                <a:ea typeface="Danjo-bold" pitchFamily="50" charset="0"/>
                <a:cs typeface="Segoe UI Semibold" panose="020B0702040204020203" pitchFamily="34" charset="0"/>
              </a:rPr>
              <a:t>3Depth </a:t>
            </a:r>
            <a:r>
              <a:rPr lang="ko-KR" altLang="en-US" sz="1350">
                <a:solidFill>
                  <a:schemeClr val="tx1"/>
                </a:solidFill>
                <a:latin typeface="Danjo-bold" pitchFamily="50" charset="0"/>
                <a:ea typeface="Danjo-bold" pitchFamily="50" charset="0"/>
                <a:cs typeface="Segoe UI Semibold" panose="020B0702040204020203" pitchFamily="34" charset="0"/>
              </a:rPr>
              <a:t>메뉴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390130B-68DB-2A9D-3BED-A97256BF9E6B}"/>
              </a:ext>
            </a:extLst>
          </p:cNvPr>
          <p:cNvSpPr/>
          <p:nvPr/>
        </p:nvSpPr>
        <p:spPr>
          <a:xfrm>
            <a:off x="5774561" y="4587112"/>
            <a:ext cx="1542219" cy="469136"/>
          </a:xfrm>
          <a:prstGeom prst="rect">
            <a:avLst/>
          </a:prstGeom>
          <a:solidFill>
            <a:srgbClr val="BFBFB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  <a:latin typeface="Danjo-bold" pitchFamily="50" charset="0"/>
                <a:ea typeface="Danjo-bold" pitchFamily="50" charset="0"/>
                <a:cs typeface="Segoe UI Semibold" panose="020B0702040204020203" pitchFamily="34" charset="0"/>
              </a:rPr>
              <a:t>회원가입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E40EDD3-C2F1-681F-E0FA-8767BFDBD39A}"/>
              </a:ext>
            </a:extLst>
          </p:cNvPr>
          <p:cNvSpPr/>
          <p:nvPr/>
        </p:nvSpPr>
        <p:spPr>
          <a:xfrm>
            <a:off x="5774561" y="5211565"/>
            <a:ext cx="1542219" cy="469136"/>
          </a:xfrm>
          <a:prstGeom prst="rect">
            <a:avLst/>
          </a:prstGeom>
          <a:solidFill>
            <a:srgbClr val="BFBFB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  <a:latin typeface="Danjo-bold" pitchFamily="50" charset="0"/>
                <a:ea typeface="Danjo-bold" pitchFamily="50" charset="0"/>
                <a:cs typeface="Segoe UI Semibold" panose="020B0702040204020203" pitchFamily="34" charset="0"/>
              </a:rPr>
              <a:t>로그인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D7D3130-5B25-FE28-21A6-5EF6F969A835}"/>
              </a:ext>
            </a:extLst>
          </p:cNvPr>
          <p:cNvSpPr/>
          <p:nvPr/>
        </p:nvSpPr>
        <p:spPr>
          <a:xfrm>
            <a:off x="10965983" y="4581614"/>
            <a:ext cx="1542219" cy="469136"/>
          </a:xfrm>
          <a:prstGeom prst="rect">
            <a:avLst/>
          </a:prstGeom>
          <a:solidFill>
            <a:srgbClr val="BFBFB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  <a:latin typeface="Danjo-bold" pitchFamily="50" charset="0"/>
                <a:ea typeface="Danjo-bold" pitchFamily="50" charset="0"/>
                <a:cs typeface="Segoe UI Semibold" panose="020B0702040204020203" pitchFamily="34" charset="0"/>
              </a:rPr>
              <a:t>정보수정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22DEB74-FCAC-7ADE-4CC9-0D50D977D8C2}"/>
              </a:ext>
            </a:extLst>
          </p:cNvPr>
          <p:cNvSpPr/>
          <p:nvPr/>
        </p:nvSpPr>
        <p:spPr>
          <a:xfrm>
            <a:off x="5787054" y="5836017"/>
            <a:ext cx="1545395" cy="469134"/>
          </a:xfrm>
          <a:prstGeom prst="rect">
            <a:avLst/>
          </a:prstGeom>
          <a:solidFill>
            <a:srgbClr val="BFBFBF"/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Danjo-bold" pitchFamily="50" charset="0"/>
                <a:ea typeface="Danjo-bold" pitchFamily="50" charset="0"/>
                <a:cs typeface="Segoe UI Semibold" panose="020B0702040204020203" pitchFamily="34" charset="0"/>
              </a:rPr>
              <a:t>ID </a:t>
            </a:r>
            <a:r>
              <a:rPr lang="ko-KR" altLang="en-US" sz="1200">
                <a:solidFill>
                  <a:schemeClr val="tx1"/>
                </a:solidFill>
                <a:latin typeface="Danjo-bold" pitchFamily="50" charset="0"/>
                <a:ea typeface="Danjo-bold" pitchFamily="50" charset="0"/>
                <a:cs typeface="Segoe UI Semibold" panose="020B0702040204020203" pitchFamily="34" charset="0"/>
              </a:rPr>
              <a:t>찾기</a:t>
            </a:r>
            <a:endParaRPr lang="en-US" altLang="ko-KR" sz="1200">
              <a:solidFill>
                <a:schemeClr val="tx1"/>
              </a:solidFill>
              <a:latin typeface="Danjo-bold" pitchFamily="50" charset="0"/>
              <a:ea typeface="Danjo-bold" pitchFamily="50" charset="0"/>
              <a:cs typeface="Segoe UI Semibold" panose="020B0702040204020203" pitchFamily="34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A530ACF-5E29-6FA9-8F37-064870EADCD4}"/>
              </a:ext>
            </a:extLst>
          </p:cNvPr>
          <p:cNvSpPr/>
          <p:nvPr/>
        </p:nvSpPr>
        <p:spPr>
          <a:xfrm>
            <a:off x="10965983" y="5211565"/>
            <a:ext cx="1542219" cy="469136"/>
          </a:xfrm>
          <a:prstGeom prst="rect">
            <a:avLst/>
          </a:prstGeom>
          <a:solidFill>
            <a:srgbClr val="BFBFB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  <a:latin typeface="Danjo-bold" pitchFamily="50" charset="0"/>
                <a:ea typeface="Danjo-bold" pitchFamily="50" charset="0"/>
                <a:cs typeface="Segoe UI Semibold" panose="020B0702040204020203" pitchFamily="34" charset="0"/>
              </a:rPr>
              <a:t>적립금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5907207-7AEE-31E2-166E-5F04737BC98B}"/>
              </a:ext>
            </a:extLst>
          </p:cNvPr>
          <p:cNvSpPr/>
          <p:nvPr/>
        </p:nvSpPr>
        <p:spPr>
          <a:xfrm>
            <a:off x="10965983" y="5820826"/>
            <a:ext cx="1542219" cy="469136"/>
          </a:xfrm>
          <a:prstGeom prst="rect">
            <a:avLst/>
          </a:prstGeom>
          <a:solidFill>
            <a:srgbClr val="BFBFB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  <a:latin typeface="Danjo-bold" pitchFamily="50" charset="0"/>
                <a:ea typeface="Danjo-bold" pitchFamily="50" charset="0"/>
                <a:cs typeface="Segoe UI Semibold" panose="020B0702040204020203" pitchFamily="34" charset="0"/>
              </a:rPr>
              <a:t>쿠폰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EE64AD6-40BD-71A0-5733-7DF1CAA04AC4}"/>
              </a:ext>
            </a:extLst>
          </p:cNvPr>
          <p:cNvSpPr/>
          <p:nvPr/>
        </p:nvSpPr>
        <p:spPr>
          <a:xfrm>
            <a:off x="7508767" y="4587112"/>
            <a:ext cx="1542219" cy="469136"/>
          </a:xfrm>
          <a:prstGeom prst="rect">
            <a:avLst/>
          </a:prstGeom>
          <a:solidFill>
            <a:srgbClr val="BFBFB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  <a:latin typeface="Danjo-bold" pitchFamily="50" charset="0"/>
                <a:ea typeface="Danjo-bold" pitchFamily="50" charset="0"/>
                <a:cs typeface="Segoe UI Semibold" panose="020B0702040204020203" pitchFamily="34" charset="0"/>
              </a:rPr>
              <a:t>자유게시판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EAE6837-A794-6D38-694F-72C95C75C1CA}"/>
              </a:ext>
            </a:extLst>
          </p:cNvPr>
          <p:cNvSpPr/>
          <p:nvPr/>
        </p:nvSpPr>
        <p:spPr>
          <a:xfrm>
            <a:off x="7508767" y="5211565"/>
            <a:ext cx="1542219" cy="469136"/>
          </a:xfrm>
          <a:prstGeom prst="rect">
            <a:avLst/>
          </a:prstGeom>
          <a:solidFill>
            <a:srgbClr val="BFBFB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  <a:latin typeface="Danjo-bold" pitchFamily="50" charset="0"/>
                <a:ea typeface="Danjo-bold" pitchFamily="50" charset="0"/>
                <a:cs typeface="Segoe UI Semibold" panose="020B0702040204020203" pitchFamily="34" charset="0"/>
              </a:rPr>
              <a:t>공지사항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D385EB0-DF39-3374-74CC-95E4C672C76C}"/>
              </a:ext>
            </a:extLst>
          </p:cNvPr>
          <p:cNvSpPr/>
          <p:nvPr/>
        </p:nvSpPr>
        <p:spPr>
          <a:xfrm>
            <a:off x="9242972" y="4587112"/>
            <a:ext cx="1542219" cy="469136"/>
          </a:xfrm>
          <a:prstGeom prst="rect">
            <a:avLst/>
          </a:prstGeom>
          <a:solidFill>
            <a:srgbClr val="BFBFB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  <a:latin typeface="Danjo-bold" pitchFamily="50" charset="0"/>
                <a:ea typeface="Danjo-bold" pitchFamily="50" charset="0"/>
                <a:cs typeface="Segoe UI Semibold" panose="020B0702040204020203" pitchFamily="34" charset="0"/>
              </a:rPr>
              <a:t>상품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E211C1F-1C99-2650-8F4C-CE89F425ADA9}"/>
              </a:ext>
            </a:extLst>
          </p:cNvPr>
          <p:cNvSpPr/>
          <p:nvPr/>
        </p:nvSpPr>
        <p:spPr>
          <a:xfrm>
            <a:off x="9242972" y="5211565"/>
            <a:ext cx="1542219" cy="469136"/>
          </a:xfrm>
          <a:prstGeom prst="rect">
            <a:avLst/>
          </a:prstGeom>
          <a:solidFill>
            <a:srgbClr val="BFBFB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  <a:latin typeface="Danjo-bold" pitchFamily="50" charset="0"/>
                <a:ea typeface="Danjo-bold" pitchFamily="50" charset="0"/>
                <a:cs typeface="Segoe UI Semibold" panose="020B0702040204020203" pitchFamily="34" charset="0"/>
              </a:rPr>
              <a:t>상품 상세보기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F41F97D-604D-E73E-B36E-541156554F93}"/>
              </a:ext>
            </a:extLst>
          </p:cNvPr>
          <p:cNvSpPr/>
          <p:nvPr/>
        </p:nvSpPr>
        <p:spPr>
          <a:xfrm>
            <a:off x="5793694" y="9181849"/>
            <a:ext cx="1545395" cy="46913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350">
                <a:solidFill>
                  <a:schemeClr val="tx1"/>
                </a:solidFill>
                <a:latin typeface="Danjo-bold" pitchFamily="50" charset="0"/>
                <a:ea typeface="Danjo-bold" pitchFamily="50" charset="0"/>
                <a:cs typeface="Segoe UI Semibold" panose="020B0702040204020203" pitchFamily="34" charset="0"/>
              </a:rPr>
              <a:t>1Depth </a:t>
            </a:r>
            <a:r>
              <a:rPr lang="ko-KR" altLang="en-US" sz="1350">
                <a:solidFill>
                  <a:schemeClr val="tx1"/>
                </a:solidFill>
                <a:latin typeface="Danjo-bold" pitchFamily="50" charset="0"/>
                <a:ea typeface="Danjo-bold" pitchFamily="50" charset="0"/>
                <a:cs typeface="Segoe UI Semibold" panose="020B0702040204020203" pitchFamily="34" charset="0"/>
              </a:rPr>
              <a:t>메뉴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C2D29CA-714B-BA3C-EC85-30D8390AC3E6}"/>
              </a:ext>
            </a:extLst>
          </p:cNvPr>
          <p:cNvSpPr/>
          <p:nvPr/>
        </p:nvSpPr>
        <p:spPr>
          <a:xfrm>
            <a:off x="5771387" y="3316217"/>
            <a:ext cx="6745226" cy="46913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  <a:latin typeface="Danjo-bold" pitchFamily="50" charset="0"/>
                <a:ea typeface="Danjo-bold" pitchFamily="50" charset="0"/>
                <a:cs typeface="Segoe UI Semibold" panose="020B0702040204020203" pitchFamily="34" charset="0"/>
              </a:rPr>
              <a:t>쇼핑몰 </a:t>
            </a:r>
            <a:r>
              <a:rPr lang="en-US" altLang="ko-KR" sz="1350">
                <a:solidFill>
                  <a:schemeClr val="tx1"/>
                </a:solidFill>
                <a:latin typeface="Danjo-bold" pitchFamily="50" charset="0"/>
                <a:ea typeface="Danjo-bold" pitchFamily="50" charset="0"/>
                <a:cs typeface="Segoe UI Semibold" panose="020B0702040204020203" pitchFamily="34" charset="0"/>
              </a:rPr>
              <a:t>INDEX</a:t>
            </a:r>
            <a:endParaRPr lang="ko-KR" altLang="en-US" sz="1350">
              <a:solidFill>
                <a:schemeClr val="tx1"/>
              </a:solidFill>
              <a:latin typeface="Danjo-bold" pitchFamily="50" charset="0"/>
              <a:ea typeface="Danjo-bold" pitchFamily="50" charset="0"/>
              <a:cs typeface="Segoe UI Semibold" panose="020B0702040204020203" pitchFamily="34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942995F-FB3B-0479-D37F-1F167CC1A9CC}"/>
              </a:ext>
            </a:extLst>
          </p:cNvPr>
          <p:cNvSpPr/>
          <p:nvPr/>
        </p:nvSpPr>
        <p:spPr>
          <a:xfrm>
            <a:off x="5787054" y="6462722"/>
            <a:ext cx="1545395" cy="469134"/>
          </a:xfrm>
          <a:prstGeom prst="rect">
            <a:avLst/>
          </a:prstGeom>
          <a:solidFill>
            <a:srgbClr val="BFBFBF"/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Danjo-bold" pitchFamily="50" charset="0"/>
                <a:ea typeface="Danjo-bold" pitchFamily="50" charset="0"/>
                <a:cs typeface="Segoe UI Semibold" panose="020B0702040204020203" pitchFamily="34" charset="0"/>
              </a:rPr>
              <a:t>PW</a:t>
            </a:r>
            <a:r>
              <a:rPr lang="ko-KR" altLang="en-US" sz="1200">
                <a:solidFill>
                  <a:schemeClr val="tx1"/>
                </a:solidFill>
                <a:latin typeface="Danjo-bold" pitchFamily="50" charset="0"/>
                <a:ea typeface="Danjo-bold" pitchFamily="50" charset="0"/>
                <a:cs typeface="Segoe UI Semibold" panose="020B0702040204020203" pitchFamily="34" charset="0"/>
              </a:rPr>
              <a:t> 찾기</a:t>
            </a:r>
            <a:endParaRPr lang="en-US" altLang="ko-KR" sz="1200">
              <a:solidFill>
                <a:schemeClr val="tx1"/>
              </a:solidFill>
              <a:latin typeface="Danjo-bold" pitchFamily="50" charset="0"/>
              <a:ea typeface="Danjo-bold" pitchFamily="50" charset="0"/>
              <a:cs typeface="Segoe UI Semibold" panose="020B0702040204020203" pitchFamily="34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36B2AB7-634F-CF87-E028-1D10BB0049CC}"/>
              </a:ext>
            </a:extLst>
          </p:cNvPr>
          <p:cNvSpPr/>
          <p:nvPr/>
        </p:nvSpPr>
        <p:spPr>
          <a:xfrm>
            <a:off x="7508767" y="5836015"/>
            <a:ext cx="1542219" cy="469136"/>
          </a:xfrm>
          <a:prstGeom prst="rect">
            <a:avLst/>
          </a:prstGeom>
          <a:solidFill>
            <a:srgbClr val="BFBFB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  <a:latin typeface="Danjo-bold" pitchFamily="50" charset="0"/>
                <a:ea typeface="Danjo-bold" pitchFamily="50" charset="0"/>
                <a:cs typeface="Segoe UI Semibold" panose="020B0702040204020203" pitchFamily="34" charset="0"/>
              </a:rPr>
              <a:t>상품후기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0B219C7-1DEA-EC64-64F0-567E46023F9A}"/>
              </a:ext>
            </a:extLst>
          </p:cNvPr>
          <p:cNvSpPr/>
          <p:nvPr/>
        </p:nvSpPr>
        <p:spPr>
          <a:xfrm>
            <a:off x="7508767" y="6472492"/>
            <a:ext cx="1542219" cy="469136"/>
          </a:xfrm>
          <a:prstGeom prst="rect">
            <a:avLst/>
          </a:prstGeom>
          <a:solidFill>
            <a:srgbClr val="BFBFB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350">
                <a:solidFill>
                  <a:schemeClr val="tx1"/>
                </a:solidFill>
                <a:latin typeface="Danjo-bold" pitchFamily="50" charset="0"/>
                <a:ea typeface="Danjo-bold" pitchFamily="50" charset="0"/>
                <a:cs typeface="Segoe UI Semibold" panose="020B0702040204020203" pitchFamily="34" charset="0"/>
              </a:rPr>
              <a:t>Q&amp;A</a:t>
            </a:r>
            <a:endParaRPr lang="ko-KR" altLang="en-US" sz="1350">
              <a:solidFill>
                <a:schemeClr val="tx1"/>
              </a:solidFill>
              <a:latin typeface="Danjo-bold" pitchFamily="50" charset="0"/>
              <a:ea typeface="Danjo-bold" pitchFamily="50" charset="0"/>
              <a:cs typeface="Segoe UI Semibold" panose="020B0702040204020203" pitchFamily="34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63CF3D6-FFA1-EE2E-74A9-FAA4BF3E7D24}"/>
              </a:ext>
            </a:extLst>
          </p:cNvPr>
          <p:cNvSpPr/>
          <p:nvPr/>
        </p:nvSpPr>
        <p:spPr>
          <a:xfrm>
            <a:off x="9242972" y="5858007"/>
            <a:ext cx="1542219" cy="469136"/>
          </a:xfrm>
          <a:prstGeom prst="rect">
            <a:avLst/>
          </a:prstGeom>
          <a:solidFill>
            <a:srgbClr val="BFBFB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  <a:latin typeface="Danjo-bold" pitchFamily="50" charset="0"/>
                <a:ea typeface="Danjo-bold" pitchFamily="50" charset="0"/>
                <a:cs typeface="Segoe UI Semibold" panose="020B0702040204020203" pitchFamily="34" charset="0"/>
              </a:rPr>
              <a:t>관심상품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AD9EF35-922B-AFA5-BCAC-417B3A6D2763}"/>
              </a:ext>
            </a:extLst>
          </p:cNvPr>
          <p:cNvSpPr/>
          <p:nvPr/>
        </p:nvSpPr>
        <p:spPr>
          <a:xfrm>
            <a:off x="9239795" y="6472492"/>
            <a:ext cx="1542219" cy="469136"/>
          </a:xfrm>
          <a:prstGeom prst="rect">
            <a:avLst/>
          </a:prstGeom>
          <a:solidFill>
            <a:srgbClr val="BFBFB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  <a:latin typeface="Danjo-bold" pitchFamily="50" charset="0"/>
                <a:ea typeface="Danjo-bold" pitchFamily="50" charset="0"/>
                <a:cs typeface="Segoe UI Semibold" panose="020B0702040204020203" pitchFamily="34" charset="0"/>
              </a:rPr>
              <a:t>장바구니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3B59AEFF-77E4-46EB-52B5-6420809F8955}"/>
              </a:ext>
            </a:extLst>
          </p:cNvPr>
          <p:cNvSpPr/>
          <p:nvPr/>
        </p:nvSpPr>
        <p:spPr>
          <a:xfrm>
            <a:off x="9236619" y="7126600"/>
            <a:ext cx="1542219" cy="469136"/>
          </a:xfrm>
          <a:prstGeom prst="rect">
            <a:avLst/>
          </a:prstGeom>
          <a:solidFill>
            <a:srgbClr val="BFBFB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  <a:latin typeface="Danjo-bold" pitchFamily="50" charset="0"/>
                <a:ea typeface="Danjo-bold" pitchFamily="50" charset="0"/>
                <a:cs typeface="Segoe UI Semibold" panose="020B0702040204020203" pitchFamily="34" charset="0"/>
              </a:rPr>
              <a:t>결제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DC8BDD5-9B19-1D89-D14B-3AB577B7B4C7}"/>
              </a:ext>
            </a:extLst>
          </p:cNvPr>
          <p:cNvSpPr/>
          <p:nvPr/>
        </p:nvSpPr>
        <p:spPr>
          <a:xfrm>
            <a:off x="10977569" y="6472492"/>
            <a:ext cx="1542219" cy="469136"/>
          </a:xfrm>
          <a:prstGeom prst="rect">
            <a:avLst/>
          </a:prstGeom>
          <a:solidFill>
            <a:srgbClr val="BFBFB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  <a:latin typeface="Danjo-bold" pitchFamily="50" charset="0"/>
                <a:ea typeface="Danjo-bold" pitchFamily="50" charset="0"/>
                <a:cs typeface="Segoe UI Semibold" panose="020B0702040204020203" pitchFamily="34" charset="0"/>
              </a:rPr>
              <a:t>내 게시물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F9C950C-5521-428A-99F6-D1314F3FA571}"/>
              </a:ext>
            </a:extLst>
          </p:cNvPr>
          <p:cNvSpPr/>
          <p:nvPr/>
        </p:nvSpPr>
        <p:spPr>
          <a:xfrm>
            <a:off x="10974393" y="7126600"/>
            <a:ext cx="1542219" cy="469136"/>
          </a:xfrm>
          <a:prstGeom prst="rect">
            <a:avLst/>
          </a:prstGeom>
          <a:solidFill>
            <a:srgbClr val="BFBFB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  <a:latin typeface="Danjo-bold" pitchFamily="50" charset="0"/>
                <a:ea typeface="Danjo-bold" pitchFamily="50" charset="0"/>
                <a:cs typeface="Segoe UI Semibold" panose="020B0702040204020203" pitchFamily="34" charset="0"/>
              </a:rPr>
              <a:t>주문조회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C1412E-A82A-61AA-D5D4-BF772200B295}"/>
              </a:ext>
            </a:extLst>
          </p:cNvPr>
          <p:cNvSpPr/>
          <p:nvPr/>
        </p:nvSpPr>
        <p:spPr>
          <a:xfrm>
            <a:off x="7792529" y="1853401"/>
            <a:ext cx="2723072" cy="834582"/>
          </a:xfrm>
          <a:prstGeom prst="rect">
            <a:avLst/>
          </a:prstGeom>
          <a:solidFill>
            <a:schemeClr val="accent3">
              <a:lumMod val="60000"/>
              <a:lumOff val="4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7E4E7C1-107B-34C6-8F1B-8A99166DE9F1}"/>
              </a:ext>
            </a:extLst>
          </p:cNvPr>
          <p:cNvSpPr txBox="1"/>
          <p:nvPr/>
        </p:nvSpPr>
        <p:spPr>
          <a:xfrm>
            <a:off x="7611022" y="2039149"/>
            <a:ext cx="32639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atin typeface="Danjo-bold" pitchFamily="50" charset="0"/>
                <a:ea typeface="Danjo-bold" pitchFamily="50" charset="0"/>
              </a:rPr>
              <a:t>User (21)</a:t>
            </a:r>
            <a:endParaRPr lang="ko-KR" altLang="en-US" sz="2000">
              <a:latin typeface="Danjo-bold" pitchFamily="50" charset="0"/>
              <a:ea typeface="Danjo-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205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898296400" y="464477100"/>
            <a:ext cx="2147483647" cy="2147483647"/>
            <a:chOff x="-898296400" y="464553300"/>
            <a:chExt cx="2147483647" cy="2147483647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250" y="-99666"/>
            <a:ext cx="18478500" cy="102489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7483647" y="2147331247"/>
            <a:ext cx="2147483647" cy="2147483647"/>
            <a:chOff x="2147483647" y="2147407447"/>
            <a:chExt cx="2147483647" cy="2147483647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900" y="-50800"/>
            <a:ext cx="2451100" cy="6731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41300" y="419100"/>
            <a:ext cx="18783300" cy="5715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331247"/>
            <a:ext cx="2147483647" cy="2147483647"/>
            <a:chOff x="2147483647" y="2147407447"/>
            <a:chExt cx="2147483647" cy="2147483647"/>
          </a:xfrm>
        </p:grpSpPr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2600" y="533400"/>
            <a:ext cx="15039109" cy="3429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571500"/>
            <a:ext cx="254000" cy="2540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3700" y="571500"/>
            <a:ext cx="254000" cy="2540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70000" y="571500"/>
            <a:ext cx="254000" cy="2540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17722850" y="673100"/>
            <a:ext cx="279400" cy="635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2100" y="136622"/>
            <a:ext cx="177800" cy="177800"/>
          </a:xfrm>
          <a:prstGeom prst="rect">
            <a:avLst/>
          </a:prstGeom>
        </p:spPr>
      </p:pic>
      <p:grpSp>
        <p:nvGrpSpPr>
          <p:cNvPr id="19" name="Group 19"/>
          <p:cNvGrpSpPr/>
          <p:nvPr/>
        </p:nvGrpSpPr>
        <p:grpSpPr>
          <a:xfrm>
            <a:off x="2147483647" y="2147331247"/>
            <a:ext cx="2147483647" cy="2147483647"/>
            <a:chOff x="2147483647" y="2147407447"/>
            <a:chExt cx="2147483647" cy="2147483647"/>
          </a:xfrm>
        </p:grpSpPr>
      </p:grpSp>
      <p:pic>
        <p:nvPicPr>
          <p:cNvPr id="22" name="Picture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3400" y="136622"/>
            <a:ext cx="177800" cy="1778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7400" y="136622"/>
            <a:ext cx="177800" cy="177800"/>
          </a:xfrm>
          <a:prstGeom prst="rect">
            <a:avLst/>
          </a:prstGeom>
        </p:spPr>
      </p:pic>
      <p:grpSp>
        <p:nvGrpSpPr>
          <p:cNvPr id="24" name="Group 24"/>
          <p:cNvGrpSpPr/>
          <p:nvPr/>
        </p:nvGrpSpPr>
        <p:grpSpPr>
          <a:xfrm>
            <a:off x="2147483647" y="2147331247"/>
            <a:ext cx="2147483647" cy="2147483647"/>
            <a:chOff x="2147483647" y="2147407447"/>
            <a:chExt cx="2147483647" cy="2147483647"/>
          </a:xfrm>
        </p:grpSpPr>
      </p:grpSp>
      <p:pic>
        <p:nvPicPr>
          <p:cNvPr id="26" name="Picture 2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89100" y="88900"/>
            <a:ext cx="203200" cy="203200"/>
          </a:xfrm>
          <a:prstGeom prst="rect">
            <a:avLst/>
          </a:prstGeom>
        </p:spPr>
      </p:pic>
      <p:grpSp>
        <p:nvGrpSpPr>
          <p:cNvPr id="28" name="Group 28"/>
          <p:cNvGrpSpPr/>
          <p:nvPr/>
        </p:nvGrpSpPr>
        <p:grpSpPr>
          <a:xfrm>
            <a:off x="2147483647" y="2147331247"/>
            <a:ext cx="2147483647" cy="853808300"/>
            <a:chOff x="2147483647" y="2147407447"/>
            <a:chExt cx="2147483647" cy="853808300"/>
          </a:xfrm>
        </p:grpSpPr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99283D2-8CC9-96D9-53A6-E93513543244}"/>
              </a:ext>
            </a:extLst>
          </p:cNvPr>
          <p:cNvSpPr txBox="1"/>
          <p:nvPr/>
        </p:nvSpPr>
        <p:spPr>
          <a:xfrm>
            <a:off x="1750995" y="501134"/>
            <a:ext cx="4182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Danjo-bold" pitchFamily="50" charset="0"/>
                <a:ea typeface="Danjo-bold" pitchFamily="50" charset="0"/>
              </a:rPr>
              <a:t>www.</a:t>
            </a:r>
            <a:r>
              <a:rPr lang="ko-KR" altLang="en-US" b="1">
                <a:latin typeface="Danjo-bold" pitchFamily="50" charset="0"/>
                <a:ea typeface="Danjo-bold" pitchFamily="50" charset="0"/>
              </a:rPr>
              <a:t>쌍용마켙</a:t>
            </a:r>
            <a:r>
              <a:rPr lang="en-US" altLang="ko-KR" b="1">
                <a:latin typeface="Danjo-bold" pitchFamily="50" charset="0"/>
                <a:ea typeface="Danjo-bold" pitchFamily="50" charset="0"/>
              </a:rPr>
              <a:t>.com</a:t>
            </a:r>
            <a:endParaRPr lang="ko-KR" altLang="en-US" sz="1600" b="1">
              <a:latin typeface="Danjo-bold" pitchFamily="50" charset="0"/>
              <a:ea typeface="Danjo-bold" pitchFamily="50" charset="0"/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21B3E612-6F46-31A1-7FC8-FB2993734A3D}"/>
              </a:ext>
            </a:extLst>
          </p:cNvPr>
          <p:cNvGrpSpPr/>
          <p:nvPr/>
        </p:nvGrpSpPr>
        <p:grpSpPr>
          <a:xfrm>
            <a:off x="12074359" y="1155301"/>
            <a:ext cx="3860799" cy="533399"/>
            <a:chOff x="10197368" y="1155301"/>
            <a:chExt cx="3860799" cy="533399"/>
          </a:xfrm>
        </p:grpSpPr>
        <p:sp>
          <p:nvSpPr>
            <p:cNvPr id="30" name="순서도: 수행의 시작/종료 29">
              <a:extLst>
                <a:ext uri="{FF2B5EF4-FFF2-40B4-BE49-F238E27FC236}">
                  <a16:creationId xmlns:a16="http://schemas.microsoft.com/office/drawing/2014/main" id="{7B47E284-3D76-ACE0-470E-A6D0213B68C1}"/>
                </a:ext>
              </a:extLst>
            </p:cNvPr>
            <p:cNvSpPr/>
            <p:nvPr/>
          </p:nvSpPr>
          <p:spPr>
            <a:xfrm>
              <a:off x="10197368" y="1155301"/>
              <a:ext cx="3860799" cy="533399"/>
            </a:xfrm>
            <a:prstGeom prst="flowChartTerminator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4" name="그래픽 33" descr="돋보기">
              <a:extLst>
                <a:ext uri="{FF2B5EF4-FFF2-40B4-BE49-F238E27FC236}">
                  <a16:creationId xmlns:a16="http://schemas.microsoft.com/office/drawing/2014/main" id="{7C59231D-4951-1150-E41A-A74DCCB909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445780" y="1205700"/>
              <a:ext cx="432600" cy="432600"/>
            </a:xfrm>
            <a:prstGeom prst="rect">
              <a:avLst/>
            </a:prstGeom>
          </p:spPr>
        </p:pic>
      </p:grpSp>
      <p:sp>
        <p:nvSpPr>
          <p:cNvPr id="35" name="별: 꼭짓점 5개 34">
            <a:extLst>
              <a:ext uri="{FF2B5EF4-FFF2-40B4-BE49-F238E27FC236}">
                <a16:creationId xmlns:a16="http://schemas.microsoft.com/office/drawing/2014/main" id="{1D7975F6-6CB9-3E6B-89A1-DE3DF00E3F34}"/>
              </a:ext>
            </a:extLst>
          </p:cNvPr>
          <p:cNvSpPr/>
          <p:nvPr/>
        </p:nvSpPr>
        <p:spPr>
          <a:xfrm>
            <a:off x="16966868" y="476013"/>
            <a:ext cx="429491" cy="3937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래픽 44" descr="쇼핑 카트">
            <a:extLst>
              <a:ext uri="{FF2B5EF4-FFF2-40B4-BE49-F238E27FC236}">
                <a16:creationId xmlns:a16="http://schemas.microsoft.com/office/drawing/2014/main" id="{3C9D3304-0D19-CD90-8AB7-D42A9D5990B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6224651" y="1158550"/>
            <a:ext cx="520300" cy="520300"/>
          </a:xfrm>
          <a:prstGeom prst="rect">
            <a:avLst/>
          </a:prstGeom>
        </p:spPr>
      </p:pic>
      <p:pic>
        <p:nvPicPr>
          <p:cNvPr id="47" name="그래픽 46" descr="하트">
            <a:extLst>
              <a:ext uri="{FF2B5EF4-FFF2-40B4-BE49-F238E27FC236}">
                <a16:creationId xmlns:a16="http://schemas.microsoft.com/office/drawing/2014/main" id="{F3BB2720-DE9B-0E41-B48C-75975D3F06A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921464" y="1150635"/>
            <a:ext cx="520301" cy="520301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4B336E3F-E9BC-93F6-E160-F23A33203500}"/>
              </a:ext>
            </a:extLst>
          </p:cNvPr>
          <p:cNvSpPr/>
          <p:nvPr/>
        </p:nvSpPr>
        <p:spPr>
          <a:xfrm>
            <a:off x="-381000" y="1853401"/>
            <a:ext cx="19278600" cy="8345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그래픽 48" descr="사용자">
            <a:extLst>
              <a:ext uri="{FF2B5EF4-FFF2-40B4-BE49-F238E27FC236}">
                <a16:creationId xmlns:a16="http://schemas.microsoft.com/office/drawing/2014/main" id="{3E6D0013-6636-E3CF-6E3A-603A002974E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7584834" y="1163734"/>
            <a:ext cx="550766" cy="550766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4A94157F-5D76-554D-3D85-1585E52C3F16}"/>
              </a:ext>
            </a:extLst>
          </p:cNvPr>
          <p:cNvSpPr txBox="1"/>
          <p:nvPr/>
        </p:nvSpPr>
        <p:spPr>
          <a:xfrm>
            <a:off x="2083869" y="8118"/>
            <a:ext cx="9648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>
                <a:latin typeface="Danjo-bold" pitchFamily="50" charset="0"/>
                <a:ea typeface="Danjo-bold" pitchFamily="50" charset="0"/>
              </a:rPr>
              <a:t>쌍용마켙</a:t>
            </a:r>
            <a:endParaRPr lang="ko-KR" altLang="en-US"/>
          </a:p>
        </p:txBody>
      </p:sp>
      <p:pic>
        <p:nvPicPr>
          <p:cNvPr id="95" name="그림 94">
            <a:extLst>
              <a:ext uri="{FF2B5EF4-FFF2-40B4-BE49-F238E27FC236}">
                <a16:creationId xmlns:a16="http://schemas.microsoft.com/office/drawing/2014/main" id="{A6F03B3E-D0AA-23BE-A3E4-742ECCA26DA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9" y="815607"/>
            <a:ext cx="3200402" cy="106680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69F2FF9-2E82-83EC-98BE-40905279CA66}"/>
              </a:ext>
            </a:extLst>
          </p:cNvPr>
          <p:cNvSpPr/>
          <p:nvPr/>
        </p:nvSpPr>
        <p:spPr>
          <a:xfrm>
            <a:off x="-41842" y="1853401"/>
            <a:ext cx="3242241" cy="834582"/>
          </a:xfrm>
          <a:prstGeom prst="rect">
            <a:avLst/>
          </a:prstGeom>
          <a:solidFill>
            <a:schemeClr val="accent3">
              <a:lumMod val="7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DAF25B8-13D4-0082-D68E-007B81952F9C}"/>
              </a:ext>
            </a:extLst>
          </p:cNvPr>
          <p:cNvGrpSpPr/>
          <p:nvPr/>
        </p:nvGrpSpPr>
        <p:grpSpPr>
          <a:xfrm>
            <a:off x="86956" y="2095500"/>
            <a:ext cx="294044" cy="304800"/>
            <a:chOff x="5039956" y="5143500"/>
            <a:chExt cx="294044" cy="304800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FC42034D-4912-926E-87C2-7C06ED5A7EB0}"/>
                </a:ext>
              </a:extLst>
            </p:cNvPr>
            <p:cNvCxnSpPr>
              <a:cxnSpLocks/>
            </p:cNvCxnSpPr>
            <p:nvPr/>
          </p:nvCxnSpPr>
          <p:spPr>
            <a:xfrm>
              <a:off x="5039956" y="5448300"/>
              <a:ext cx="294044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0B5ADD7F-6A06-78C8-B258-03506E15EF74}"/>
                </a:ext>
              </a:extLst>
            </p:cNvPr>
            <p:cNvCxnSpPr>
              <a:cxnSpLocks/>
            </p:cNvCxnSpPr>
            <p:nvPr/>
          </p:nvCxnSpPr>
          <p:spPr>
            <a:xfrm>
              <a:off x="5039956" y="5295900"/>
              <a:ext cx="294044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F48CF9A-C3DE-A5EC-983D-DB1DC2A91B18}"/>
                </a:ext>
              </a:extLst>
            </p:cNvPr>
            <p:cNvCxnSpPr>
              <a:cxnSpLocks/>
            </p:cNvCxnSpPr>
            <p:nvPr/>
          </p:nvCxnSpPr>
          <p:spPr>
            <a:xfrm>
              <a:off x="5039956" y="5143500"/>
              <a:ext cx="294044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E46B861-748F-5EEF-3152-2765F7044A77}"/>
              </a:ext>
            </a:extLst>
          </p:cNvPr>
          <p:cNvSpPr txBox="1"/>
          <p:nvPr/>
        </p:nvSpPr>
        <p:spPr>
          <a:xfrm>
            <a:off x="565150" y="1893957"/>
            <a:ext cx="2635250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4400">
                <a:latin typeface="Cooper Black" panose="0208090404030B020404" pitchFamily="18" charset="0"/>
                <a:ea typeface="Danjo-bold" pitchFamily="50" charset="0"/>
              </a:rPr>
              <a:t>기술 소개</a:t>
            </a:r>
            <a:endParaRPr lang="ko-KR" altLang="en-US" sz="4000">
              <a:latin typeface="Cooper Black" panose="0208090404030B020404" pitchFamily="18" charset="0"/>
              <a:ea typeface="Danjo-bold" pitchFamily="50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A1CD4D8-060A-45BF-71DB-6355C2546082}"/>
              </a:ext>
            </a:extLst>
          </p:cNvPr>
          <p:cNvSpPr/>
          <p:nvPr/>
        </p:nvSpPr>
        <p:spPr>
          <a:xfrm>
            <a:off x="3200399" y="1853401"/>
            <a:ext cx="2057401" cy="834582"/>
          </a:xfrm>
          <a:prstGeom prst="rect">
            <a:avLst/>
          </a:prstGeom>
          <a:solidFill>
            <a:schemeClr val="accent3">
              <a:lumMod val="60000"/>
              <a:lumOff val="4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CD7318-F588-4228-D68E-334FA096485B}"/>
              </a:ext>
            </a:extLst>
          </p:cNvPr>
          <p:cNvSpPr txBox="1"/>
          <p:nvPr/>
        </p:nvSpPr>
        <p:spPr>
          <a:xfrm>
            <a:off x="3224778" y="2039149"/>
            <a:ext cx="32639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Danjo-bold" pitchFamily="50" charset="0"/>
                <a:ea typeface="Danjo-bold" pitchFamily="50" charset="0"/>
              </a:rPr>
              <a:t>IA</a:t>
            </a:r>
            <a:endParaRPr lang="ko-KR" altLang="en-US" sz="2000">
              <a:latin typeface="Danjo-bold" pitchFamily="50" charset="0"/>
              <a:ea typeface="Danjo-bold" pitchFamily="50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31091C4-70A9-C29E-E079-C14E02E06A12}"/>
              </a:ext>
            </a:extLst>
          </p:cNvPr>
          <p:cNvSpPr/>
          <p:nvPr/>
        </p:nvSpPr>
        <p:spPr>
          <a:xfrm>
            <a:off x="3061472" y="2984074"/>
            <a:ext cx="12421364" cy="69600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EA5723F-8549-823B-31C7-A6169A3ACC04}"/>
              </a:ext>
            </a:extLst>
          </p:cNvPr>
          <p:cNvSpPr/>
          <p:nvPr/>
        </p:nvSpPr>
        <p:spPr>
          <a:xfrm>
            <a:off x="5911143" y="9179861"/>
            <a:ext cx="1545395" cy="4691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350">
                <a:solidFill>
                  <a:schemeClr val="tx1"/>
                </a:solidFill>
                <a:latin typeface="Danjo-bold" pitchFamily="50" charset="0"/>
                <a:ea typeface="Danjo-bold" pitchFamily="50" charset="0"/>
                <a:cs typeface="Segoe UI Semibold" panose="020B0702040204020203" pitchFamily="34" charset="0"/>
              </a:rPr>
              <a:t>2Depth </a:t>
            </a:r>
            <a:r>
              <a:rPr lang="ko-KR" altLang="en-US" sz="1350">
                <a:solidFill>
                  <a:schemeClr val="tx1"/>
                </a:solidFill>
                <a:latin typeface="Danjo-bold" pitchFamily="50" charset="0"/>
                <a:ea typeface="Danjo-bold" pitchFamily="50" charset="0"/>
                <a:cs typeface="Segoe UI Semibold" panose="020B0702040204020203" pitchFamily="34" charset="0"/>
              </a:rPr>
              <a:t>메뉴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465DDCA-9FF0-9523-211B-A20C85A3D025}"/>
              </a:ext>
            </a:extLst>
          </p:cNvPr>
          <p:cNvSpPr/>
          <p:nvPr/>
        </p:nvSpPr>
        <p:spPr>
          <a:xfrm>
            <a:off x="7648523" y="9170423"/>
            <a:ext cx="1542219" cy="46913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350">
                <a:solidFill>
                  <a:schemeClr val="tx1"/>
                </a:solidFill>
                <a:latin typeface="Danjo-bold" pitchFamily="50" charset="0"/>
                <a:ea typeface="Danjo-bold" pitchFamily="50" charset="0"/>
                <a:cs typeface="Segoe UI Semibold" panose="020B0702040204020203" pitchFamily="34" charset="0"/>
              </a:rPr>
              <a:t>3Depth </a:t>
            </a:r>
            <a:r>
              <a:rPr lang="ko-KR" altLang="en-US" sz="1350">
                <a:solidFill>
                  <a:schemeClr val="tx1"/>
                </a:solidFill>
                <a:latin typeface="Danjo-bold" pitchFamily="50" charset="0"/>
                <a:ea typeface="Danjo-bold" pitchFamily="50" charset="0"/>
                <a:cs typeface="Segoe UI Semibold" panose="020B0702040204020203" pitchFamily="34" charset="0"/>
              </a:rPr>
              <a:t>메뉴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F41F97D-604D-E73E-B36E-541156554F93}"/>
              </a:ext>
            </a:extLst>
          </p:cNvPr>
          <p:cNvSpPr/>
          <p:nvPr/>
        </p:nvSpPr>
        <p:spPr>
          <a:xfrm>
            <a:off x="4199245" y="9181849"/>
            <a:ext cx="1545395" cy="46913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350">
                <a:solidFill>
                  <a:schemeClr val="tx1"/>
                </a:solidFill>
                <a:latin typeface="Danjo-bold" pitchFamily="50" charset="0"/>
                <a:ea typeface="Danjo-bold" pitchFamily="50" charset="0"/>
                <a:cs typeface="Segoe UI Semibold" panose="020B0702040204020203" pitchFamily="34" charset="0"/>
              </a:rPr>
              <a:t>1Depth </a:t>
            </a:r>
            <a:r>
              <a:rPr lang="ko-KR" altLang="en-US" sz="1350">
                <a:solidFill>
                  <a:schemeClr val="tx1"/>
                </a:solidFill>
                <a:latin typeface="Danjo-bold" pitchFamily="50" charset="0"/>
                <a:ea typeface="Danjo-bold" pitchFamily="50" charset="0"/>
                <a:cs typeface="Segoe UI Semibold" panose="020B0702040204020203" pitchFamily="34" charset="0"/>
              </a:rPr>
              <a:t>메뉴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204FDDF-D60F-E74A-D689-1EDB4D00BEB9}"/>
              </a:ext>
            </a:extLst>
          </p:cNvPr>
          <p:cNvSpPr/>
          <p:nvPr/>
        </p:nvSpPr>
        <p:spPr>
          <a:xfrm>
            <a:off x="7792529" y="1853401"/>
            <a:ext cx="2723072" cy="834582"/>
          </a:xfrm>
          <a:prstGeom prst="rect">
            <a:avLst/>
          </a:prstGeom>
          <a:solidFill>
            <a:schemeClr val="accent3">
              <a:lumMod val="60000"/>
              <a:lumOff val="4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6E34218-7860-99FE-DAAD-D104153CAED1}"/>
              </a:ext>
            </a:extLst>
          </p:cNvPr>
          <p:cNvSpPr txBox="1"/>
          <p:nvPr/>
        </p:nvSpPr>
        <p:spPr>
          <a:xfrm>
            <a:off x="7700202" y="2039149"/>
            <a:ext cx="32639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atin typeface="Danjo-bold" pitchFamily="50" charset="0"/>
                <a:ea typeface="Danjo-bold" pitchFamily="50" charset="0"/>
              </a:rPr>
              <a:t>Admin (25)</a:t>
            </a:r>
            <a:endParaRPr lang="ko-KR" altLang="en-US" sz="2000">
              <a:latin typeface="Danjo-bold" pitchFamily="50" charset="0"/>
              <a:ea typeface="Danjo-bold" pitchFamily="50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C280132-F7B8-E12C-9E32-2189E9527C74}"/>
              </a:ext>
            </a:extLst>
          </p:cNvPr>
          <p:cNvSpPr/>
          <p:nvPr/>
        </p:nvSpPr>
        <p:spPr>
          <a:xfrm>
            <a:off x="4194176" y="4660944"/>
            <a:ext cx="1545395" cy="469136"/>
          </a:xfrm>
          <a:prstGeom prst="rect">
            <a:avLst/>
          </a:prstGeom>
          <a:solidFill>
            <a:srgbClr val="BFBFB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  <a:latin typeface="Danjo-bold" pitchFamily="50" charset="0"/>
                <a:ea typeface="Danjo-bold" pitchFamily="50" charset="0"/>
                <a:cs typeface="Segoe UI Semibold" panose="020B0702040204020203" pitchFamily="34" charset="0"/>
              </a:rPr>
              <a:t>고객관리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6622FE8-D341-D6E0-065C-D68135341FB4}"/>
              </a:ext>
            </a:extLst>
          </p:cNvPr>
          <p:cNvSpPr/>
          <p:nvPr/>
        </p:nvSpPr>
        <p:spPr>
          <a:xfrm>
            <a:off x="7656233" y="4665932"/>
            <a:ext cx="1545395" cy="469136"/>
          </a:xfrm>
          <a:prstGeom prst="rect">
            <a:avLst/>
          </a:prstGeom>
          <a:solidFill>
            <a:srgbClr val="BFBFB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  <a:latin typeface="Danjo-bold" pitchFamily="50" charset="0"/>
                <a:ea typeface="Danjo-bold" pitchFamily="50" charset="0"/>
                <a:cs typeface="Segoe UI Semibold" panose="020B0702040204020203" pitchFamily="34" charset="0"/>
              </a:rPr>
              <a:t>주문관리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CBDCFBD-001F-B685-422E-338D35DB4787}"/>
              </a:ext>
            </a:extLst>
          </p:cNvPr>
          <p:cNvSpPr/>
          <p:nvPr/>
        </p:nvSpPr>
        <p:spPr>
          <a:xfrm>
            <a:off x="5925206" y="4665932"/>
            <a:ext cx="1545395" cy="469136"/>
          </a:xfrm>
          <a:prstGeom prst="rect">
            <a:avLst/>
          </a:prstGeom>
          <a:solidFill>
            <a:srgbClr val="BFBFB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  <a:latin typeface="Danjo-bold" pitchFamily="50" charset="0"/>
                <a:ea typeface="Danjo-bold" pitchFamily="50" charset="0"/>
                <a:cs typeface="Segoe UI Semibold" panose="020B0702040204020203" pitchFamily="34" charset="0"/>
              </a:rPr>
              <a:t>상품관리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2256A0F-BA23-6ABF-D4B3-1E6AB719920E}"/>
              </a:ext>
            </a:extLst>
          </p:cNvPr>
          <p:cNvSpPr/>
          <p:nvPr/>
        </p:nvSpPr>
        <p:spPr>
          <a:xfrm>
            <a:off x="9387263" y="4660944"/>
            <a:ext cx="1545395" cy="469136"/>
          </a:xfrm>
          <a:prstGeom prst="rect">
            <a:avLst/>
          </a:prstGeom>
          <a:solidFill>
            <a:srgbClr val="BFBFB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  <a:latin typeface="Danjo-bold" pitchFamily="50" charset="0"/>
                <a:ea typeface="Danjo-bold" pitchFamily="50" charset="0"/>
                <a:cs typeface="Segoe UI Semibold" panose="020B0702040204020203" pitchFamily="34" charset="0"/>
              </a:rPr>
              <a:t>게시판 관리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4B42241-02B9-FF11-EA43-C685AB8FBF0C}"/>
              </a:ext>
            </a:extLst>
          </p:cNvPr>
          <p:cNvSpPr/>
          <p:nvPr/>
        </p:nvSpPr>
        <p:spPr>
          <a:xfrm>
            <a:off x="4194175" y="5293511"/>
            <a:ext cx="1542219" cy="469136"/>
          </a:xfrm>
          <a:prstGeom prst="rect">
            <a:avLst/>
          </a:prstGeom>
          <a:solidFill>
            <a:srgbClr val="BFBFB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  <a:latin typeface="Danjo-bold" pitchFamily="50" charset="0"/>
                <a:ea typeface="Danjo-bold" pitchFamily="50" charset="0"/>
                <a:cs typeface="Segoe UI Semibold" panose="020B0702040204020203" pitchFamily="34" charset="0"/>
              </a:rPr>
              <a:t>회원 조회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026A80C-C923-57C0-DBE1-438F33EDE46D}"/>
              </a:ext>
            </a:extLst>
          </p:cNvPr>
          <p:cNvSpPr/>
          <p:nvPr/>
        </p:nvSpPr>
        <p:spPr>
          <a:xfrm>
            <a:off x="4194175" y="5917964"/>
            <a:ext cx="1542219" cy="469136"/>
          </a:xfrm>
          <a:prstGeom prst="rect">
            <a:avLst/>
          </a:prstGeom>
          <a:solidFill>
            <a:srgbClr val="BFBFB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  <a:latin typeface="Danjo-bold" pitchFamily="50" charset="0"/>
                <a:ea typeface="Danjo-bold" pitchFamily="50" charset="0"/>
                <a:cs typeface="Segoe UI Semibold" panose="020B0702040204020203" pitchFamily="34" charset="0"/>
              </a:rPr>
              <a:t>회원 정보 수정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ACFF9AD-140F-8BA1-C5CB-0616D51BAFB1}"/>
              </a:ext>
            </a:extLst>
          </p:cNvPr>
          <p:cNvSpPr/>
          <p:nvPr/>
        </p:nvSpPr>
        <p:spPr>
          <a:xfrm>
            <a:off x="9385597" y="5288013"/>
            <a:ext cx="1542219" cy="469136"/>
          </a:xfrm>
          <a:prstGeom prst="rect">
            <a:avLst/>
          </a:prstGeom>
          <a:solidFill>
            <a:srgbClr val="BFBFB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  <a:latin typeface="Danjo-bold" pitchFamily="50" charset="0"/>
                <a:ea typeface="Danjo-bold" pitchFamily="50" charset="0"/>
                <a:cs typeface="Segoe UI Semibold" panose="020B0702040204020203" pitchFamily="34" charset="0"/>
              </a:rPr>
              <a:t>게시판 관리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3F4E855-11E2-6656-9B5B-CBDDDA6E06F4}"/>
              </a:ext>
            </a:extLst>
          </p:cNvPr>
          <p:cNvSpPr/>
          <p:nvPr/>
        </p:nvSpPr>
        <p:spPr>
          <a:xfrm>
            <a:off x="9385597" y="5917964"/>
            <a:ext cx="1542219" cy="469136"/>
          </a:xfrm>
          <a:prstGeom prst="rect">
            <a:avLst/>
          </a:prstGeom>
          <a:solidFill>
            <a:srgbClr val="BFBFB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  <a:latin typeface="Danjo-bold" pitchFamily="50" charset="0"/>
                <a:ea typeface="Danjo-bold" pitchFamily="50" charset="0"/>
                <a:cs typeface="Segoe UI Semibold" panose="020B0702040204020203" pitchFamily="34" charset="0"/>
              </a:rPr>
              <a:t>게시물 관리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E50F5EC-61E2-89CB-77D7-C95F554E7874}"/>
              </a:ext>
            </a:extLst>
          </p:cNvPr>
          <p:cNvSpPr/>
          <p:nvPr/>
        </p:nvSpPr>
        <p:spPr>
          <a:xfrm>
            <a:off x="5928381" y="5293511"/>
            <a:ext cx="1542219" cy="469136"/>
          </a:xfrm>
          <a:prstGeom prst="rect">
            <a:avLst/>
          </a:prstGeom>
          <a:solidFill>
            <a:srgbClr val="BFBFB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  <a:latin typeface="Danjo-bold" pitchFamily="50" charset="0"/>
                <a:ea typeface="Danjo-bold" pitchFamily="50" charset="0"/>
                <a:cs typeface="Segoe UI Semibold" panose="020B0702040204020203" pitchFamily="34" charset="0"/>
              </a:rPr>
              <a:t>상품 목록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0019C8A-23A5-4152-02B7-2A58711AEE1E}"/>
              </a:ext>
            </a:extLst>
          </p:cNvPr>
          <p:cNvSpPr/>
          <p:nvPr/>
        </p:nvSpPr>
        <p:spPr>
          <a:xfrm>
            <a:off x="5928381" y="5917964"/>
            <a:ext cx="1542219" cy="469136"/>
          </a:xfrm>
          <a:prstGeom prst="rect">
            <a:avLst/>
          </a:prstGeom>
          <a:solidFill>
            <a:srgbClr val="BFBFB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  <a:latin typeface="Danjo-bold" pitchFamily="50" charset="0"/>
                <a:ea typeface="Danjo-bold" pitchFamily="50" charset="0"/>
                <a:cs typeface="Segoe UI Semibold" panose="020B0702040204020203" pitchFamily="34" charset="0"/>
              </a:rPr>
              <a:t>상품 등록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ACED4D53-7E27-EA4B-7FB8-5B0F005F03CF}"/>
              </a:ext>
            </a:extLst>
          </p:cNvPr>
          <p:cNvSpPr/>
          <p:nvPr/>
        </p:nvSpPr>
        <p:spPr>
          <a:xfrm>
            <a:off x="7662586" y="5293511"/>
            <a:ext cx="1542219" cy="469136"/>
          </a:xfrm>
          <a:prstGeom prst="rect">
            <a:avLst/>
          </a:prstGeom>
          <a:solidFill>
            <a:srgbClr val="BFBFB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  <a:latin typeface="Danjo-bold" pitchFamily="50" charset="0"/>
                <a:ea typeface="Danjo-bold" pitchFamily="50" charset="0"/>
                <a:cs typeface="Segoe UI Semibold" panose="020B0702040204020203" pitchFamily="34" charset="0"/>
              </a:rPr>
              <a:t>주문 조회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0B4D0A3B-E2FD-9EB1-1FAB-7489575E4935}"/>
              </a:ext>
            </a:extLst>
          </p:cNvPr>
          <p:cNvSpPr/>
          <p:nvPr/>
        </p:nvSpPr>
        <p:spPr>
          <a:xfrm>
            <a:off x="7662586" y="5917964"/>
            <a:ext cx="1542219" cy="469136"/>
          </a:xfrm>
          <a:prstGeom prst="rect">
            <a:avLst/>
          </a:prstGeom>
          <a:solidFill>
            <a:srgbClr val="BFBFB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  <a:latin typeface="Danjo-bold" pitchFamily="50" charset="0"/>
                <a:ea typeface="Danjo-bold" pitchFamily="50" charset="0"/>
                <a:cs typeface="Segoe UI Semibold" panose="020B0702040204020203" pitchFamily="34" charset="0"/>
              </a:rPr>
              <a:t>배송 관리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EB97B8A-989A-E09E-664B-F099F2312301}"/>
              </a:ext>
            </a:extLst>
          </p:cNvPr>
          <p:cNvSpPr/>
          <p:nvPr/>
        </p:nvSpPr>
        <p:spPr>
          <a:xfrm>
            <a:off x="4191000" y="4022616"/>
            <a:ext cx="10237525" cy="469136"/>
          </a:xfrm>
          <a:prstGeom prst="rect">
            <a:avLst/>
          </a:prstGeom>
          <a:solidFill>
            <a:srgbClr val="D9D9D9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  <a:latin typeface="Danjo-bold" pitchFamily="50" charset="0"/>
                <a:ea typeface="Danjo-bold" pitchFamily="50" charset="0"/>
                <a:cs typeface="Segoe UI Semibold" panose="020B0702040204020203" pitchFamily="34" charset="0"/>
              </a:rPr>
              <a:t>홈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ED99DC83-3570-6314-1E00-FB5A117509E6}"/>
              </a:ext>
            </a:extLst>
          </p:cNvPr>
          <p:cNvSpPr/>
          <p:nvPr/>
        </p:nvSpPr>
        <p:spPr>
          <a:xfrm>
            <a:off x="5928381" y="6542414"/>
            <a:ext cx="1542219" cy="469136"/>
          </a:xfrm>
          <a:prstGeom prst="rect">
            <a:avLst/>
          </a:prstGeom>
          <a:solidFill>
            <a:srgbClr val="BFBFB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  <a:latin typeface="Danjo-bold" pitchFamily="50" charset="0"/>
                <a:ea typeface="Danjo-bold" pitchFamily="50" charset="0"/>
                <a:cs typeface="Segoe UI Semibold" panose="020B0702040204020203" pitchFamily="34" charset="0"/>
              </a:rPr>
              <a:t>분류 관리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5DCBC233-D65B-684D-D416-D5755B65C9DB}"/>
              </a:ext>
            </a:extLst>
          </p:cNvPr>
          <p:cNvSpPr/>
          <p:nvPr/>
        </p:nvSpPr>
        <p:spPr>
          <a:xfrm>
            <a:off x="7662586" y="6564406"/>
            <a:ext cx="1542219" cy="469136"/>
          </a:xfrm>
          <a:prstGeom prst="rect">
            <a:avLst/>
          </a:prstGeom>
          <a:solidFill>
            <a:srgbClr val="BFBFB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  <a:latin typeface="Danjo-bold" pitchFamily="50" charset="0"/>
                <a:ea typeface="Danjo-bold" pitchFamily="50" charset="0"/>
                <a:cs typeface="Segoe UI Semibold" panose="020B0702040204020203" pitchFamily="34" charset="0"/>
              </a:rPr>
              <a:t>구매 확정 관리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F77D9D16-659D-E468-D5C8-FECC7F698968}"/>
              </a:ext>
            </a:extLst>
          </p:cNvPr>
          <p:cNvSpPr/>
          <p:nvPr/>
        </p:nvSpPr>
        <p:spPr>
          <a:xfrm>
            <a:off x="7659409" y="7178891"/>
            <a:ext cx="1542219" cy="469136"/>
          </a:xfrm>
          <a:prstGeom prst="rect">
            <a:avLst/>
          </a:prstGeom>
          <a:solidFill>
            <a:srgbClr val="BFBFB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  <a:latin typeface="Danjo-bold" pitchFamily="50" charset="0"/>
                <a:ea typeface="Danjo-bold" pitchFamily="50" charset="0"/>
                <a:cs typeface="Segoe UI Semibold" panose="020B0702040204020203" pitchFamily="34" charset="0"/>
              </a:rPr>
              <a:t>취소 </a:t>
            </a:r>
            <a:r>
              <a:rPr lang="en-US" altLang="ko-KR" sz="1350">
                <a:solidFill>
                  <a:schemeClr val="tx1"/>
                </a:solidFill>
                <a:latin typeface="Danjo-bold" pitchFamily="50" charset="0"/>
                <a:ea typeface="Danjo-bold" pitchFamily="50" charset="0"/>
                <a:cs typeface="Segoe UI Semibold" panose="020B0702040204020203" pitchFamily="34" charset="0"/>
              </a:rPr>
              <a:t>| </a:t>
            </a:r>
            <a:r>
              <a:rPr lang="ko-KR" altLang="en-US" sz="1350">
                <a:solidFill>
                  <a:schemeClr val="tx1"/>
                </a:solidFill>
                <a:latin typeface="Danjo-bold" pitchFamily="50" charset="0"/>
                <a:ea typeface="Danjo-bold" pitchFamily="50" charset="0"/>
                <a:cs typeface="Segoe UI Semibold" panose="020B0702040204020203" pitchFamily="34" charset="0"/>
              </a:rPr>
              <a:t>교환 </a:t>
            </a:r>
            <a:r>
              <a:rPr lang="en-US" altLang="ko-KR" sz="1350">
                <a:solidFill>
                  <a:schemeClr val="tx1"/>
                </a:solidFill>
                <a:latin typeface="Danjo-bold" pitchFamily="50" charset="0"/>
                <a:ea typeface="Danjo-bold" pitchFamily="50" charset="0"/>
                <a:cs typeface="Segoe UI Semibold" panose="020B0702040204020203" pitchFamily="34" charset="0"/>
              </a:rPr>
              <a:t>| </a:t>
            </a:r>
            <a:r>
              <a:rPr lang="ko-KR" altLang="en-US" sz="1350">
                <a:solidFill>
                  <a:schemeClr val="tx1"/>
                </a:solidFill>
                <a:latin typeface="Danjo-bold" pitchFamily="50" charset="0"/>
                <a:ea typeface="Danjo-bold" pitchFamily="50" charset="0"/>
                <a:cs typeface="Segoe UI Semibold" panose="020B0702040204020203" pitchFamily="34" charset="0"/>
              </a:rPr>
              <a:t>환불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70347CEA-CE94-FA77-7BF6-FD54AB8BDA34}"/>
              </a:ext>
            </a:extLst>
          </p:cNvPr>
          <p:cNvSpPr/>
          <p:nvPr/>
        </p:nvSpPr>
        <p:spPr>
          <a:xfrm>
            <a:off x="4191000" y="3385547"/>
            <a:ext cx="10237525" cy="46913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  <a:latin typeface="Danjo-bold" pitchFamily="50" charset="0"/>
                <a:ea typeface="Danjo-bold" pitchFamily="50" charset="0"/>
                <a:cs typeface="Segoe UI Semibold" panose="020B0702040204020203" pitchFamily="34" charset="0"/>
              </a:rPr>
              <a:t>관리자 로그인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1A99F46F-616E-57B0-8374-A15738B46A49}"/>
              </a:ext>
            </a:extLst>
          </p:cNvPr>
          <p:cNvSpPr/>
          <p:nvPr/>
        </p:nvSpPr>
        <p:spPr>
          <a:xfrm>
            <a:off x="11139028" y="4660944"/>
            <a:ext cx="1545395" cy="469136"/>
          </a:xfrm>
          <a:prstGeom prst="rect">
            <a:avLst/>
          </a:prstGeom>
          <a:solidFill>
            <a:srgbClr val="BFBFB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  <a:latin typeface="Danjo-bold" pitchFamily="50" charset="0"/>
                <a:ea typeface="Danjo-bold" pitchFamily="50" charset="0"/>
                <a:cs typeface="Segoe UI Semibold" panose="020B0702040204020203" pitchFamily="34" charset="0"/>
              </a:rPr>
              <a:t>쿠폰 관리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EECF611-1BCF-9352-3C65-0FB28AA0085A}"/>
              </a:ext>
            </a:extLst>
          </p:cNvPr>
          <p:cNvSpPr/>
          <p:nvPr/>
        </p:nvSpPr>
        <p:spPr>
          <a:xfrm>
            <a:off x="11137362" y="5288013"/>
            <a:ext cx="1542219" cy="469136"/>
          </a:xfrm>
          <a:prstGeom prst="rect">
            <a:avLst/>
          </a:prstGeom>
          <a:solidFill>
            <a:srgbClr val="BFBFB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  <a:latin typeface="Danjo-bold" pitchFamily="50" charset="0"/>
                <a:ea typeface="Danjo-bold" pitchFamily="50" charset="0"/>
                <a:cs typeface="Segoe UI Semibold" panose="020B0702040204020203" pitchFamily="34" charset="0"/>
              </a:rPr>
              <a:t>쿠폰 조회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98C56EB-FCC7-E2C1-B8B0-C6678E88B880}"/>
              </a:ext>
            </a:extLst>
          </p:cNvPr>
          <p:cNvSpPr/>
          <p:nvPr/>
        </p:nvSpPr>
        <p:spPr>
          <a:xfrm>
            <a:off x="11137362" y="5917964"/>
            <a:ext cx="1542219" cy="469136"/>
          </a:xfrm>
          <a:prstGeom prst="rect">
            <a:avLst/>
          </a:prstGeom>
          <a:solidFill>
            <a:srgbClr val="BFBFB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  <a:latin typeface="Danjo-bold" pitchFamily="50" charset="0"/>
                <a:ea typeface="Danjo-bold" pitchFamily="50" charset="0"/>
                <a:cs typeface="Segoe UI Semibold" panose="020B0702040204020203" pitchFamily="34" charset="0"/>
              </a:rPr>
              <a:t>쿠폰 발급 </a:t>
            </a:r>
            <a:r>
              <a:rPr lang="en-US" altLang="ko-KR" sz="1350">
                <a:solidFill>
                  <a:schemeClr val="tx1"/>
                </a:solidFill>
                <a:latin typeface="Danjo-bold" pitchFamily="50" charset="0"/>
                <a:ea typeface="Danjo-bold" pitchFamily="50" charset="0"/>
                <a:cs typeface="Segoe UI Semibold" panose="020B0702040204020203" pitchFamily="34" charset="0"/>
              </a:rPr>
              <a:t>| </a:t>
            </a:r>
            <a:r>
              <a:rPr lang="ko-KR" altLang="en-US" sz="1350">
                <a:solidFill>
                  <a:schemeClr val="tx1"/>
                </a:solidFill>
                <a:latin typeface="Danjo-bold" pitchFamily="50" charset="0"/>
                <a:ea typeface="Danjo-bold" pitchFamily="50" charset="0"/>
                <a:cs typeface="Segoe UI Semibold" panose="020B0702040204020203" pitchFamily="34" charset="0"/>
              </a:rPr>
              <a:t>수정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CC9B7216-F642-F414-14B4-3DB9001AC563}"/>
              </a:ext>
            </a:extLst>
          </p:cNvPr>
          <p:cNvSpPr/>
          <p:nvPr/>
        </p:nvSpPr>
        <p:spPr>
          <a:xfrm>
            <a:off x="12879563" y="4660944"/>
            <a:ext cx="1545395" cy="469136"/>
          </a:xfrm>
          <a:prstGeom prst="rect">
            <a:avLst/>
          </a:prstGeom>
          <a:solidFill>
            <a:srgbClr val="BFBFB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  <a:latin typeface="Danjo-bold" pitchFamily="50" charset="0"/>
                <a:ea typeface="Danjo-bold" pitchFamily="50" charset="0"/>
                <a:cs typeface="Segoe UI Semibold" panose="020B0702040204020203" pitchFamily="34" charset="0"/>
              </a:rPr>
              <a:t>통계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4D474A20-F8E5-6624-699E-6EFD0A02782C}"/>
              </a:ext>
            </a:extLst>
          </p:cNvPr>
          <p:cNvSpPr/>
          <p:nvPr/>
        </p:nvSpPr>
        <p:spPr>
          <a:xfrm>
            <a:off x="12877897" y="5288013"/>
            <a:ext cx="1542219" cy="469136"/>
          </a:xfrm>
          <a:prstGeom prst="rect">
            <a:avLst/>
          </a:prstGeom>
          <a:solidFill>
            <a:srgbClr val="BFBFB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  <a:latin typeface="Danjo-bold" pitchFamily="50" charset="0"/>
                <a:ea typeface="Danjo-bold" pitchFamily="50" charset="0"/>
                <a:cs typeface="Segoe UI Semibold" panose="020B0702040204020203" pitchFamily="34" charset="0"/>
              </a:rPr>
              <a:t>대시보드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511B22B7-22E6-3A84-DDAE-20397FC508B4}"/>
              </a:ext>
            </a:extLst>
          </p:cNvPr>
          <p:cNvSpPr/>
          <p:nvPr/>
        </p:nvSpPr>
        <p:spPr>
          <a:xfrm>
            <a:off x="12877897" y="5917964"/>
            <a:ext cx="1542219" cy="469136"/>
          </a:xfrm>
          <a:prstGeom prst="rect">
            <a:avLst/>
          </a:prstGeom>
          <a:solidFill>
            <a:srgbClr val="BFBFB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  <a:latin typeface="Danjo-bold" pitchFamily="50" charset="0"/>
                <a:ea typeface="Danjo-bold" pitchFamily="50" charset="0"/>
                <a:cs typeface="Segoe UI Semibold" panose="020B0702040204020203" pitchFamily="34" charset="0"/>
              </a:rPr>
              <a:t>매출분석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0C153D3B-9224-B32C-E5DB-B92B8A118D22}"/>
              </a:ext>
            </a:extLst>
          </p:cNvPr>
          <p:cNvSpPr/>
          <p:nvPr/>
        </p:nvSpPr>
        <p:spPr>
          <a:xfrm>
            <a:off x="12877897" y="6527225"/>
            <a:ext cx="1542219" cy="469136"/>
          </a:xfrm>
          <a:prstGeom prst="rect">
            <a:avLst/>
          </a:prstGeom>
          <a:solidFill>
            <a:srgbClr val="BFBFB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  <a:latin typeface="Danjo-bold" pitchFamily="50" charset="0"/>
                <a:ea typeface="Danjo-bold" pitchFamily="50" charset="0"/>
                <a:cs typeface="Segoe UI Semibold" panose="020B0702040204020203" pitchFamily="34" charset="0"/>
              </a:rPr>
              <a:t>상품분석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08251D51-CCBD-7A4B-0A51-3642A83B43A5}"/>
              </a:ext>
            </a:extLst>
          </p:cNvPr>
          <p:cNvSpPr/>
          <p:nvPr/>
        </p:nvSpPr>
        <p:spPr>
          <a:xfrm>
            <a:off x="12889483" y="7178891"/>
            <a:ext cx="1542219" cy="469136"/>
          </a:xfrm>
          <a:prstGeom prst="rect">
            <a:avLst/>
          </a:prstGeom>
          <a:solidFill>
            <a:srgbClr val="BFBFB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  <a:latin typeface="Danjo-bold" pitchFamily="50" charset="0"/>
                <a:ea typeface="Danjo-bold" pitchFamily="50" charset="0"/>
                <a:cs typeface="Segoe UI Semibold" panose="020B0702040204020203" pitchFamily="34" charset="0"/>
              </a:rPr>
              <a:t>고객분석</a:t>
            </a:r>
          </a:p>
        </p:txBody>
      </p:sp>
    </p:spTree>
    <p:extLst>
      <p:ext uri="{BB962C8B-B14F-4D97-AF65-F5344CB8AC3E}">
        <p14:creationId xmlns:p14="http://schemas.microsoft.com/office/powerpoint/2010/main" val="2686563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898296400" y="464477100"/>
            <a:ext cx="2147483647" cy="2147483647"/>
            <a:chOff x="-898296400" y="464553300"/>
            <a:chExt cx="2147483647" cy="2147483647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250" y="-99666"/>
            <a:ext cx="18478500" cy="102489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7483647" y="2147331247"/>
            <a:ext cx="2147483647" cy="2147483647"/>
            <a:chOff x="2147483647" y="2147407447"/>
            <a:chExt cx="2147483647" cy="2147483647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900" y="-50800"/>
            <a:ext cx="2451100" cy="6731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41300" y="419100"/>
            <a:ext cx="18783300" cy="5715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331247"/>
            <a:ext cx="2147483647" cy="2147483647"/>
            <a:chOff x="2147483647" y="2147407447"/>
            <a:chExt cx="2147483647" cy="2147483647"/>
          </a:xfrm>
        </p:grpSpPr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2600" y="533400"/>
            <a:ext cx="15039109" cy="3429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571500"/>
            <a:ext cx="254000" cy="2540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3700" y="571500"/>
            <a:ext cx="254000" cy="2540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70000" y="571500"/>
            <a:ext cx="254000" cy="2540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17722850" y="673100"/>
            <a:ext cx="279400" cy="635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2100" y="136622"/>
            <a:ext cx="177800" cy="177800"/>
          </a:xfrm>
          <a:prstGeom prst="rect">
            <a:avLst/>
          </a:prstGeom>
        </p:spPr>
      </p:pic>
      <p:grpSp>
        <p:nvGrpSpPr>
          <p:cNvPr id="19" name="Group 19"/>
          <p:cNvGrpSpPr/>
          <p:nvPr/>
        </p:nvGrpSpPr>
        <p:grpSpPr>
          <a:xfrm>
            <a:off x="2147483647" y="2147331247"/>
            <a:ext cx="2147483647" cy="2147483647"/>
            <a:chOff x="2147483647" y="2147407447"/>
            <a:chExt cx="2147483647" cy="2147483647"/>
          </a:xfrm>
        </p:grpSpPr>
      </p:grpSp>
      <p:pic>
        <p:nvPicPr>
          <p:cNvPr id="22" name="Picture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3400" y="136622"/>
            <a:ext cx="177800" cy="1778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7400" y="136622"/>
            <a:ext cx="177800" cy="177800"/>
          </a:xfrm>
          <a:prstGeom prst="rect">
            <a:avLst/>
          </a:prstGeom>
        </p:spPr>
      </p:pic>
      <p:grpSp>
        <p:nvGrpSpPr>
          <p:cNvPr id="24" name="Group 24"/>
          <p:cNvGrpSpPr/>
          <p:nvPr/>
        </p:nvGrpSpPr>
        <p:grpSpPr>
          <a:xfrm>
            <a:off x="2147483647" y="2147331247"/>
            <a:ext cx="2147483647" cy="2147483647"/>
            <a:chOff x="2147483647" y="2147407447"/>
            <a:chExt cx="2147483647" cy="2147483647"/>
          </a:xfrm>
        </p:grpSpPr>
      </p:grpSp>
      <p:pic>
        <p:nvPicPr>
          <p:cNvPr id="26" name="Picture 2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89100" y="88900"/>
            <a:ext cx="203200" cy="203200"/>
          </a:xfrm>
          <a:prstGeom prst="rect">
            <a:avLst/>
          </a:prstGeom>
        </p:spPr>
      </p:pic>
      <p:grpSp>
        <p:nvGrpSpPr>
          <p:cNvPr id="28" name="Group 28"/>
          <p:cNvGrpSpPr/>
          <p:nvPr/>
        </p:nvGrpSpPr>
        <p:grpSpPr>
          <a:xfrm>
            <a:off x="2147483647" y="2147331247"/>
            <a:ext cx="2147483647" cy="853808300"/>
            <a:chOff x="2147483647" y="2147407447"/>
            <a:chExt cx="2147483647" cy="853808300"/>
          </a:xfrm>
        </p:grpSpPr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99283D2-8CC9-96D9-53A6-E93513543244}"/>
              </a:ext>
            </a:extLst>
          </p:cNvPr>
          <p:cNvSpPr txBox="1"/>
          <p:nvPr/>
        </p:nvSpPr>
        <p:spPr>
          <a:xfrm>
            <a:off x="1750995" y="501134"/>
            <a:ext cx="4182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Danjo-bold" pitchFamily="50" charset="0"/>
                <a:ea typeface="Danjo-bold" pitchFamily="50" charset="0"/>
              </a:rPr>
              <a:t>www.</a:t>
            </a:r>
            <a:r>
              <a:rPr lang="ko-KR" altLang="en-US" b="1">
                <a:latin typeface="Danjo-bold" pitchFamily="50" charset="0"/>
                <a:ea typeface="Danjo-bold" pitchFamily="50" charset="0"/>
              </a:rPr>
              <a:t>쌍용마켙</a:t>
            </a:r>
            <a:r>
              <a:rPr lang="en-US" altLang="ko-KR" b="1">
                <a:latin typeface="Danjo-bold" pitchFamily="50" charset="0"/>
                <a:ea typeface="Danjo-bold" pitchFamily="50" charset="0"/>
              </a:rPr>
              <a:t>.com</a:t>
            </a:r>
            <a:endParaRPr lang="ko-KR" altLang="en-US" sz="1600" b="1">
              <a:latin typeface="Danjo-bold" pitchFamily="50" charset="0"/>
              <a:ea typeface="Danjo-bold" pitchFamily="50" charset="0"/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21B3E612-6F46-31A1-7FC8-FB2993734A3D}"/>
              </a:ext>
            </a:extLst>
          </p:cNvPr>
          <p:cNvGrpSpPr/>
          <p:nvPr/>
        </p:nvGrpSpPr>
        <p:grpSpPr>
          <a:xfrm>
            <a:off x="12074359" y="1155301"/>
            <a:ext cx="3860799" cy="533399"/>
            <a:chOff x="10197368" y="1155301"/>
            <a:chExt cx="3860799" cy="533399"/>
          </a:xfrm>
        </p:grpSpPr>
        <p:sp>
          <p:nvSpPr>
            <p:cNvPr id="30" name="순서도: 수행의 시작/종료 29">
              <a:extLst>
                <a:ext uri="{FF2B5EF4-FFF2-40B4-BE49-F238E27FC236}">
                  <a16:creationId xmlns:a16="http://schemas.microsoft.com/office/drawing/2014/main" id="{7B47E284-3D76-ACE0-470E-A6D0213B68C1}"/>
                </a:ext>
              </a:extLst>
            </p:cNvPr>
            <p:cNvSpPr/>
            <p:nvPr/>
          </p:nvSpPr>
          <p:spPr>
            <a:xfrm>
              <a:off x="10197368" y="1155301"/>
              <a:ext cx="3860799" cy="533399"/>
            </a:xfrm>
            <a:prstGeom prst="flowChartTerminator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4" name="그래픽 33" descr="돋보기">
              <a:extLst>
                <a:ext uri="{FF2B5EF4-FFF2-40B4-BE49-F238E27FC236}">
                  <a16:creationId xmlns:a16="http://schemas.microsoft.com/office/drawing/2014/main" id="{7C59231D-4951-1150-E41A-A74DCCB909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445780" y="1205700"/>
              <a:ext cx="432600" cy="432600"/>
            </a:xfrm>
            <a:prstGeom prst="rect">
              <a:avLst/>
            </a:prstGeom>
          </p:spPr>
        </p:pic>
      </p:grpSp>
      <p:sp>
        <p:nvSpPr>
          <p:cNvPr id="35" name="별: 꼭짓점 5개 34">
            <a:extLst>
              <a:ext uri="{FF2B5EF4-FFF2-40B4-BE49-F238E27FC236}">
                <a16:creationId xmlns:a16="http://schemas.microsoft.com/office/drawing/2014/main" id="{1D7975F6-6CB9-3E6B-89A1-DE3DF00E3F34}"/>
              </a:ext>
            </a:extLst>
          </p:cNvPr>
          <p:cNvSpPr/>
          <p:nvPr/>
        </p:nvSpPr>
        <p:spPr>
          <a:xfrm>
            <a:off x="16966868" y="476013"/>
            <a:ext cx="429491" cy="3937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래픽 44" descr="쇼핑 카트">
            <a:extLst>
              <a:ext uri="{FF2B5EF4-FFF2-40B4-BE49-F238E27FC236}">
                <a16:creationId xmlns:a16="http://schemas.microsoft.com/office/drawing/2014/main" id="{3C9D3304-0D19-CD90-8AB7-D42A9D5990B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6224651" y="1158550"/>
            <a:ext cx="520300" cy="520300"/>
          </a:xfrm>
          <a:prstGeom prst="rect">
            <a:avLst/>
          </a:prstGeom>
        </p:spPr>
      </p:pic>
      <p:pic>
        <p:nvPicPr>
          <p:cNvPr id="47" name="그래픽 46" descr="하트">
            <a:extLst>
              <a:ext uri="{FF2B5EF4-FFF2-40B4-BE49-F238E27FC236}">
                <a16:creationId xmlns:a16="http://schemas.microsoft.com/office/drawing/2014/main" id="{F3BB2720-DE9B-0E41-B48C-75975D3F06A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921464" y="1150635"/>
            <a:ext cx="520301" cy="520301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4B336E3F-E9BC-93F6-E160-F23A33203500}"/>
              </a:ext>
            </a:extLst>
          </p:cNvPr>
          <p:cNvSpPr/>
          <p:nvPr/>
        </p:nvSpPr>
        <p:spPr>
          <a:xfrm>
            <a:off x="-381000" y="1853401"/>
            <a:ext cx="19278600" cy="8345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그래픽 48" descr="사용자">
            <a:extLst>
              <a:ext uri="{FF2B5EF4-FFF2-40B4-BE49-F238E27FC236}">
                <a16:creationId xmlns:a16="http://schemas.microsoft.com/office/drawing/2014/main" id="{3E6D0013-6636-E3CF-6E3A-603A002974E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7584834" y="1163734"/>
            <a:ext cx="550766" cy="550766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4A94157F-5D76-554D-3D85-1585E52C3F16}"/>
              </a:ext>
            </a:extLst>
          </p:cNvPr>
          <p:cNvSpPr txBox="1"/>
          <p:nvPr/>
        </p:nvSpPr>
        <p:spPr>
          <a:xfrm>
            <a:off x="2083869" y="8118"/>
            <a:ext cx="9648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>
                <a:latin typeface="Danjo-bold" pitchFamily="50" charset="0"/>
                <a:ea typeface="Danjo-bold" pitchFamily="50" charset="0"/>
              </a:rPr>
              <a:t>쌍용마켙</a:t>
            </a:r>
            <a:endParaRPr lang="ko-KR" altLang="en-US"/>
          </a:p>
        </p:txBody>
      </p:sp>
      <p:pic>
        <p:nvPicPr>
          <p:cNvPr id="95" name="그림 94">
            <a:extLst>
              <a:ext uri="{FF2B5EF4-FFF2-40B4-BE49-F238E27FC236}">
                <a16:creationId xmlns:a16="http://schemas.microsoft.com/office/drawing/2014/main" id="{A6F03B3E-D0AA-23BE-A3E4-742ECCA26DA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9" y="815607"/>
            <a:ext cx="3200402" cy="106680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69F2FF9-2E82-83EC-98BE-40905279CA66}"/>
              </a:ext>
            </a:extLst>
          </p:cNvPr>
          <p:cNvSpPr/>
          <p:nvPr/>
        </p:nvSpPr>
        <p:spPr>
          <a:xfrm>
            <a:off x="-41842" y="1853401"/>
            <a:ext cx="3242241" cy="834582"/>
          </a:xfrm>
          <a:prstGeom prst="rect">
            <a:avLst/>
          </a:prstGeom>
          <a:solidFill>
            <a:schemeClr val="accent3">
              <a:lumMod val="7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DAF25B8-13D4-0082-D68E-007B81952F9C}"/>
              </a:ext>
            </a:extLst>
          </p:cNvPr>
          <p:cNvGrpSpPr/>
          <p:nvPr/>
        </p:nvGrpSpPr>
        <p:grpSpPr>
          <a:xfrm>
            <a:off x="86956" y="2095500"/>
            <a:ext cx="294044" cy="304800"/>
            <a:chOff x="5039956" y="5143500"/>
            <a:chExt cx="294044" cy="304800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FC42034D-4912-926E-87C2-7C06ED5A7EB0}"/>
                </a:ext>
              </a:extLst>
            </p:cNvPr>
            <p:cNvCxnSpPr>
              <a:cxnSpLocks/>
            </p:cNvCxnSpPr>
            <p:nvPr/>
          </p:nvCxnSpPr>
          <p:spPr>
            <a:xfrm>
              <a:off x="5039956" y="5448300"/>
              <a:ext cx="294044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0B5ADD7F-6A06-78C8-B258-03506E15EF74}"/>
                </a:ext>
              </a:extLst>
            </p:cNvPr>
            <p:cNvCxnSpPr>
              <a:cxnSpLocks/>
            </p:cNvCxnSpPr>
            <p:nvPr/>
          </p:nvCxnSpPr>
          <p:spPr>
            <a:xfrm>
              <a:off x="5039956" y="5295900"/>
              <a:ext cx="294044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F48CF9A-C3DE-A5EC-983D-DB1DC2A91B18}"/>
                </a:ext>
              </a:extLst>
            </p:cNvPr>
            <p:cNvCxnSpPr>
              <a:cxnSpLocks/>
            </p:cNvCxnSpPr>
            <p:nvPr/>
          </p:nvCxnSpPr>
          <p:spPr>
            <a:xfrm>
              <a:off x="5039956" y="5143500"/>
              <a:ext cx="294044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E46B861-748F-5EEF-3152-2765F7044A77}"/>
              </a:ext>
            </a:extLst>
          </p:cNvPr>
          <p:cNvSpPr txBox="1"/>
          <p:nvPr/>
        </p:nvSpPr>
        <p:spPr>
          <a:xfrm>
            <a:off x="565150" y="1893957"/>
            <a:ext cx="2635250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4400">
                <a:latin typeface="Cooper Black" panose="0208090404030B020404" pitchFamily="18" charset="0"/>
                <a:ea typeface="Danjo-bold" pitchFamily="50" charset="0"/>
              </a:rPr>
              <a:t>기술 소개</a:t>
            </a:r>
            <a:endParaRPr lang="ko-KR" altLang="en-US" sz="4000">
              <a:latin typeface="Cooper Black" panose="0208090404030B020404" pitchFamily="18" charset="0"/>
              <a:ea typeface="Danjo-bold" pitchFamily="50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A1CD4D8-060A-45BF-71DB-6355C2546082}"/>
              </a:ext>
            </a:extLst>
          </p:cNvPr>
          <p:cNvSpPr/>
          <p:nvPr/>
        </p:nvSpPr>
        <p:spPr>
          <a:xfrm>
            <a:off x="3200399" y="1853401"/>
            <a:ext cx="2057401" cy="834582"/>
          </a:xfrm>
          <a:prstGeom prst="rect">
            <a:avLst/>
          </a:prstGeom>
          <a:solidFill>
            <a:schemeClr val="accent3">
              <a:lumMod val="60000"/>
              <a:lumOff val="4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CD7318-F588-4228-D68E-334FA096485B}"/>
              </a:ext>
            </a:extLst>
          </p:cNvPr>
          <p:cNvSpPr txBox="1"/>
          <p:nvPr/>
        </p:nvSpPr>
        <p:spPr>
          <a:xfrm>
            <a:off x="3224778" y="2039149"/>
            <a:ext cx="32639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Danjo-bold" pitchFamily="50" charset="0"/>
                <a:ea typeface="Danjo-bold" pitchFamily="50" charset="0"/>
              </a:rPr>
              <a:t>DB ERD</a:t>
            </a:r>
            <a:endParaRPr lang="ko-KR" altLang="en-US" sz="2000">
              <a:latin typeface="Danjo-bold" pitchFamily="50" charset="0"/>
              <a:ea typeface="Danjo-bold" pitchFamily="50" charset="0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814668B-F019-77A9-65E5-55C72849181C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276600" y="3037722"/>
            <a:ext cx="11734800" cy="688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526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898296400" y="464477100"/>
            <a:ext cx="2147483647" cy="2147483647"/>
            <a:chOff x="-898296400" y="464553300"/>
            <a:chExt cx="2147483647" cy="2147483647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250" y="-99666"/>
            <a:ext cx="18478500" cy="102489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7483647" y="2147331247"/>
            <a:ext cx="2147483647" cy="2147483647"/>
            <a:chOff x="2147483647" y="2147407447"/>
            <a:chExt cx="2147483647" cy="2147483647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900" y="-50800"/>
            <a:ext cx="2451100" cy="6731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41300" y="419100"/>
            <a:ext cx="18783300" cy="5715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331247"/>
            <a:ext cx="2147483647" cy="2147483647"/>
            <a:chOff x="2147483647" y="2147407447"/>
            <a:chExt cx="2147483647" cy="2147483647"/>
          </a:xfrm>
        </p:grpSpPr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2600" y="533400"/>
            <a:ext cx="15039109" cy="3429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571500"/>
            <a:ext cx="254000" cy="2540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3700" y="571500"/>
            <a:ext cx="254000" cy="2540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70000" y="571500"/>
            <a:ext cx="254000" cy="2540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17722850" y="673100"/>
            <a:ext cx="279400" cy="635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2100" y="136622"/>
            <a:ext cx="177800" cy="177800"/>
          </a:xfrm>
          <a:prstGeom prst="rect">
            <a:avLst/>
          </a:prstGeom>
        </p:spPr>
      </p:pic>
      <p:grpSp>
        <p:nvGrpSpPr>
          <p:cNvPr id="19" name="Group 19"/>
          <p:cNvGrpSpPr/>
          <p:nvPr/>
        </p:nvGrpSpPr>
        <p:grpSpPr>
          <a:xfrm>
            <a:off x="2147483647" y="2147331247"/>
            <a:ext cx="2147483647" cy="2147483647"/>
            <a:chOff x="2147483647" y="2147407447"/>
            <a:chExt cx="2147483647" cy="2147483647"/>
          </a:xfrm>
        </p:grpSpPr>
      </p:grpSp>
      <p:pic>
        <p:nvPicPr>
          <p:cNvPr id="22" name="Picture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3400" y="136622"/>
            <a:ext cx="177800" cy="1778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7400" y="136622"/>
            <a:ext cx="177800" cy="177800"/>
          </a:xfrm>
          <a:prstGeom prst="rect">
            <a:avLst/>
          </a:prstGeom>
        </p:spPr>
      </p:pic>
      <p:grpSp>
        <p:nvGrpSpPr>
          <p:cNvPr id="24" name="Group 24"/>
          <p:cNvGrpSpPr/>
          <p:nvPr/>
        </p:nvGrpSpPr>
        <p:grpSpPr>
          <a:xfrm>
            <a:off x="2147483647" y="2147331247"/>
            <a:ext cx="2147483647" cy="2147483647"/>
            <a:chOff x="2147483647" y="2147407447"/>
            <a:chExt cx="2147483647" cy="2147483647"/>
          </a:xfrm>
        </p:grpSpPr>
      </p:grpSp>
      <p:pic>
        <p:nvPicPr>
          <p:cNvPr id="26" name="Picture 2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89100" y="88900"/>
            <a:ext cx="203200" cy="203200"/>
          </a:xfrm>
          <a:prstGeom prst="rect">
            <a:avLst/>
          </a:prstGeom>
        </p:spPr>
      </p:pic>
      <p:grpSp>
        <p:nvGrpSpPr>
          <p:cNvPr id="28" name="Group 28"/>
          <p:cNvGrpSpPr/>
          <p:nvPr/>
        </p:nvGrpSpPr>
        <p:grpSpPr>
          <a:xfrm>
            <a:off x="2147483647" y="2147331247"/>
            <a:ext cx="2147483647" cy="853808300"/>
            <a:chOff x="2147483647" y="2147407447"/>
            <a:chExt cx="2147483647" cy="853808300"/>
          </a:xfrm>
        </p:grpSpPr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99283D2-8CC9-96D9-53A6-E93513543244}"/>
              </a:ext>
            </a:extLst>
          </p:cNvPr>
          <p:cNvSpPr txBox="1"/>
          <p:nvPr/>
        </p:nvSpPr>
        <p:spPr>
          <a:xfrm>
            <a:off x="1750995" y="501134"/>
            <a:ext cx="4182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Danjo-bold" pitchFamily="50" charset="0"/>
                <a:ea typeface="Danjo-bold" pitchFamily="50" charset="0"/>
              </a:rPr>
              <a:t>www.</a:t>
            </a:r>
            <a:r>
              <a:rPr lang="ko-KR" altLang="en-US" b="1">
                <a:latin typeface="Danjo-bold" pitchFamily="50" charset="0"/>
                <a:ea typeface="Danjo-bold" pitchFamily="50" charset="0"/>
              </a:rPr>
              <a:t>쌍용마켙</a:t>
            </a:r>
            <a:r>
              <a:rPr lang="en-US" altLang="ko-KR" b="1">
                <a:latin typeface="Danjo-bold" pitchFamily="50" charset="0"/>
                <a:ea typeface="Danjo-bold" pitchFamily="50" charset="0"/>
              </a:rPr>
              <a:t>.com</a:t>
            </a:r>
            <a:endParaRPr lang="ko-KR" altLang="en-US" sz="1600" b="1">
              <a:latin typeface="Danjo-bold" pitchFamily="50" charset="0"/>
              <a:ea typeface="Danjo-bold" pitchFamily="50" charset="0"/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21B3E612-6F46-31A1-7FC8-FB2993734A3D}"/>
              </a:ext>
            </a:extLst>
          </p:cNvPr>
          <p:cNvGrpSpPr/>
          <p:nvPr/>
        </p:nvGrpSpPr>
        <p:grpSpPr>
          <a:xfrm>
            <a:off x="12074359" y="1155301"/>
            <a:ext cx="3860799" cy="533399"/>
            <a:chOff x="10197368" y="1155301"/>
            <a:chExt cx="3860799" cy="533399"/>
          </a:xfrm>
        </p:grpSpPr>
        <p:sp>
          <p:nvSpPr>
            <p:cNvPr id="30" name="순서도: 수행의 시작/종료 29">
              <a:extLst>
                <a:ext uri="{FF2B5EF4-FFF2-40B4-BE49-F238E27FC236}">
                  <a16:creationId xmlns:a16="http://schemas.microsoft.com/office/drawing/2014/main" id="{7B47E284-3D76-ACE0-470E-A6D0213B68C1}"/>
                </a:ext>
              </a:extLst>
            </p:cNvPr>
            <p:cNvSpPr/>
            <p:nvPr/>
          </p:nvSpPr>
          <p:spPr>
            <a:xfrm>
              <a:off x="10197368" y="1155301"/>
              <a:ext cx="3860799" cy="533399"/>
            </a:xfrm>
            <a:prstGeom prst="flowChartTerminator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4" name="그래픽 33" descr="돋보기">
              <a:extLst>
                <a:ext uri="{FF2B5EF4-FFF2-40B4-BE49-F238E27FC236}">
                  <a16:creationId xmlns:a16="http://schemas.microsoft.com/office/drawing/2014/main" id="{7C59231D-4951-1150-E41A-A74DCCB909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445780" y="1205700"/>
              <a:ext cx="432600" cy="432600"/>
            </a:xfrm>
            <a:prstGeom prst="rect">
              <a:avLst/>
            </a:prstGeom>
          </p:spPr>
        </p:pic>
      </p:grpSp>
      <p:sp>
        <p:nvSpPr>
          <p:cNvPr id="35" name="별: 꼭짓점 5개 34">
            <a:extLst>
              <a:ext uri="{FF2B5EF4-FFF2-40B4-BE49-F238E27FC236}">
                <a16:creationId xmlns:a16="http://schemas.microsoft.com/office/drawing/2014/main" id="{1D7975F6-6CB9-3E6B-89A1-DE3DF00E3F34}"/>
              </a:ext>
            </a:extLst>
          </p:cNvPr>
          <p:cNvSpPr/>
          <p:nvPr/>
        </p:nvSpPr>
        <p:spPr>
          <a:xfrm>
            <a:off x="16966868" y="476013"/>
            <a:ext cx="429491" cy="3937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래픽 44" descr="쇼핑 카트">
            <a:extLst>
              <a:ext uri="{FF2B5EF4-FFF2-40B4-BE49-F238E27FC236}">
                <a16:creationId xmlns:a16="http://schemas.microsoft.com/office/drawing/2014/main" id="{3C9D3304-0D19-CD90-8AB7-D42A9D5990B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6224651" y="1158550"/>
            <a:ext cx="520300" cy="520300"/>
          </a:xfrm>
          <a:prstGeom prst="rect">
            <a:avLst/>
          </a:prstGeom>
        </p:spPr>
      </p:pic>
      <p:pic>
        <p:nvPicPr>
          <p:cNvPr id="47" name="그래픽 46" descr="하트">
            <a:extLst>
              <a:ext uri="{FF2B5EF4-FFF2-40B4-BE49-F238E27FC236}">
                <a16:creationId xmlns:a16="http://schemas.microsoft.com/office/drawing/2014/main" id="{F3BB2720-DE9B-0E41-B48C-75975D3F06A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921464" y="1150635"/>
            <a:ext cx="520301" cy="520301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4B336E3F-E9BC-93F6-E160-F23A33203500}"/>
              </a:ext>
            </a:extLst>
          </p:cNvPr>
          <p:cNvSpPr/>
          <p:nvPr/>
        </p:nvSpPr>
        <p:spPr>
          <a:xfrm>
            <a:off x="-381000" y="1853401"/>
            <a:ext cx="19278600" cy="8345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그래픽 48" descr="사용자">
            <a:extLst>
              <a:ext uri="{FF2B5EF4-FFF2-40B4-BE49-F238E27FC236}">
                <a16:creationId xmlns:a16="http://schemas.microsoft.com/office/drawing/2014/main" id="{3E6D0013-6636-E3CF-6E3A-603A002974E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7584834" y="1163734"/>
            <a:ext cx="550766" cy="550766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4A94157F-5D76-554D-3D85-1585E52C3F16}"/>
              </a:ext>
            </a:extLst>
          </p:cNvPr>
          <p:cNvSpPr txBox="1"/>
          <p:nvPr/>
        </p:nvSpPr>
        <p:spPr>
          <a:xfrm>
            <a:off x="2083869" y="8118"/>
            <a:ext cx="9648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>
                <a:latin typeface="Danjo-bold" pitchFamily="50" charset="0"/>
                <a:ea typeface="Danjo-bold" pitchFamily="50" charset="0"/>
              </a:rPr>
              <a:t>쌍용마켙</a:t>
            </a:r>
            <a:endParaRPr lang="ko-KR" altLang="en-US"/>
          </a:p>
        </p:txBody>
      </p:sp>
      <p:pic>
        <p:nvPicPr>
          <p:cNvPr id="95" name="그림 94">
            <a:extLst>
              <a:ext uri="{FF2B5EF4-FFF2-40B4-BE49-F238E27FC236}">
                <a16:creationId xmlns:a16="http://schemas.microsoft.com/office/drawing/2014/main" id="{A6F03B3E-D0AA-23BE-A3E4-742ECCA26DA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9" y="815607"/>
            <a:ext cx="3200402" cy="106680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69F2FF9-2E82-83EC-98BE-40905279CA66}"/>
              </a:ext>
            </a:extLst>
          </p:cNvPr>
          <p:cNvSpPr/>
          <p:nvPr/>
        </p:nvSpPr>
        <p:spPr>
          <a:xfrm>
            <a:off x="-41842" y="1853401"/>
            <a:ext cx="3242241" cy="834582"/>
          </a:xfrm>
          <a:prstGeom prst="rect">
            <a:avLst/>
          </a:prstGeom>
          <a:solidFill>
            <a:schemeClr val="accent3">
              <a:lumMod val="7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DAF25B8-13D4-0082-D68E-007B81952F9C}"/>
              </a:ext>
            </a:extLst>
          </p:cNvPr>
          <p:cNvGrpSpPr/>
          <p:nvPr/>
        </p:nvGrpSpPr>
        <p:grpSpPr>
          <a:xfrm>
            <a:off x="86956" y="2095500"/>
            <a:ext cx="294044" cy="304800"/>
            <a:chOff x="5039956" y="5143500"/>
            <a:chExt cx="294044" cy="304800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FC42034D-4912-926E-87C2-7C06ED5A7EB0}"/>
                </a:ext>
              </a:extLst>
            </p:cNvPr>
            <p:cNvCxnSpPr>
              <a:cxnSpLocks/>
            </p:cNvCxnSpPr>
            <p:nvPr/>
          </p:nvCxnSpPr>
          <p:spPr>
            <a:xfrm>
              <a:off x="5039956" y="5448300"/>
              <a:ext cx="294044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0B5ADD7F-6A06-78C8-B258-03506E15EF74}"/>
                </a:ext>
              </a:extLst>
            </p:cNvPr>
            <p:cNvCxnSpPr>
              <a:cxnSpLocks/>
            </p:cNvCxnSpPr>
            <p:nvPr/>
          </p:nvCxnSpPr>
          <p:spPr>
            <a:xfrm>
              <a:off x="5039956" y="5295900"/>
              <a:ext cx="294044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F48CF9A-C3DE-A5EC-983D-DB1DC2A91B18}"/>
                </a:ext>
              </a:extLst>
            </p:cNvPr>
            <p:cNvCxnSpPr>
              <a:cxnSpLocks/>
            </p:cNvCxnSpPr>
            <p:nvPr/>
          </p:nvCxnSpPr>
          <p:spPr>
            <a:xfrm>
              <a:off x="5039956" y="5143500"/>
              <a:ext cx="294044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E46B861-748F-5EEF-3152-2765F7044A77}"/>
              </a:ext>
            </a:extLst>
          </p:cNvPr>
          <p:cNvSpPr txBox="1"/>
          <p:nvPr/>
        </p:nvSpPr>
        <p:spPr>
          <a:xfrm>
            <a:off x="565150" y="1893957"/>
            <a:ext cx="2635250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4400">
                <a:latin typeface="Cooper Black" panose="0208090404030B020404" pitchFamily="18" charset="0"/>
                <a:ea typeface="Danjo-bold" pitchFamily="50" charset="0"/>
              </a:rPr>
              <a:t>기술 소개</a:t>
            </a:r>
            <a:endParaRPr lang="ko-KR" altLang="en-US" sz="4000">
              <a:latin typeface="Cooper Black" panose="0208090404030B020404" pitchFamily="18" charset="0"/>
              <a:ea typeface="Danjo-bold" pitchFamily="50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A1CD4D8-060A-45BF-71DB-6355C2546082}"/>
              </a:ext>
            </a:extLst>
          </p:cNvPr>
          <p:cNvSpPr/>
          <p:nvPr/>
        </p:nvSpPr>
        <p:spPr>
          <a:xfrm>
            <a:off x="3200399" y="1853401"/>
            <a:ext cx="2057401" cy="834582"/>
          </a:xfrm>
          <a:prstGeom prst="rect">
            <a:avLst/>
          </a:prstGeom>
          <a:solidFill>
            <a:schemeClr val="accent3">
              <a:lumMod val="60000"/>
              <a:lumOff val="4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CD7318-F588-4228-D68E-334FA096485B}"/>
              </a:ext>
            </a:extLst>
          </p:cNvPr>
          <p:cNvSpPr txBox="1"/>
          <p:nvPr/>
        </p:nvSpPr>
        <p:spPr>
          <a:xfrm>
            <a:off x="3224778" y="2039149"/>
            <a:ext cx="32639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Danjo-bold" pitchFamily="50" charset="0"/>
                <a:ea typeface="Danjo-bold" pitchFamily="50" charset="0"/>
              </a:rPr>
              <a:t>DB TABLE</a:t>
            </a:r>
            <a:endParaRPr lang="ko-KR" altLang="en-US" sz="2000">
              <a:latin typeface="Danjo-bold" pitchFamily="50" charset="0"/>
              <a:ea typeface="Danjo-bold" pitchFamily="50" charset="0"/>
            </a:endParaRPr>
          </a:p>
        </p:txBody>
      </p:sp>
      <p:graphicFrame>
        <p:nvGraphicFramePr>
          <p:cNvPr id="31" name="Google Shape;197;p5">
            <a:extLst>
              <a:ext uri="{FF2B5EF4-FFF2-40B4-BE49-F238E27FC236}">
                <a16:creationId xmlns:a16="http://schemas.microsoft.com/office/drawing/2014/main" id="{47DE2851-1FB6-ACBB-FC70-2B95A65D08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640638"/>
              </p:ext>
            </p:extLst>
          </p:nvPr>
        </p:nvGraphicFramePr>
        <p:xfrm>
          <a:off x="3200400" y="3266590"/>
          <a:ext cx="11887200" cy="6256154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703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1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73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9255">
                <a:tc>
                  <a:txBody>
                    <a:bodyPr/>
                    <a:lstStyle/>
                    <a:p>
                      <a:pPr marL="0" lvl="1" indent="0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b="1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테이블 명</a:t>
                      </a:r>
                      <a:endParaRPr lang="ko-KR" altLang="en-US" sz="1600" b="1" i="0" strike="noStrike" kern="1200" cap="non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b="1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역할</a:t>
                      </a:r>
                      <a:endParaRPr lang="ko-KR" altLang="en-US" sz="1600" b="1" i="0" strike="noStrike" kern="1200" cap="non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b="1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컬럼 리스트</a:t>
                      </a:r>
                      <a:endParaRPr lang="ko-KR" altLang="en-US" sz="1600" b="1" i="0" strike="noStrike" kern="1200" cap="non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0361">
                <a:tc>
                  <a:txBody>
                    <a:bodyPr/>
                    <a:lstStyle/>
                    <a:p>
                      <a:pPr marL="0" lvl="1" indent="0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800" b="1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사용자</a:t>
                      </a:r>
                      <a:endParaRPr lang="ko-KR" altLang="en-US" sz="1800" b="1" i="0" strike="noStrike" kern="1200" cap="non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lvl="1" indent="0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800" b="1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user</a:t>
                      </a:r>
                      <a:endParaRPr lang="ko-KR" altLang="en-US" sz="1800" b="1" i="0" strike="noStrike" kern="1200" cap="non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85725" lvl="1" indent="-85725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4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사용자(관리자 포함)의 정보를 저장</a:t>
                      </a:r>
                      <a:endParaRPr lang="ko-KR" altLang="en-US" sz="1400" b="0" i="0" strike="noStrike" kern="1200" cap="non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u_idx,</a:t>
                      </a:r>
                      <a:r>
                        <a:rPr lang="ko-KR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</a:t>
                      </a: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ug_idx,</a:t>
                      </a:r>
                      <a:r>
                        <a:rPr lang="ko-KR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</a:t>
                      </a: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admin,</a:t>
                      </a:r>
                      <a:r>
                        <a:rPr lang="ko-KR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</a:t>
                      </a: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id,</a:t>
                      </a:r>
                      <a:r>
                        <a:rPr lang="ko-KR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</a:t>
                      </a: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pw,</a:t>
                      </a:r>
                      <a:r>
                        <a:rPr lang="ko-KR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</a:t>
                      </a: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name,</a:t>
                      </a:r>
                      <a:r>
                        <a:rPr lang="ko-KR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</a:t>
                      </a: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addr,</a:t>
                      </a:r>
                      <a:r>
                        <a:rPr lang="ko-KR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</a:t>
                      </a: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addr_detail,</a:t>
                      </a:r>
                      <a:r>
                        <a:rPr lang="ko-KR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</a:t>
                      </a: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zip_code,</a:t>
                      </a:r>
                      <a:r>
                        <a:rPr lang="ko-KR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</a:t>
                      </a: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sex,</a:t>
                      </a:r>
                      <a:r>
                        <a:rPr lang="ko-KR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</a:t>
                      </a: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btd,</a:t>
                      </a:r>
                      <a:r>
                        <a:rPr lang="ko-KR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</a:t>
                      </a: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email,</a:t>
                      </a:r>
                      <a:r>
                        <a:rPr lang="ko-KR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</a:t>
                      </a: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phon</a:t>
                      </a:r>
                      <a:r>
                        <a:rPr lang="ko-KR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e</a:t>
                      </a: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,</a:t>
                      </a:r>
                      <a:r>
                        <a:rPr lang="ko-KR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</a:t>
                      </a: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total_spend,</a:t>
                      </a:r>
                      <a:r>
                        <a:rPr lang="ko-KR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</a:t>
                      </a: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total_mile</a:t>
                      </a:r>
                      <a:r>
                        <a:rPr lang="ko-KR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, </a:t>
                      </a: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avail_mile,</a:t>
                      </a:r>
                      <a:r>
                        <a:rPr lang="ko-KR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</a:t>
                      </a: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reg_dtm,</a:t>
                      </a:r>
                      <a:r>
                        <a:rPr lang="ko-KR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</a:t>
                      </a: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del,</a:t>
                      </a:r>
                      <a:r>
                        <a:rPr lang="ko-KR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</a:t>
                      </a: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del_dtm,</a:t>
                      </a:r>
                      <a:r>
                        <a:rPr lang="ko-KR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</a:t>
                      </a: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del_reason</a:t>
                      </a:r>
                      <a:endParaRPr lang="ko-KR" altLang="en-US" sz="1200" b="0" i="0" strike="noStrike" kern="1200" cap="non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9557">
                <a:tc>
                  <a:txBody>
                    <a:bodyPr/>
                    <a:lstStyle/>
                    <a:p>
                      <a:pPr marL="0" lvl="1" indent="0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800" b="1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회원등급</a:t>
                      </a:r>
                      <a:endParaRPr lang="ko-KR" altLang="en-US" sz="1800" b="1" i="0" strike="noStrike" kern="1200" cap="non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lvl="1" indent="0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800" b="1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u_grade</a:t>
                      </a:r>
                      <a:endParaRPr lang="ko-KR" altLang="en-US" sz="1800" b="1" i="0" strike="noStrike" kern="1200" cap="non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85725" lvl="1" indent="-85725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4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회원등급의 정보를 저장</a:t>
                      </a:r>
                      <a:endParaRPr lang="ko-KR" altLang="en-US" sz="1400" b="0" i="0" strike="noStrike" kern="1200" cap="non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Ug_idx, grade, ratio_mile</a:t>
                      </a:r>
                      <a:endParaRPr lang="ko-KR" altLang="en-US" sz="1200" b="0" i="0" strike="noStrike" kern="1200" cap="non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9557">
                <a:tc>
                  <a:txBody>
                    <a:bodyPr/>
                    <a:lstStyle/>
                    <a:p>
                      <a:pPr marL="0" lvl="1" indent="0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800" b="1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쿠폰목록</a:t>
                      </a:r>
                      <a:endParaRPr lang="ko-KR" altLang="en-US" sz="1800" b="1" i="0" strike="noStrike" kern="1200" cap="non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lvl="1" indent="0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800" b="1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couponlist</a:t>
                      </a:r>
                      <a:endParaRPr lang="ko-KR" altLang="en-US" sz="1800" b="1" i="0" strike="noStrike" kern="1200" cap="non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85725" lvl="1" indent="-85725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4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사용자가 보유한 쿠폰 정보 저장 </a:t>
                      </a:r>
                      <a:endParaRPr lang="ko-KR" altLang="en-US" sz="1400" b="0" i="0" strike="noStrike" kern="1200" cap="non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cl_idx, u_idx, c_idx, c_qty</a:t>
                      </a:r>
                      <a:endParaRPr lang="ko-KR" altLang="en-US" sz="1200" b="0" i="0" strike="noStrike" kern="1200" cap="non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9557">
                <a:tc>
                  <a:txBody>
                    <a:bodyPr/>
                    <a:lstStyle/>
                    <a:p>
                      <a:pPr marL="0" lvl="1" indent="0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800" b="1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쿠폰</a:t>
                      </a:r>
                      <a:endParaRPr lang="ko-KR" altLang="en-US" sz="1800" b="1" i="0" strike="noStrike" kern="1200" cap="non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lvl="1" indent="0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800" b="1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coupon</a:t>
                      </a:r>
                      <a:endParaRPr lang="ko-KR" altLang="en-US" sz="1800" b="1" i="0" strike="noStrike" kern="1200" cap="non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85725" lvl="1" indent="-85725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4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쿠폰 상세 정보 저장</a:t>
                      </a:r>
                      <a:endParaRPr lang="ko-KR" altLang="en-US" sz="1400" b="0" i="0" strike="noStrike" kern="1200" cap="non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c_idx, issue sort, issue_at, c_name ,d_type, d_price, max_discount, min_order_price, </a:t>
                      </a:r>
                      <a:b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</a:b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due date, category_key, c_img</a:t>
                      </a:r>
                      <a:endParaRPr lang="ko-KR" altLang="en-US" sz="1200" b="0" i="0" strike="noStrike" kern="1200" cap="non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9557">
                <a:tc>
                  <a:txBody>
                    <a:bodyPr/>
                    <a:lstStyle/>
                    <a:p>
                      <a:pPr marL="0" lvl="1" indent="0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800" b="1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게시판</a:t>
                      </a:r>
                      <a:endParaRPr lang="ko-KR" altLang="en-US" sz="1800" b="1" i="0" strike="noStrike" kern="1200" cap="non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lvl="1" indent="0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800" b="1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board</a:t>
                      </a:r>
                      <a:endParaRPr lang="ko-KR" altLang="en-US" sz="1800" b="1" i="0" strike="noStrike" kern="1200" cap="non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85725" lvl="1" indent="-85725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4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게시판의 정보를 저장</a:t>
                      </a:r>
                      <a:endParaRPr lang="ko-KR" altLang="en-US" sz="1400" b="0" i="0" strike="noStrike" kern="1200" cap="non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b idx, u_idx, b</a:t>
                      </a:r>
                      <a:r>
                        <a:rPr lang="ko-KR" altLang="ko-KR" sz="1200" b="0" i="0" strike="noStrike" kern="1200" cap="non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c_key</a:t>
                      </a:r>
                      <a:r>
                        <a:rPr lang="en-US" altLang="ko-KR" sz="1200" b="0" i="0" strike="noStrike" kern="1200" cap="non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, title, content, crt.dtm, upt_ dtm, hit, </a:t>
                      </a:r>
                      <a:r>
                        <a:rPr lang="ko-KR" altLang="ko-KR" sz="1200" b="0" i="0" strike="noStrike" kern="1200" cap="non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up, </a:t>
                      </a:r>
                      <a:r>
                        <a:rPr lang="en-US" altLang="ko-KR" sz="1200" b="0" i="0" strike="noStrike" kern="1200" cap="non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status</a:t>
                      </a:r>
                      <a:endParaRPr lang="ko-KR" altLang="en-US" sz="1200" b="0" i="0" strike="noStrike" kern="1200" cap="non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8753">
                <a:tc>
                  <a:txBody>
                    <a:bodyPr/>
                    <a:lstStyle/>
                    <a:p>
                      <a:pPr marL="0" lvl="1" indent="0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800" b="1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게시판 분류</a:t>
                      </a:r>
                    </a:p>
                    <a:p>
                      <a:pPr marL="0" lvl="1" indent="0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600" b="1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board_category</a:t>
                      </a:r>
                      <a:endParaRPr lang="ko-KR" altLang="en-US" sz="1600" b="1" i="0" strike="noStrike" kern="1200" cap="non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85725" lvl="1" indent="-85725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4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게시판의 분류 정보를 저장</a:t>
                      </a: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bc_key, bc_option1, bc_option2</a:t>
                      </a:r>
                      <a:endParaRPr lang="ko-KR" altLang="en-US" sz="1200" b="0" i="0" strike="noStrike" kern="1200" cap="non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89557">
                <a:tc>
                  <a:txBody>
                    <a:bodyPr/>
                    <a:lstStyle/>
                    <a:p>
                      <a:pPr marL="0" lvl="1" indent="0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800" b="1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게시판 파일</a:t>
                      </a:r>
                      <a:br>
                        <a:rPr lang="en-US" altLang="ko-KR" sz="1800" b="1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</a:br>
                      <a:r>
                        <a:rPr lang="en-US" altLang="ko-KR" sz="1800" b="1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board_file</a:t>
                      </a:r>
                      <a:endParaRPr lang="ko-KR" altLang="en-US" sz="1800" b="1" i="0" strike="noStrike" kern="1200" cap="non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lvl="1" indent="-85725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4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게시판에 저장 할 파일 정보를 저장 </a:t>
                      </a: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bf_key, b_idx, f_name, o_name</a:t>
                      </a:r>
                      <a:endParaRPr lang="ko-KR" altLang="en-US" sz="1200" b="0" i="0" strike="noStrike" kern="1200" cap="non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:a16="http://schemas.microsoft.com/office/drawing/2014/main" id="{E514F906-3E67-ED1E-7331-D0A1E2720BB0}"/>
              </a:ext>
            </a:extLst>
          </p:cNvPr>
          <p:cNvSpPr/>
          <p:nvPr/>
        </p:nvSpPr>
        <p:spPr>
          <a:xfrm>
            <a:off x="6052881" y="1853401"/>
            <a:ext cx="6194937" cy="834582"/>
          </a:xfrm>
          <a:prstGeom prst="rect">
            <a:avLst/>
          </a:prstGeom>
          <a:solidFill>
            <a:schemeClr val="accent3">
              <a:lumMod val="60000"/>
              <a:lumOff val="4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D51B7ED-1F4C-78DE-3497-2B86BA1937E6}"/>
              </a:ext>
            </a:extLst>
          </p:cNvPr>
          <p:cNvSpPr txBox="1"/>
          <p:nvPr/>
        </p:nvSpPr>
        <p:spPr>
          <a:xfrm>
            <a:off x="6179620" y="2076083"/>
            <a:ext cx="5941460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-KR" altLang="en-US" sz="2400" b="1" i="0" u="none" strike="noStrike" cap="none">
                <a:solidFill>
                  <a:schemeClr val="dk1"/>
                </a:solidFill>
                <a:latin typeface="Danjo-bold" pitchFamily="50" charset="0"/>
                <a:ea typeface="Danjo-bold" pitchFamily="50" charset="0"/>
                <a:cs typeface="Malgun Gothic"/>
                <a:sym typeface="Malgun Gothic"/>
              </a:rPr>
              <a:t>유저 </a:t>
            </a:r>
            <a:r>
              <a:rPr lang="en-US" altLang="ko-KR" sz="2400" b="1" i="0" u="none" strike="noStrike" cap="none">
                <a:solidFill>
                  <a:schemeClr val="dk1"/>
                </a:solidFill>
                <a:latin typeface="Danjo-bold" pitchFamily="50" charset="0"/>
                <a:ea typeface="Danjo-bold" pitchFamily="50" charset="0"/>
                <a:cs typeface="Malgun Gothic"/>
                <a:sym typeface="Malgun Gothic"/>
              </a:rPr>
              <a:t>| </a:t>
            </a:r>
            <a:r>
              <a:rPr lang="ko-KR" altLang="en-US" sz="2400" b="1" i="0" u="none" strike="noStrike" cap="none">
                <a:solidFill>
                  <a:schemeClr val="dk1"/>
                </a:solidFill>
                <a:latin typeface="Danjo-bold" pitchFamily="50" charset="0"/>
                <a:ea typeface="Danjo-bold" pitchFamily="50" charset="0"/>
                <a:cs typeface="Malgun Gothic"/>
                <a:sym typeface="Malgun Gothic"/>
              </a:rPr>
              <a:t>쿠폰</a:t>
            </a:r>
            <a:r>
              <a:rPr lang="ko-KR" altLang="en-US" sz="2400" b="1">
                <a:solidFill>
                  <a:schemeClr val="dk1"/>
                </a:solidFill>
                <a:latin typeface="Danjo-bold" pitchFamily="50" charset="0"/>
                <a:ea typeface="Danjo-bold" pitchFamily="50" charset="0"/>
                <a:cs typeface="Malgun Gothic"/>
                <a:sym typeface="Malgun Gothic"/>
              </a:rPr>
              <a:t> </a:t>
            </a:r>
            <a:r>
              <a:rPr lang="en-US" altLang="ko-KR" sz="2400" b="1">
                <a:solidFill>
                  <a:schemeClr val="dk1"/>
                </a:solidFill>
                <a:latin typeface="Danjo-bold" pitchFamily="50" charset="0"/>
                <a:ea typeface="Danjo-bold" pitchFamily="50" charset="0"/>
                <a:cs typeface="Malgun Gothic"/>
                <a:sym typeface="Malgun Gothic"/>
              </a:rPr>
              <a:t>| </a:t>
            </a:r>
            <a:r>
              <a:rPr lang="ko-KR" altLang="en-US" sz="2400" b="1" i="0" u="none" strike="noStrike" cap="none">
                <a:solidFill>
                  <a:schemeClr val="dk1"/>
                </a:solidFill>
                <a:latin typeface="Danjo-bold" pitchFamily="50" charset="0"/>
                <a:ea typeface="Danjo-bold" pitchFamily="50" charset="0"/>
                <a:cs typeface="Malgun Gothic"/>
                <a:sym typeface="Malgun Gothic"/>
              </a:rPr>
              <a:t>게시판 테이블 리스트</a:t>
            </a:r>
          </a:p>
        </p:txBody>
      </p:sp>
    </p:spTree>
    <p:extLst>
      <p:ext uri="{BB962C8B-B14F-4D97-AF65-F5344CB8AC3E}">
        <p14:creationId xmlns:p14="http://schemas.microsoft.com/office/powerpoint/2010/main" val="1220353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898296400" y="464477100"/>
            <a:ext cx="2147483647" cy="2147483647"/>
            <a:chOff x="-898296400" y="464553300"/>
            <a:chExt cx="2147483647" cy="2147483647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250" y="-99666"/>
            <a:ext cx="18478500" cy="102489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7483647" y="2147331247"/>
            <a:ext cx="2147483647" cy="2147483647"/>
            <a:chOff x="2147483647" y="2147407447"/>
            <a:chExt cx="2147483647" cy="2147483647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900" y="-50800"/>
            <a:ext cx="2451100" cy="6731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41300" y="419100"/>
            <a:ext cx="18783300" cy="5715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331247"/>
            <a:ext cx="2147483647" cy="2147483647"/>
            <a:chOff x="2147483647" y="2147407447"/>
            <a:chExt cx="2147483647" cy="2147483647"/>
          </a:xfrm>
        </p:grpSpPr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2600" y="533400"/>
            <a:ext cx="15039109" cy="3429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571500"/>
            <a:ext cx="254000" cy="2540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3700" y="571500"/>
            <a:ext cx="254000" cy="2540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70000" y="571500"/>
            <a:ext cx="254000" cy="2540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17722850" y="673100"/>
            <a:ext cx="279400" cy="635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2100" y="136622"/>
            <a:ext cx="177800" cy="177800"/>
          </a:xfrm>
          <a:prstGeom prst="rect">
            <a:avLst/>
          </a:prstGeom>
        </p:spPr>
      </p:pic>
      <p:grpSp>
        <p:nvGrpSpPr>
          <p:cNvPr id="19" name="Group 19"/>
          <p:cNvGrpSpPr/>
          <p:nvPr/>
        </p:nvGrpSpPr>
        <p:grpSpPr>
          <a:xfrm>
            <a:off x="2147483647" y="2147331247"/>
            <a:ext cx="2147483647" cy="2147483647"/>
            <a:chOff x="2147483647" y="2147407447"/>
            <a:chExt cx="2147483647" cy="2147483647"/>
          </a:xfrm>
        </p:grpSpPr>
      </p:grpSp>
      <p:pic>
        <p:nvPicPr>
          <p:cNvPr id="22" name="Picture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3400" y="136622"/>
            <a:ext cx="177800" cy="1778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7400" y="136622"/>
            <a:ext cx="177800" cy="177800"/>
          </a:xfrm>
          <a:prstGeom prst="rect">
            <a:avLst/>
          </a:prstGeom>
        </p:spPr>
      </p:pic>
      <p:grpSp>
        <p:nvGrpSpPr>
          <p:cNvPr id="24" name="Group 24"/>
          <p:cNvGrpSpPr/>
          <p:nvPr/>
        </p:nvGrpSpPr>
        <p:grpSpPr>
          <a:xfrm>
            <a:off x="2147483647" y="2147331247"/>
            <a:ext cx="2147483647" cy="2147483647"/>
            <a:chOff x="2147483647" y="2147407447"/>
            <a:chExt cx="2147483647" cy="2147483647"/>
          </a:xfrm>
        </p:grpSpPr>
      </p:grpSp>
      <p:pic>
        <p:nvPicPr>
          <p:cNvPr id="26" name="Picture 2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89100" y="88900"/>
            <a:ext cx="203200" cy="203200"/>
          </a:xfrm>
          <a:prstGeom prst="rect">
            <a:avLst/>
          </a:prstGeom>
        </p:spPr>
      </p:pic>
      <p:grpSp>
        <p:nvGrpSpPr>
          <p:cNvPr id="28" name="Group 28"/>
          <p:cNvGrpSpPr/>
          <p:nvPr/>
        </p:nvGrpSpPr>
        <p:grpSpPr>
          <a:xfrm>
            <a:off x="2147483647" y="2147331247"/>
            <a:ext cx="2147483647" cy="853808300"/>
            <a:chOff x="2147483647" y="2147407447"/>
            <a:chExt cx="2147483647" cy="853808300"/>
          </a:xfrm>
        </p:grpSpPr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99283D2-8CC9-96D9-53A6-E93513543244}"/>
              </a:ext>
            </a:extLst>
          </p:cNvPr>
          <p:cNvSpPr txBox="1"/>
          <p:nvPr/>
        </p:nvSpPr>
        <p:spPr>
          <a:xfrm>
            <a:off x="1750995" y="501134"/>
            <a:ext cx="4182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Danjo-bold" pitchFamily="50" charset="0"/>
                <a:ea typeface="Danjo-bold" pitchFamily="50" charset="0"/>
              </a:rPr>
              <a:t>www.</a:t>
            </a:r>
            <a:r>
              <a:rPr lang="ko-KR" altLang="en-US" b="1">
                <a:latin typeface="Danjo-bold" pitchFamily="50" charset="0"/>
                <a:ea typeface="Danjo-bold" pitchFamily="50" charset="0"/>
              </a:rPr>
              <a:t>쌍용마켙</a:t>
            </a:r>
            <a:r>
              <a:rPr lang="en-US" altLang="ko-KR" b="1">
                <a:latin typeface="Danjo-bold" pitchFamily="50" charset="0"/>
                <a:ea typeface="Danjo-bold" pitchFamily="50" charset="0"/>
              </a:rPr>
              <a:t>.com</a:t>
            </a:r>
            <a:endParaRPr lang="ko-KR" altLang="en-US" sz="1600" b="1">
              <a:latin typeface="Danjo-bold" pitchFamily="50" charset="0"/>
              <a:ea typeface="Danjo-bold" pitchFamily="50" charset="0"/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21B3E612-6F46-31A1-7FC8-FB2993734A3D}"/>
              </a:ext>
            </a:extLst>
          </p:cNvPr>
          <p:cNvGrpSpPr/>
          <p:nvPr/>
        </p:nvGrpSpPr>
        <p:grpSpPr>
          <a:xfrm>
            <a:off x="12074359" y="1155301"/>
            <a:ext cx="3860799" cy="533399"/>
            <a:chOff x="10197368" y="1155301"/>
            <a:chExt cx="3860799" cy="533399"/>
          </a:xfrm>
        </p:grpSpPr>
        <p:sp>
          <p:nvSpPr>
            <p:cNvPr id="30" name="순서도: 수행의 시작/종료 29">
              <a:extLst>
                <a:ext uri="{FF2B5EF4-FFF2-40B4-BE49-F238E27FC236}">
                  <a16:creationId xmlns:a16="http://schemas.microsoft.com/office/drawing/2014/main" id="{7B47E284-3D76-ACE0-470E-A6D0213B68C1}"/>
                </a:ext>
              </a:extLst>
            </p:cNvPr>
            <p:cNvSpPr/>
            <p:nvPr/>
          </p:nvSpPr>
          <p:spPr>
            <a:xfrm>
              <a:off x="10197368" y="1155301"/>
              <a:ext cx="3860799" cy="533399"/>
            </a:xfrm>
            <a:prstGeom prst="flowChartTerminator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4" name="그래픽 33" descr="돋보기">
              <a:extLst>
                <a:ext uri="{FF2B5EF4-FFF2-40B4-BE49-F238E27FC236}">
                  <a16:creationId xmlns:a16="http://schemas.microsoft.com/office/drawing/2014/main" id="{7C59231D-4951-1150-E41A-A74DCCB909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445780" y="1205700"/>
              <a:ext cx="432600" cy="432600"/>
            </a:xfrm>
            <a:prstGeom prst="rect">
              <a:avLst/>
            </a:prstGeom>
          </p:spPr>
        </p:pic>
      </p:grpSp>
      <p:sp>
        <p:nvSpPr>
          <p:cNvPr id="35" name="별: 꼭짓점 5개 34">
            <a:extLst>
              <a:ext uri="{FF2B5EF4-FFF2-40B4-BE49-F238E27FC236}">
                <a16:creationId xmlns:a16="http://schemas.microsoft.com/office/drawing/2014/main" id="{1D7975F6-6CB9-3E6B-89A1-DE3DF00E3F34}"/>
              </a:ext>
            </a:extLst>
          </p:cNvPr>
          <p:cNvSpPr/>
          <p:nvPr/>
        </p:nvSpPr>
        <p:spPr>
          <a:xfrm>
            <a:off x="16966868" y="476013"/>
            <a:ext cx="429491" cy="3937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래픽 44" descr="쇼핑 카트">
            <a:extLst>
              <a:ext uri="{FF2B5EF4-FFF2-40B4-BE49-F238E27FC236}">
                <a16:creationId xmlns:a16="http://schemas.microsoft.com/office/drawing/2014/main" id="{3C9D3304-0D19-CD90-8AB7-D42A9D5990B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6224651" y="1158550"/>
            <a:ext cx="520300" cy="520300"/>
          </a:xfrm>
          <a:prstGeom prst="rect">
            <a:avLst/>
          </a:prstGeom>
        </p:spPr>
      </p:pic>
      <p:pic>
        <p:nvPicPr>
          <p:cNvPr id="47" name="그래픽 46" descr="하트">
            <a:extLst>
              <a:ext uri="{FF2B5EF4-FFF2-40B4-BE49-F238E27FC236}">
                <a16:creationId xmlns:a16="http://schemas.microsoft.com/office/drawing/2014/main" id="{F3BB2720-DE9B-0E41-B48C-75975D3F06A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921464" y="1150635"/>
            <a:ext cx="520301" cy="520301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4B336E3F-E9BC-93F6-E160-F23A33203500}"/>
              </a:ext>
            </a:extLst>
          </p:cNvPr>
          <p:cNvSpPr/>
          <p:nvPr/>
        </p:nvSpPr>
        <p:spPr>
          <a:xfrm>
            <a:off x="-381000" y="1853401"/>
            <a:ext cx="19278600" cy="8345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그래픽 48" descr="사용자">
            <a:extLst>
              <a:ext uri="{FF2B5EF4-FFF2-40B4-BE49-F238E27FC236}">
                <a16:creationId xmlns:a16="http://schemas.microsoft.com/office/drawing/2014/main" id="{3E6D0013-6636-E3CF-6E3A-603A002974E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7584834" y="1163734"/>
            <a:ext cx="550766" cy="550766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4A94157F-5D76-554D-3D85-1585E52C3F16}"/>
              </a:ext>
            </a:extLst>
          </p:cNvPr>
          <p:cNvSpPr txBox="1"/>
          <p:nvPr/>
        </p:nvSpPr>
        <p:spPr>
          <a:xfrm>
            <a:off x="2083869" y="8118"/>
            <a:ext cx="9648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>
                <a:latin typeface="Danjo-bold" pitchFamily="50" charset="0"/>
                <a:ea typeface="Danjo-bold" pitchFamily="50" charset="0"/>
              </a:rPr>
              <a:t>쌍용마켙</a:t>
            </a:r>
            <a:endParaRPr lang="ko-KR" altLang="en-US"/>
          </a:p>
        </p:txBody>
      </p:sp>
      <p:pic>
        <p:nvPicPr>
          <p:cNvPr id="95" name="그림 94">
            <a:extLst>
              <a:ext uri="{FF2B5EF4-FFF2-40B4-BE49-F238E27FC236}">
                <a16:creationId xmlns:a16="http://schemas.microsoft.com/office/drawing/2014/main" id="{A6F03B3E-D0AA-23BE-A3E4-742ECCA26DA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9" y="815607"/>
            <a:ext cx="3200402" cy="106680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69F2FF9-2E82-83EC-98BE-40905279CA66}"/>
              </a:ext>
            </a:extLst>
          </p:cNvPr>
          <p:cNvSpPr/>
          <p:nvPr/>
        </p:nvSpPr>
        <p:spPr>
          <a:xfrm>
            <a:off x="-41842" y="1853401"/>
            <a:ext cx="3242241" cy="834582"/>
          </a:xfrm>
          <a:prstGeom prst="rect">
            <a:avLst/>
          </a:prstGeom>
          <a:solidFill>
            <a:schemeClr val="accent3">
              <a:lumMod val="7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DAF25B8-13D4-0082-D68E-007B81952F9C}"/>
              </a:ext>
            </a:extLst>
          </p:cNvPr>
          <p:cNvGrpSpPr/>
          <p:nvPr/>
        </p:nvGrpSpPr>
        <p:grpSpPr>
          <a:xfrm>
            <a:off x="86956" y="2095500"/>
            <a:ext cx="294044" cy="304800"/>
            <a:chOff x="5039956" y="5143500"/>
            <a:chExt cx="294044" cy="304800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FC42034D-4912-926E-87C2-7C06ED5A7EB0}"/>
                </a:ext>
              </a:extLst>
            </p:cNvPr>
            <p:cNvCxnSpPr>
              <a:cxnSpLocks/>
            </p:cNvCxnSpPr>
            <p:nvPr/>
          </p:nvCxnSpPr>
          <p:spPr>
            <a:xfrm>
              <a:off x="5039956" y="5448300"/>
              <a:ext cx="294044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0B5ADD7F-6A06-78C8-B258-03506E15EF74}"/>
                </a:ext>
              </a:extLst>
            </p:cNvPr>
            <p:cNvCxnSpPr>
              <a:cxnSpLocks/>
            </p:cNvCxnSpPr>
            <p:nvPr/>
          </p:nvCxnSpPr>
          <p:spPr>
            <a:xfrm>
              <a:off x="5039956" y="5295900"/>
              <a:ext cx="294044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F48CF9A-C3DE-A5EC-983D-DB1DC2A91B18}"/>
                </a:ext>
              </a:extLst>
            </p:cNvPr>
            <p:cNvCxnSpPr>
              <a:cxnSpLocks/>
            </p:cNvCxnSpPr>
            <p:nvPr/>
          </p:nvCxnSpPr>
          <p:spPr>
            <a:xfrm>
              <a:off x="5039956" y="5143500"/>
              <a:ext cx="294044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E46B861-748F-5EEF-3152-2765F7044A77}"/>
              </a:ext>
            </a:extLst>
          </p:cNvPr>
          <p:cNvSpPr txBox="1"/>
          <p:nvPr/>
        </p:nvSpPr>
        <p:spPr>
          <a:xfrm>
            <a:off x="565150" y="1893957"/>
            <a:ext cx="2635250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4400">
                <a:latin typeface="Cooper Black" panose="0208090404030B020404" pitchFamily="18" charset="0"/>
                <a:ea typeface="Danjo-bold" pitchFamily="50" charset="0"/>
              </a:rPr>
              <a:t>기술 소개</a:t>
            </a:r>
            <a:endParaRPr lang="ko-KR" altLang="en-US" sz="4000">
              <a:latin typeface="Cooper Black" panose="0208090404030B020404" pitchFamily="18" charset="0"/>
              <a:ea typeface="Danjo-bold" pitchFamily="50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A1CD4D8-060A-45BF-71DB-6355C2546082}"/>
              </a:ext>
            </a:extLst>
          </p:cNvPr>
          <p:cNvSpPr/>
          <p:nvPr/>
        </p:nvSpPr>
        <p:spPr>
          <a:xfrm>
            <a:off x="3200399" y="1853401"/>
            <a:ext cx="2057401" cy="834582"/>
          </a:xfrm>
          <a:prstGeom prst="rect">
            <a:avLst/>
          </a:prstGeom>
          <a:solidFill>
            <a:schemeClr val="accent3">
              <a:lumMod val="60000"/>
              <a:lumOff val="4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CD7318-F588-4228-D68E-334FA096485B}"/>
              </a:ext>
            </a:extLst>
          </p:cNvPr>
          <p:cNvSpPr txBox="1"/>
          <p:nvPr/>
        </p:nvSpPr>
        <p:spPr>
          <a:xfrm>
            <a:off x="3224778" y="2039149"/>
            <a:ext cx="32639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Danjo-bold" pitchFamily="50" charset="0"/>
                <a:ea typeface="Danjo-bold" pitchFamily="50" charset="0"/>
              </a:rPr>
              <a:t>DB TABLE</a:t>
            </a:r>
            <a:endParaRPr lang="ko-KR" altLang="en-US" sz="2000">
              <a:latin typeface="Danjo-bold" pitchFamily="50" charset="0"/>
              <a:ea typeface="Danjo-bold" pitchFamily="50" charset="0"/>
            </a:endParaRPr>
          </a:p>
        </p:txBody>
      </p:sp>
      <p:graphicFrame>
        <p:nvGraphicFramePr>
          <p:cNvPr id="29" name="Google Shape;197;p5">
            <a:extLst>
              <a:ext uri="{FF2B5EF4-FFF2-40B4-BE49-F238E27FC236}">
                <a16:creationId xmlns:a16="http://schemas.microsoft.com/office/drawing/2014/main" id="{0E5DE0C1-F1C3-E9E7-26A2-903CF1E9DA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532397"/>
              </p:ext>
            </p:extLst>
          </p:nvPr>
        </p:nvGraphicFramePr>
        <p:xfrm>
          <a:off x="3200399" y="3585572"/>
          <a:ext cx="12143510" cy="5398136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739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2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12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03508">
                <a:tc>
                  <a:txBody>
                    <a:bodyPr/>
                    <a:lstStyle/>
                    <a:p>
                      <a:pPr marL="0" lvl="1" indent="0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b="1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테이블 명</a:t>
                      </a:r>
                      <a:endParaRPr lang="ko-KR" altLang="en-US" sz="1600" b="1" i="0" strike="noStrike" kern="1200" cap="non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b="1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역할</a:t>
                      </a:r>
                      <a:endParaRPr lang="ko-KR" altLang="en-US" sz="1600" b="1" i="0" strike="noStrike" kern="1200" cap="non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b="1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컬럼 리스트</a:t>
                      </a:r>
                      <a:endParaRPr lang="ko-KR" altLang="en-US" sz="1600" b="1" i="0" strike="noStrike" kern="1200" cap="non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8219">
                <a:tc>
                  <a:txBody>
                    <a:bodyPr/>
                    <a:lstStyle/>
                    <a:p>
                      <a:pPr marL="0" lvl="1" indent="0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800" b="1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배송상태</a:t>
                      </a:r>
                      <a:br>
                        <a:rPr lang="en-US" altLang="ko-KR" sz="1800" b="1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</a:br>
                      <a:r>
                        <a:rPr lang="en-US" altLang="ko-KR" sz="1800" b="1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delivery</a:t>
                      </a:r>
                      <a:endParaRPr lang="ko-KR" altLang="en-US" sz="1800" b="1" i="0" strike="noStrike" kern="1200" cap="non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85725" lvl="1" indent="-85725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4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배송 상태의 정보를 저장</a:t>
                      </a: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delivery_key,	d_status</a:t>
                      </a:r>
                      <a:endParaRPr lang="ko-KR" altLang="en-US" sz="1200" b="0" i="0" strike="noStrike" kern="1200" cap="non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9095">
                <a:tc>
                  <a:txBody>
                    <a:bodyPr/>
                    <a:lstStyle/>
                    <a:p>
                      <a:pPr marL="0" lvl="1" indent="0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800" b="1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주문내역</a:t>
                      </a:r>
                      <a:br>
                        <a:rPr lang="en-US" altLang="ko-KR" sz="1800" b="1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</a:br>
                      <a:r>
                        <a:rPr lang="en-US" altLang="ko-KR" sz="1800" b="1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order</a:t>
                      </a:r>
                      <a:endParaRPr lang="ko-KR" altLang="en-US" sz="1800" b="1" i="0" strike="noStrike" kern="1200" cap="non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85725" lvl="1" indent="-85725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4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주문 내역의 정보를 저장</a:t>
                      </a: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order_key, u_idx, delivery_key, paymethod, delivery_price,  delivery_msg, confirm, grade, ratio_mile, mile, usedmile, d_price, b_discount, t_discount, destination, receiver,</a:t>
                      </a:r>
                      <a:r>
                        <a:rPr lang="ko-KR" altLang="en-US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</a:t>
                      </a: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zip_code, receiver_tel, is_allcancel, total_cancel_price, is_allrefund, total_refund_price, order_dtm, order_qty, order_changed_qty, primary_price, final_price</a:t>
                      </a:r>
                      <a:endParaRPr lang="ko-KR" altLang="en-US" sz="1200" b="0" i="0" strike="noStrike" kern="1200" cap="non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9095">
                <a:tc>
                  <a:txBody>
                    <a:bodyPr/>
                    <a:lstStyle/>
                    <a:p>
                      <a:pPr marL="0" lvl="1" indent="0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800" b="1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주문상세</a:t>
                      </a:r>
                      <a:br>
                        <a:rPr lang="en-US" altLang="ko-KR" sz="1800" b="1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</a:br>
                      <a:r>
                        <a:rPr lang="en-US" altLang="ko-KR" sz="1800" b="1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order_detail</a:t>
                      </a:r>
                      <a:endParaRPr lang="ko-KR" altLang="en-US" sz="1800" b="1" i="0" strike="noStrike" kern="1200" cap="non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85725" lvl="1" indent="-85725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4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주문 상세내역의 정보를 저장</a:t>
                      </a: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od_key, order_key, option_key, delivery_key, c_idx, od_delivery_start, od_delivery_end, od_waybill, od_confirm, od_iscoupon, od_mile, d_price, od_usedmile, cancel_qty, refund_qty, cancel_price, refund_price, od_qty, od_changed_qty, od_totalprice, od_changed_price, isexchanged, od_price, cell_price</a:t>
                      </a:r>
                      <a:endParaRPr lang="ko-KR" altLang="en-US" sz="1200" b="0" i="0" strike="noStrike" kern="1200" cap="non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8219">
                <a:tc>
                  <a:txBody>
                    <a:bodyPr/>
                    <a:lstStyle/>
                    <a:p>
                      <a:pPr marL="0" lvl="1" indent="0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800" b="1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취소환불</a:t>
                      </a:r>
                      <a:br>
                        <a:rPr lang="en-US" altLang="ko-KR" sz="1800" b="1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</a:br>
                      <a:r>
                        <a:rPr lang="en-US" altLang="ko-KR" sz="1800" b="1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order_status</a:t>
                      </a:r>
                      <a:endParaRPr lang="ko-KR" altLang="en-US" sz="1800" b="1" i="0" strike="noStrike" kern="1200" cap="non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lvl="1" indent="-85725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4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취소</a:t>
                      </a:r>
                      <a:r>
                        <a:rPr lang="en-US" altLang="ko-KR" sz="14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, </a:t>
                      </a:r>
                      <a:r>
                        <a:rPr lang="ko-KR" altLang="en-US" sz="14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환불 내역의 정보를 저장</a:t>
                      </a: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pt-BR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os_key, od_key, os_option, os_qty, os_price, os_msg, os_create_dtm, os_confirm</a:t>
                      </a:r>
                      <a:endParaRPr lang="ko-KR" altLang="en-US" sz="1200" b="0" i="0" strike="noStrike" kern="1200" cap="non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2" name="직사각형 31">
            <a:extLst>
              <a:ext uri="{FF2B5EF4-FFF2-40B4-BE49-F238E27FC236}">
                <a16:creationId xmlns:a16="http://schemas.microsoft.com/office/drawing/2014/main" id="{DE692C48-555A-895E-AE5D-80143B453808}"/>
              </a:ext>
            </a:extLst>
          </p:cNvPr>
          <p:cNvSpPr/>
          <p:nvPr/>
        </p:nvSpPr>
        <p:spPr>
          <a:xfrm>
            <a:off x="6052881" y="1853401"/>
            <a:ext cx="6194937" cy="834582"/>
          </a:xfrm>
          <a:prstGeom prst="rect">
            <a:avLst/>
          </a:prstGeom>
          <a:solidFill>
            <a:schemeClr val="accent3">
              <a:lumMod val="60000"/>
              <a:lumOff val="4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0AF48F1-F76E-F97D-EF87-9D9FA2D64640}"/>
              </a:ext>
            </a:extLst>
          </p:cNvPr>
          <p:cNvSpPr txBox="1"/>
          <p:nvPr/>
        </p:nvSpPr>
        <p:spPr>
          <a:xfrm>
            <a:off x="6179620" y="2076083"/>
            <a:ext cx="5941460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-KR" altLang="en-US" sz="2400" b="1" i="0" u="none" strike="noStrike" cap="none">
                <a:solidFill>
                  <a:schemeClr val="dk1"/>
                </a:solidFill>
                <a:latin typeface="Danjo-bold" pitchFamily="50" charset="0"/>
                <a:ea typeface="Danjo-bold" pitchFamily="50" charset="0"/>
                <a:cs typeface="Malgun Gothic"/>
                <a:sym typeface="Malgun Gothic"/>
              </a:rPr>
              <a:t>배송상태 </a:t>
            </a:r>
            <a:r>
              <a:rPr lang="en-US" altLang="ko-KR" sz="2400" b="1" i="0" u="none" strike="noStrike" cap="none">
                <a:solidFill>
                  <a:schemeClr val="dk1"/>
                </a:solidFill>
                <a:latin typeface="Danjo-bold" pitchFamily="50" charset="0"/>
                <a:ea typeface="Danjo-bold" pitchFamily="50" charset="0"/>
                <a:cs typeface="Malgun Gothic"/>
                <a:sym typeface="Malgun Gothic"/>
              </a:rPr>
              <a:t>| </a:t>
            </a:r>
            <a:r>
              <a:rPr lang="ko-KR" altLang="en-US" sz="2400" b="1" i="0" u="none" strike="noStrike" cap="none">
                <a:solidFill>
                  <a:schemeClr val="dk1"/>
                </a:solidFill>
                <a:latin typeface="Danjo-bold" pitchFamily="50" charset="0"/>
                <a:ea typeface="Danjo-bold" pitchFamily="50" charset="0"/>
                <a:cs typeface="Malgun Gothic"/>
                <a:sym typeface="Malgun Gothic"/>
              </a:rPr>
              <a:t>주문 테이블 리스트</a:t>
            </a:r>
          </a:p>
        </p:txBody>
      </p:sp>
    </p:spTree>
    <p:extLst>
      <p:ext uri="{BB962C8B-B14F-4D97-AF65-F5344CB8AC3E}">
        <p14:creationId xmlns:p14="http://schemas.microsoft.com/office/powerpoint/2010/main" val="306442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898296400" y="464477100"/>
            <a:ext cx="2147483647" cy="2147483647"/>
            <a:chOff x="-898296400" y="464553300"/>
            <a:chExt cx="2147483647" cy="2147483647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250" y="-99666"/>
            <a:ext cx="18478500" cy="102489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7483647" y="2147331247"/>
            <a:ext cx="2147483647" cy="2147483647"/>
            <a:chOff x="2147483647" y="2147407447"/>
            <a:chExt cx="2147483647" cy="2147483647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900" y="-50800"/>
            <a:ext cx="2451100" cy="6731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41300" y="419100"/>
            <a:ext cx="18783300" cy="5715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331247"/>
            <a:ext cx="2147483647" cy="2147483647"/>
            <a:chOff x="2147483647" y="2147407447"/>
            <a:chExt cx="2147483647" cy="2147483647"/>
          </a:xfrm>
        </p:grpSpPr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2600" y="533400"/>
            <a:ext cx="15039109" cy="3429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571500"/>
            <a:ext cx="254000" cy="2540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3700" y="571500"/>
            <a:ext cx="254000" cy="2540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70000" y="571500"/>
            <a:ext cx="254000" cy="2540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17722850" y="673100"/>
            <a:ext cx="279400" cy="635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2100" y="136622"/>
            <a:ext cx="177800" cy="177800"/>
          </a:xfrm>
          <a:prstGeom prst="rect">
            <a:avLst/>
          </a:prstGeom>
        </p:spPr>
      </p:pic>
      <p:grpSp>
        <p:nvGrpSpPr>
          <p:cNvPr id="19" name="Group 19"/>
          <p:cNvGrpSpPr/>
          <p:nvPr/>
        </p:nvGrpSpPr>
        <p:grpSpPr>
          <a:xfrm>
            <a:off x="2147483647" y="2147331247"/>
            <a:ext cx="2147483647" cy="2147483647"/>
            <a:chOff x="2147483647" y="2147407447"/>
            <a:chExt cx="2147483647" cy="2147483647"/>
          </a:xfrm>
        </p:grpSpPr>
      </p:grpSp>
      <p:pic>
        <p:nvPicPr>
          <p:cNvPr id="22" name="Picture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3400" y="136622"/>
            <a:ext cx="177800" cy="1778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7400" y="136622"/>
            <a:ext cx="177800" cy="177800"/>
          </a:xfrm>
          <a:prstGeom prst="rect">
            <a:avLst/>
          </a:prstGeom>
        </p:spPr>
      </p:pic>
      <p:grpSp>
        <p:nvGrpSpPr>
          <p:cNvPr id="24" name="Group 24"/>
          <p:cNvGrpSpPr/>
          <p:nvPr/>
        </p:nvGrpSpPr>
        <p:grpSpPr>
          <a:xfrm>
            <a:off x="2147483647" y="2147331247"/>
            <a:ext cx="2147483647" cy="2147483647"/>
            <a:chOff x="2147483647" y="2147407447"/>
            <a:chExt cx="2147483647" cy="2147483647"/>
          </a:xfrm>
        </p:grpSpPr>
      </p:grpSp>
      <p:pic>
        <p:nvPicPr>
          <p:cNvPr id="26" name="Picture 2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89100" y="88900"/>
            <a:ext cx="203200" cy="203200"/>
          </a:xfrm>
          <a:prstGeom prst="rect">
            <a:avLst/>
          </a:prstGeom>
        </p:spPr>
      </p:pic>
      <p:grpSp>
        <p:nvGrpSpPr>
          <p:cNvPr id="28" name="Group 28"/>
          <p:cNvGrpSpPr/>
          <p:nvPr/>
        </p:nvGrpSpPr>
        <p:grpSpPr>
          <a:xfrm>
            <a:off x="2147483647" y="2147331247"/>
            <a:ext cx="2147483647" cy="853808300"/>
            <a:chOff x="2147483647" y="2147407447"/>
            <a:chExt cx="2147483647" cy="853808300"/>
          </a:xfrm>
        </p:grpSpPr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99283D2-8CC9-96D9-53A6-E93513543244}"/>
              </a:ext>
            </a:extLst>
          </p:cNvPr>
          <p:cNvSpPr txBox="1"/>
          <p:nvPr/>
        </p:nvSpPr>
        <p:spPr>
          <a:xfrm>
            <a:off x="1750995" y="501134"/>
            <a:ext cx="4182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Danjo-bold" pitchFamily="50" charset="0"/>
                <a:ea typeface="Danjo-bold" pitchFamily="50" charset="0"/>
              </a:rPr>
              <a:t>www.</a:t>
            </a:r>
            <a:r>
              <a:rPr lang="ko-KR" altLang="en-US" b="1">
                <a:latin typeface="Danjo-bold" pitchFamily="50" charset="0"/>
                <a:ea typeface="Danjo-bold" pitchFamily="50" charset="0"/>
              </a:rPr>
              <a:t>쌍용마켙</a:t>
            </a:r>
            <a:r>
              <a:rPr lang="en-US" altLang="ko-KR" b="1">
                <a:latin typeface="Danjo-bold" pitchFamily="50" charset="0"/>
                <a:ea typeface="Danjo-bold" pitchFamily="50" charset="0"/>
              </a:rPr>
              <a:t>.com</a:t>
            </a:r>
            <a:endParaRPr lang="ko-KR" altLang="en-US" sz="1600" b="1">
              <a:latin typeface="Danjo-bold" pitchFamily="50" charset="0"/>
              <a:ea typeface="Danjo-bold" pitchFamily="50" charset="0"/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21B3E612-6F46-31A1-7FC8-FB2993734A3D}"/>
              </a:ext>
            </a:extLst>
          </p:cNvPr>
          <p:cNvGrpSpPr/>
          <p:nvPr/>
        </p:nvGrpSpPr>
        <p:grpSpPr>
          <a:xfrm>
            <a:off x="12074359" y="1155301"/>
            <a:ext cx="3860799" cy="533399"/>
            <a:chOff x="10197368" y="1155301"/>
            <a:chExt cx="3860799" cy="533399"/>
          </a:xfrm>
        </p:grpSpPr>
        <p:sp>
          <p:nvSpPr>
            <p:cNvPr id="30" name="순서도: 수행의 시작/종료 29">
              <a:extLst>
                <a:ext uri="{FF2B5EF4-FFF2-40B4-BE49-F238E27FC236}">
                  <a16:creationId xmlns:a16="http://schemas.microsoft.com/office/drawing/2014/main" id="{7B47E284-3D76-ACE0-470E-A6D0213B68C1}"/>
                </a:ext>
              </a:extLst>
            </p:cNvPr>
            <p:cNvSpPr/>
            <p:nvPr/>
          </p:nvSpPr>
          <p:spPr>
            <a:xfrm>
              <a:off x="10197368" y="1155301"/>
              <a:ext cx="3860799" cy="533399"/>
            </a:xfrm>
            <a:prstGeom prst="flowChartTerminator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4" name="그래픽 33" descr="돋보기">
              <a:extLst>
                <a:ext uri="{FF2B5EF4-FFF2-40B4-BE49-F238E27FC236}">
                  <a16:creationId xmlns:a16="http://schemas.microsoft.com/office/drawing/2014/main" id="{7C59231D-4951-1150-E41A-A74DCCB909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445780" y="1205700"/>
              <a:ext cx="432600" cy="432600"/>
            </a:xfrm>
            <a:prstGeom prst="rect">
              <a:avLst/>
            </a:prstGeom>
          </p:spPr>
        </p:pic>
      </p:grpSp>
      <p:sp>
        <p:nvSpPr>
          <p:cNvPr id="35" name="별: 꼭짓점 5개 34">
            <a:extLst>
              <a:ext uri="{FF2B5EF4-FFF2-40B4-BE49-F238E27FC236}">
                <a16:creationId xmlns:a16="http://schemas.microsoft.com/office/drawing/2014/main" id="{1D7975F6-6CB9-3E6B-89A1-DE3DF00E3F34}"/>
              </a:ext>
            </a:extLst>
          </p:cNvPr>
          <p:cNvSpPr/>
          <p:nvPr/>
        </p:nvSpPr>
        <p:spPr>
          <a:xfrm>
            <a:off x="16966868" y="476013"/>
            <a:ext cx="429491" cy="3937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래픽 44" descr="쇼핑 카트">
            <a:extLst>
              <a:ext uri="{FF2B5EF4-FFF2-40B4-BE49-F238E27FC236}">
                <a16:creationId xmlns:a16="http://schemas.microsoft.com/office/drawing/2014/main" id="{3C9D3304-0D19-CD90-8AB7-D42A9D5990B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6224651" y="1158550"/>
            <a:ext cx="520300" cy="520300"/>
          </a:xfrm>
          <a:prstGeom prst="rect">
            <a:avLst/>
          </a:prstGeom>
        </p:spPr>
      </p:pic>
      <p:pic>
        <p:nvPicPr>
          <p:cNvPr id="47" name="그래픽 46" descr="하트">
            <a:extLst>
              <a:ext uri="{FF2B5EF4-FFF2-40B4-BE49-F238E27FC236}">
                <a16:creationId xmlns:a16="http://schemas.microsoft.com/office/drawing/2014/main" id="{F3BB2720-DE9B-0E41-B48C-75975D3F06A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921464" y="1150635"/>
            <a:ext cx="520301" cy="520301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4B336E3F-E9BC-93F6-E160-F23A33203500}"/>
              </a:ext>
            </a:extLst>
          </p:cNvPr>
          <p:cNvSpPr/>
          <p:nvPr/>
        </p:nvSpPr>
        <p:spPr>
          <a:xfrm>
            <a:off x="-381000" y="1853401"/>
            <a:ext cx="19278600" cy="8345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그래픽 48" descr="사용자">
            <a:extLst>
              <a:ext uri="{FF2B5EF4-FFF2-40B4-BE49-F238E27FC236}">
                <a16:creationId xmlns:a16="http://schemas.microsoft.com/office/drawing/2014/main" id="{3E6D0013-6636-E3CF-6E3A-603A002974E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7584834" y="1163734"/>
            <a:ext cx="550766" cy="550766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4A94157F-5D76-554D-3D85-1585E52C3F16}"/>
              </a:ext>
            </a:extLst>
          </p:cNvPr>
          <p:cNvSpPr txBox="1"/>
          <p:nvPr/>
        </p:nvSpPr>
        <p:spPr>
          <a:xfrm>
            <a:off x="2083869" y="8118"/>
            <a:ext cx="9648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>
                <a:latin typeface="Danjo-bold" pitchFamily="50" charset="0"/>
                <a:ea typeface="Danjo-bold" pitchFamily="50" charset="0"/>
              </a:rPr>
              <a:t>쌍용마켙</a:t>
            </a:r>
            <a:endParaRPr lang="ko-KR" altLang="en-US"/>
          </a:p>
        </p:txBody>
      </p:sp>
      <p:pic>
        <p:nvPicPr>
          <p:cNvPr id="95" name="그림 94">
            <a:extLst>
              <a:ext uri="{FF2B5EF4-FFF2-40B4-BE49-F238E27FC236}">
                <a16:creationId xmlns:a16="http://schemas.microsoft.com/office/drawing/2014/main" id="{A6F03B3E-D0AA-23BE-A3E4-742ECCA26DA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9" y="815607"/>
            <a:ext cx="3200402" cy="106680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69F2FF9-2E82-83EC-98BE-40905279CA66}"/>
              </a:ext>
            </a:extLst>
          </p:cNvPr>
          <p:cNvSpPr/>
          <p:nvPr/>
        </p:nvSpPr>
        <p:spPr>
          <a:xfrm>
            <a:off x="-41842" y="1853401"/>
            <a:ext cx="3242241" cy="834582"/>
          </a:xfrm>
          <a:prstGeom prst="rect">
            <a:avLst/>
          </a:prstGeom>
          <a:solidFill>
            <a:schemeClr val="accent3">
              <a:lumMod val="7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DAF25B8-13D4-0082-D68E-007B81952F9C}"/>
              </a:ext>
            </a:extLst>
          </p:cNvPr>
          <p:cNvGrpSpPr/>
          <p:nvPr/>
        </p:nvGrpSpPr>
        <p:grpSpPr>
          <a:xfrm>
            <a:off x="86956" y="2095500"/>
            <a:ext cx="294044" cy="304800"/>
            <a:chOff x="5039956" y="5143500"/>
            <a:chExt cx="294044" cy="304800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FC42034D-4912-926E-87C2-7C06ED5A7EB0}"/>
                </a:ext>
              </a:extLst>
            </p:cNvPr>
            <p:cNvCxnSpPr>
              <a:cxnSpLocks/>
            </p:cNvCxnSpPr>
            <p:nvPr/>
          </p:nvCxnSpPr>
          <p:spPr>
            <a:xfrm>
              <a:off x="5039956" y="5448300"/>
              <a:ext cx="294044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0B5ADD7F-6A06-78C8-B258-03506E15EF74}"/>
                </a:ext>
              </a:extLst>
            </p:cNvPr>
            <p:cNvCxnSpPr>
              <a:cxnSpLocks/>
            </p:cNvCxnSpPr>
            <p:nvPr/>
          </p:nvCxnSpPr>
          <p:spPr>
            <a:xfrm>
              <a:off x="5039956" y="5295900"/>
              <a:ext cx="294044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F48CF9A-C3DE-A5EC-983D-DB1DC2A91B18}"/>
                </a:ext>
              </a:extLst>
            </p:cNvPr>
            <p:cNvCxnSpPr>
              <a:cxnSpLocks/>
            </p:cNvCxnSpPr>
            <p:nvPr/>
          </p:nvCxnSpPr>
          <p:spPr>
            <a:xfrm>
              <a:off x="5039956" y="5143500"/>
              <a:ext cx="294044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E46B861-748F-5EEF-3152-2765F7044A77}"/>
              </a:ext>
            </a:extLst>
          </p:cNvPr>
          <p:cNvSpPr txBox="1"/>
          <p:nvPr/>
        </p:nvSpPr>
        <p:spPr>
          <a:xfrm>
            <a:off x="565150" y="1893957"/>
            <a:ext cx="2635250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4400">
                <a:latin typeface="Cooper Black" panose="0208090404030B020404" pitchFamily="18" charset="0"/>
                <a:ea typeface="Danjo-bold" pitchFamily="50" charset="0"/>
              </a:rPr>
              <a:t>기술 소개</a:t>
            </a:r>
            <a:endParaRPr lang="ko-KR" altLang="en-US" sz="4000">
              <a:latin typeface="Cooper Black" panose="0208090404030B020404" pitchFamily="18" charset="0"/>
              <a:ea typeface="Danjo-bold" pitchFamily="50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A1CD4D8-060A-45BF-71DB-6355C2546082}"/>
              </a:ext>
            </a:extLst>
          </p:cNvPr>
          <p:cNvSpPr/>
          <p:nvPr/>
        </p:nvSpPr>
        <p:spPr>
          <a:xfrm>
            <a:off x="3200399" y="1853401"/>
            <a:ext cx="2057401" cy="834582"/>
          </a:xfrm>
          <a:prstGeom prst="rect">
            <a:avLst/>
          </a:prstGeom>
          <a:solidFill>
            <a:schemeClr val="accent3">
              <a:lumMod val="60000"/>
              <a:lumOff val="4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CD7318-F588-4228-D68E-334FA096485B}"/>
              </a:ext>
            </a:extLst>
          </p:cNvPr>
          <p:cNvSpPr txBox="1"/>
          <p:nvPr/>
        </p:nvSpPr>
        <p:spPr>
          <a:xfrm>
            <a:off x="3224778" y="2039149"/>
            <a:ext cx="32639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Danjo-bold" pitchFamily="50" charset="0"/>
                <a:ea typeface="Danjo-bold" pitchFamily="50" charset="0"/>
              </a:rPr>
              <a:t>DB TABLE</a:t>
            </a:r>
            <a:endParaRPr lang="ko-KR" altLang="en-US" sz="2000">
              <a:latin typeface="Danjo-bold" pitchFamily="50" charset="0"/>
              <a:ea typeface="Danjo-bold" pitchFamily="50" charset="0"/>
            </a:endParaRPr>
          </a:p>
        </p:txBody>
      </p:sp>
      <p:graphicFrame>
        <p:nvGraphicFramePr>
          <p:cNvPr id="29" name="Google Shape;197;p5">
            <a:extLst>
              <a:ext uri="{FF2B5EF4-FFF2-40B4-BE49-F238E27FC236}">
                <a16:creationId xmlns:a16="http://schemas.microsoft.com/office/drawing/2014/main" id="{2901F1E9-C2F5-7F43-A0D1-DE8D854CF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906952"/>
              </p:ext>
            </p:extLst>
          </p:nvPr>
        </p:nvGraphicFramePr>
        <p:xfrm>
          <a:off x="3200399" y="3550784"/>
          <a:ext cx="11887202" cy="5067243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703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737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4492">
                <a:tc>
                  <a:txBody>
                    <a:bodyPr/>
                    <a:lstStyle/>
                    <a:p>
                      <a:pPr marL="0" lvl="1" indent="0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b="1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테이블 명</a:t>
                      </a:r>
                      <a:endParaRPr lang="ko-KR" altLang="en-US" sz="1600" b="1" i="0" strike="noStrike" kern="1200" cap="non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b="1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역할</a:t>
                      </a:r>
                      <a:endParaRPr lang="ko-KR" altLang="en-US" sz="1600" b="1" i="0" strike="noStrike" kern="1200" cap="non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b="1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컬럼 리스트</a:t>
                      </a:r>
                      <a:endParaRPr lang="ko-KR" altLang="en-US" sz="1600" b="1" i="0" strike="noStrike" kern="1200" cap="non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0266">
                <a:tc>
                  <a:txBody>
                    <a:bodyPr/>
                    <a:lstStyle/>
                    <a:p>
                      <a:pPr marL="0" lvl="1" indent="0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800" b="1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상품옵션</a:t>
                      </a:r>
                      <a:br>
                        <a:rPr lang="en-US" altLang="ko-KR" sz="1800" b="1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</a:br>
                      <a:r>
                        <a:rPr lang="en-US" altLang="ko-KR" sz="1800" b="1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option</a:t>
                      </a:r>
                      <a:endParaRPr lang="ko-KR" altLang="en-US" sz="1800" b="1" i="0" strike="noStrike" kern="1200" cap="non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85725" lvl="1" indent="-85725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4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상품 옵션의 정보를 저장</a:t>
                      </a: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option_key</a:t>
                      </a:r>
                      <a:r>
                        <a:rPr lang="ko-KR" altLang="ko-KR" sz="1200" b="0" i="0" strike="noStrike" kern="1200" cap="non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, </a:t>
                      </a:r>
                      <a:r>
                        <a:rPr lang="en-US" altLang="ko-KR" sz="1200" b="0" i="0" strike="noStrike" kern="1200" cap="non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product_key</a:t>
                      </a:r>
                      <a:r>
                        <a:rPr lang="ko-KR" altLang="ko-KR" sz="1200" b="0" i="0" strike="noStrike" kern="1200" cap="non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, </a:t>
                      </a:r>
                      <a:r>
                        <a:rPr lang="en-US" altLang="ko-KR" sz="1200" b="0" i="0" strike="noStrike" kern="1200" cap="non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option_name</a:t>
                      </a:r>
                      <a:r>
                        <a:rPr lang="ko-KR" altLang="ko-KR" sz="1200" b="0" i="0" strike="noStrike" kern="1200" cap="non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, </a:t>
                      </a:r>
                      <a:r>
                        <a:rPr lang="en-US" altLang="ko-KR" sz="1200" b="0" i="0" strike="noStrike" kern="1200" cap="non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option_value</a:t>
                      </a:r>
                      <a:r>
                        <a:rPr lang="ko-KR" altLang="ko-KR" sz="1200" b="0" i="0" strike="noStrike" kern="1200" cap="non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, </a:t>
                      </a:r>
                      <a:r>
                        <a:rPr lang="en-US" altLang="ko-KR" sz="1200" b="0" i="0" strike="noStrike" kern="1200" cap="non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prod_stock</a:t>
                      </a:r>
                      <a:endParaRPr lang="ko-KR" altLang="en-US" sz="1200" b="0" i="0" strike="noStrike" kern="1200" cap="non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1421">
                <a:tc>
                  <a:txBody>
                    <a:bodyPr/>
                    <a:lstStyle/>
                    <a:p>
                      <a:pPr marL="0" lvl="1" indent="0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800" b="1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상품</a:t>
                      </a:r>
                      <a:br>
                        <a:rPr lang="en-US" altLang="ko-KR" sz="1800" b="1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</a:br>
                      <a:r>
                        <a:rPr lang="en-US" altLang="ko-KR" sz="1800" b="1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product</a:t>
                      </a:r>
                      <a:endParaRPr lang="ko-KR" altLang="en-US" sz="1800" b="1" i="0" strike="noStrike" kern="1200" cap="non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85725" lvl="1" indent="-85725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4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상품의 정보를 저장</a:t>
                      </a: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product_key</a:t>
                      </a:r>
                      <a:r>
                        <a:rPr lang="ko-KR" altLang="ko-KR" sz="1200" b="0" i="0" strike="noStrike" kern="1200" cap="non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, </a:t>
                      </a:r>
                      <a:r>
                        <a:rPr lang="en-US" altLang="ko-KR" sz="1200" b="0" i="0" strike="noStrike" kern="1200" cap="non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category_key</a:t>
                      </a:r>
                      <a:r>
                        <a:rPr lang="ko-KR" altLang="ko-KR" sz="1200" b="0" i="0" strike="noStrike" kern="1200" cap="non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, i</a:t>
                      </a:r>
                      <a:r>
                        <a:rPr lang="en-US" altLang="ko-KR" sz="1200" b="0" i="0" strike="noStrike" kern="1200" cap="non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snew</a:t>
                      </a:r>
                      <a:r>
                        <a:rPr lang="ko-KR" altLang="ko-KR" sz="1200" b="0" i="0" strike="noStrike" kern="1200" cap="non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, </a:t>
                      </a:r>
                      <a:r>
                        <a:rPr lang="en-US" altLang="ko-KR" sz="1200" b="0" i="0" strike="noStrike" kern="1200" cap="non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isrecommend</a:t>
                      </a:r>
                      <a:r>
                        <a:rPr lang="ko-KR" altLang="ko-KR" sz="1200" b="0" i="0" strike="noStrike" kern="1200" cap="non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, </a:t>
                      </a:r>
                      <a:r>
                        <a:rPr lang="en-US" altLang="ko-KR" sz="1200" b="0" i="0" strike="noStrike" kern="1200" cap="non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prod_name</a:t>
                      </a:r>
                      <a:r>
                        <a:rPr lang="ko-KR" altLang="ko-KR" sz="1200" b="0" i="0" strike="noStrike" kern="1200" cap="non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, </a:t>
                      </a:r>
                      <a:r>
                        <a:rPr lang="en-US" altLang="ko-KR" sz="1200" b="0" i="0" strike="noStrike" kern="1200" cap="non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prod_desc1</a:t>
                      </a:r>
                      <a:r>
                        <a:rPr lang="ko-KR" altLang="ko-KR" sz="1200" b="0" i="0" strike="noStrike" kern="1200" cap="non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, </a:t>
                      </a:r>
                      <a:r>
                        <a:rPr lang="en-US" altLang="ko-KR" sz="1200" b="0" i="0" strike="noStrike" kern="1200" cap="non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prod_desc2</a:t>
                      </a:r>
                      <a:r>
                        <a:rPr lang="ko-KR" altLang="ko-KR" sz="1200" b="0" i="0" strike="noStrike" kern="1200" cap="non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, </a:t>
                      </a:r>
                      <a:r>
                        <a:rPr lang="en-US" altLang="ko-KR" sz="1200" b="0" i="0" strike="noStrike" kern="1200" cap="non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ori_price</a:t>
                      </a:r>
                      <a:r>
                        <a:rPr lang="ko-KR" altLang="ko-KR" sz="1200" b="0" i="0" strike="noStrike" kern="1200" cap="non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, </a:t>
                      </a:r>
                      <a:r>
                        <a:rPr lang="en-US" altLang="ko-KR" sz="1200" b="0" i="0" strike="noStrike" kern="1200" cap="non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cell_price</a:t>
                      </a:r>
                      <a:r>
                        <a:rPr lang="ko-KR" altLang="ko-KR" sz="1200" b="0" i="0" strike="noStrike" kern="1200" cap="non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, </a:t>
                      </a:r>
                      <a:r>
                        <a:rPr lang="en-US" altLang="ko-KR" sz="1200" b="0" i="0" strike="noStrike" kern="1200" cap="non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img_url</a:t>
                      </a:r>
                      <a:r>
                        <a:rPr lang="ko-KR" altLang="ko-KR" sz="1200" b="0" i="0" strike="noStrike" kern="1200" cap="non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, </a:t>
                      </a:r>
                      <a:r>
                        <a:rPr lang="en-US" altLang="ko-KR" sz="1200" b="0" i="0" strike="noStrike" kern="1200" cap="non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stock</a:t>
                      </a:r>
                      <a:r>
                        <a:rPr lang="ko-KR" altLang="ko-KR" sz="1200" b="0" i="0" strike="noStrike" kern="1200" cap="non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, </a:t>
                      </a:r>
                      <a:r>
                        <a:rPr lang="en-US" altLang="ko-KR" sz="1200" b="0" i="0" strike="noStrike" kern="1200" cap="non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factory</a:t>
                      </a:r>
                      <a:r>
                        <a:rPr lang="ko-KR" altLang="ko-KR" sz="1200" b="0" i="0" strike="noStrike" kern="1200" cap="non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, </a:t>
                      </a:r>
                      <a:r>
                        <a:rPr lang="en-US" altLang="ko-KR" sz="1200" b="0" i="0" strike="noStrike" kern="1200" cap="non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season</a:t>
                      </a:r>
                      <a:r>
                        <a:rPr lang="ko-KR" altLang="ko-KR" sz="1200" b="0" i="0" strike="noStrike" kern="1200" cap="non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, </a:t>
                      </a:r>
                      <a:r>
                        <a:rPr lang="en-US" altLang="ko-KR" sz="1200" b="0" i="0" strike="noStrike" kern="1200" cap="non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material</a:t>
                      </a:r>
                      <a:r>
                        <a:rPr lang="ko-KR" altLang="ko-KR" sz="1200" b="0" i="0" strike="noStrike" kern="1200" cap="non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, </a:t>
                      </a:r>
                      <a:r>
                        <a:rPr lang="en-US" altLang="ko-KR" sz="1200" b="0" i="0" strike="noStrike" kern="1200" cap="non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alt_text</a:t>
                      </a:r>
                      <a:r>
                        <a:rPr lang="ko-KR" altLang="ko-KR" sz="1200" b="0" i="0" strike="noStrike" kern="1200" cap="non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, </a:t>
                      </a:r>
                      <a:r>
                        <a:rPr lang="en-US" altLang="ko-KR" sz="1200" b="0" i="0" strike="noStrike" kern="1200" cap="non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create_dtm</a:t>
                      </a:r>
                      <a:r>
                        <a:rPr lang="ko-KR" altLang="ko-KR" sz="1200" b="0" i="0" strike="noStrike" kern="1200" cap="non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, </a:t>
                      </a:r>
                      <a:r>
                        <a:rPr lang="en-US" altLang="ko-KR" sz="1200" b="0" i="0" strike="noStrike" kern="1200" cap="non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like_qty</a:t>
                      </a:r>
                      <a:r>
                        <a:rPr lang="ko-KR" altLang="ko-KR" sz="1200" b="0" i="0" strike="noStrike" kern="1200" cap="non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, </a:t>
                      </a:r>
                      <a:r>
                        <a:rPr lang="en-US" altLang="ko-KR" sz="1200" b="0" i="0" strike="noStrike" kern="1200" cap="non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view_qty</a:t>
                      </a:r>
                      <a:r>
                        <a:rPr lang="ko-KR" altLang="ko-KR" sz="1200" b="0" i="0" strike="noStrike" kern="1200" cap="non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, </a:t>
                      </a:r>
                      <a:r>
                        <a:rPr lang="en-US" altLang="ko-KR" sz="1200" b="0" i="0" strike="noStrike" kern="1200" cap="non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del</a:t>
                      </a:r>
                      <a:endParaRPr lang="ko-KR" altLang="en-US" sz="1200" b="0" i="0" strike="noStrike" kern="1200" cap="non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0266">
                <a:tc>
                  <a:txBody>
                    <a:bodyPr/>
                    <a:lstStyle/>
                    <a:p>
                      <a:pPr marL="0" lvl="1" indent="0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800" b="1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브랜드</a:t>
                      </a:r>
                      <a:br>
                        <a:rPr lang="en-US" altLang="ko-KR" sz="1800" b="1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</a:br>
                      <a:r>
                        <a:rPr lang="en-US" altLang="ko-KR" sz="1800" b="1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brand</a:t>
                      </a:r>
                      <a:endParaRPr lang="ko-KR" altLang="en-US" sz="1800" b="1" i="0" strike="noStrike" kern="1200" cap="non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85725" lvl="1" indent="-85725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4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상품 브랜드의 정보를 저장</a:t>
                      </a: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brand_key</a:t>
                      </a:r>
                      <a:r>
                        <a:rPr lang="ko-KR" altLang="ko-KR" sz="1200" b="0" i="0" strike="noStrike" kern="1200" cap="non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, </a:t>
                      </a:r>
                      <a:r>
                        <a:rPr lang="en-US" altLang="ko-KR" sz="1200" b="0" i="0" strike="noStrike" kern="1200" cap="non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brand_name</a:t>
                      </a:r>
                      <a:endParaRPr lang="ko-KR" altLang="en-US" sz="1200" b="0" i="0" strike="noStrike" kern="1200" cap="non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0266">
                <a:tc>
                  <a:txBody>
                    <a:bodyPr/>
                    <a:lstStyle/>
                    <a:p>
                      <a:pPr marL="0" lvl="1" indent="0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800" b="1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상품카테고리</a:t>
                      </a:r>
                      <a:br>
                        <a:rPr lang="en-US" altLang="ko-KR" sz="1800" b="1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</a:br>
                      <a:r>
                        <a:rPr lang="en-US" altLang="ko-KR" sz="1800" b="1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category</a:t>
                      </a:r>
                      <a:endParaRPr lang="ko-KR" altLang="en-US" sz="1800" b="1" i="0" strike="noStrike" kern="1200" cap="non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85725" lvl="1" indent="-85725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4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상품 카테고리의 정보를 저장</a:t>
                      </a: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kern="1200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category_key</a:t>
                      </a:r>
                      <a:r>
                        <a:rPr lang="ko-KR" altLang="ko-KR" sz="1200" b="0" i="0" kern="1200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, </a:t>
                      </a:r>
                      <a:r>
                        <a:rPr lang="en-US" altLang="ko-KR" sz="1200" b="0" i="0" kern="1200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brand_key</a:t>
                      </a:r>
                      <a:r>
                        <a:rPr lang="ko-KR" altLang="ko-KR" sz="1200" b="0" i="0" kern="1200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, </a:t>
                      </a:r>
                      <a:r>
                        <a:rPr lang="en-US" altLang="ko-KR" sz="1200" b="0" i="0" kern="1200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category_name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0266">
                <a:tc>
                  <a:txBody>
                    <a:bodyPr/>
                    <a:lstStyle/>
                    <a:p>
                      <a:pPr marL="0" lvl="1" indent="0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800" b="1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장바구니</a:t>
                      </a:r>
                      <a:br>
                        <a:rPr lang="en-US" altLang="ko-KR" sz="1800" b="1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</a:br>
                      <a:r>
                        <a:rPr lang="en-US" altLang="ko-KR" sz="1800" b="1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basket</a:t>
                      </a:r>
                      <a:endParaRPr lang="ko-KR" altLang="en-US" sz="1800" b="1" i="0" strike="noStrike" kern="1200" cap="non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85725" lvl="1" indent="-85725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4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장바구니의 정보를 저장</a:t>
                      </a: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kern="1200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basket_key, option_key, u_idx, b_qty, b_totalprice, Create_dtm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30266">
                <a:tc>
                  <a:txBody>
                    <a:bodyPr/>
                    <a:lstStyle/>
                    <a:p>
                      <a:pPr marL="0" lvl="1" indent="0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800" b="1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관심상품</a:t>
                      </a:r>
                      <a:br>
                        <a:rPr lang="en-US" altLang="ko-KR" sz="1800" b="1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</a:br>
                      <a:r>
                        <a:rPr lang="en-US" altLang="ko-KR" sz="1800" b="1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p_interest</a:t>
                      </a:r>
                      <a:endParaRPr lang="ko-KR" altLang="en-US" sz="1800" b="1" i="0" strike="noStrike" kern="1200" cap="non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85725" lvl="1" indent="-85725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4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관심상품의 정보를 저장</a:t>
                      </a: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kern="1200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Interest_key, product_key, u_idx, create_dtm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2" name="직사각형 31">
            <a:extLst>
              <a:ext uri="{FF2B5EF4-FFF2-40B4-BE49-F238E27FC236}">
                <a16:creationId xmlns:a16="http://schemas.microsoft.com/office/drawing/2014/main" id="{360ED09F-7A8D-2A34-78A5-287A41228980}"/>
              </a:ext>
            </a:extLst>
          </p:cNvPr>
          <p:cNvSpPr/>
          <p:nvPr/>
        </p:nvSpPr>
        <p:spPr>
          <a:xfrm>
            <a:off x="6052881" y="1853401"/>
            <a:ext cx="6194937" cy="834582"/>
          </a:xfrm>
          <a:prstGeom prst="rect">
            <a:avLst/>
          </a:prstGeom>
          <a:solidFill>
            <a:schemeClr val="accent3">
              <a:lumMod val="60000"/>
              <a:lumOff val="4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04A4745-8C99-B59F-C4C9-BDE383B8BDD4}"/>
              </a:ext>
            </a:extLst>
          </p:cNvPr>
          <p:cNvSpPr txBox="1"/>
          <p:nvPr/>
        </p:nvSpPr>
        <p:spPr>
          <a:xfrm>
            <a:off x="6179620" y="2076083"/>
            <a:ext cx="5941460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-KR" altLang="en-US" sz="2400" b="1" i="0" u="none" strike="noStrike" cap="none">
                <a:solidFill>
                  <a:schemeClr val="dk1"/>
                </a:solidFill>
                <a:latin typeface="Danjo-bold" pitchFamily="50" charset="0"/>
                <a:ea typeface="Danjo-bold" pitchFamily="50" charset="0"/>
                <a:cs typeface="Malgun Gothic"/>
                <a:sym typeface="Malgun Gothic"/>
              </a:rPr>
              <a:t>상품</a:t>
            </a:r>
            <a:r>
              <a:rPr lang="ko-KR" altLang="en-US" sz="2400" b="1">
                <a:solidFill>
                  <a:schemeClr val="dk1"/>
                </a:solidFill>
                <a:latin typeface="Danjo-bold" pitchFamily="50" charset="0"/>
                <a:ea typeface="Danjo-bold" pitchFamily="50" charset="0"/>
                <a:cs typeface="Malgun Gothic"/>
                <a:sym typeface="Malgun Gothic"/>
              </a:rPr>
              <a:t> </a:t>
            </a:r>
            <a:r>
              <a:rPr lang="en-US" altLang="ko-KR" sz="2400" b="1">
                <a:solidFill>
                  <a:schemeClr val="dk1"/>
                </a:solidFill>
                <a:latin typeface="Danjo-bold" pitchFamily="50" charset="0"/>
                <a:ea typeface="Danjo-bold" pitchFamily="50" charset="0"/>
                <a:cs typeface="Malgun Gothic"/>
                <a:sym typeface="Malgun Gothic"/>
              </a:rPr>
              <a:t>| </a:t>
            </a:r>
            <a:r>
              <a:rPr lang="ko-KR" altLang="en-US" sz="2400" b="1">
                <a:solidFill>
                  <a:schemeClr val="dk1"/>
                </a:solidFill>
                <a:latin typeface="Danjo-bold" pitchFamily="50" charset="0"/>
                <a:ea typeface="Danjo-bold" pitchFamily="50" charset="0"/>
                <a:cs typeface="Malgun Gothic"/>
                <a:sym typeface="Malgun Gothic"/>
              </a:rPr>
              <a:t>장바구니 </a:t>
            </a:r>
            <a:r>
              <a:rPr lang="en-US" altLang="ko-KR" sz="2400" b="1">
                <a:solidFill>
                  <a:schemeClr val="dk1"/>
                </a:solidFill>
                <a:latin typeface="Danjo-bold" pitchFamily="50" charset="0"/>
                <a:ea typeface="Danjo-bold" pitchFamily="50" charset="0"/>
                <a:cs typeface="Malgun Gothic"/>
                <a:sym typeface="Malgun Gothic"/>
              </a:rPr>
              <a:t>| </a:t>
            </a:r>
            <a:r>
              <a:rPr lang="ko-KR" altLang="en-US" sz="2400" b="1">
                <a:solidFill>
                  <a:schemeClr val="dk1"/>
                </a:solidFill>
                <a:latin typeface="Danjo-bold" pitchFamily="50" charset="0"/>
                <a:ea typeface="Danjo-bold" pitchFamily="50" charset="0"/>
                <a:cs typeface="Malgun Gothic"/>
                <a:sym typeface="Malgun Gothic"/>
              </a:rPr>
              <a:t>관심상품 </a:t>
            </a:r>
            <a:r>
              <a:rPr lang="ko-KR" altLang="en-US" sz="2400" b="1" i="0" u="none" strike="noStrike" cap="none">
                <a:solidFill>
                  <a:schemeClr val="dk1"/>
                </a:solidFill>
                <a:latin typeface="Danjo-bold" pitchFamily="50" charset="0"/>
                <a:ea typeface="Danjo-bold" pitchFamily="50" charset="0"/>
                <a:cs typeface="Malgun Gothic"/>
                <a:sym typeface="Malgun Gothic"/>
              </a:rPr>
              <a:t>테이블 리스트</a:t>
            </a:r>
          </a:p>
        </p:txBody>
      </p:sp>
    </p:spTree>
    <p:extLst>
      <p:ext uri="{BB962C8B-B14F-4D97-AF65-F5344CB8AC3E}">
        <p14:creationId xmlns:p14="http://schemas.microsoft.com/office/powerpoint/2010/main" val="438188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898296400" y="464477100"/>
            <a:ext cx="2147483647" cy="2147483647"/>
            <a:chOff x="-898296400" y="464553300"/>
            <a:chExt cx="2147483647" cy="2147483647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250" y="-99666"/>
            <a:ext cx="18478500" cy="102489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7483647" y="2147331247"/>
            <a:ext cx="2147483647" cy="2147483647"/>
            <a:chOff x="2147483647" y="2147407447"/>
            <a:chExt cx="2147483647" cy="2147483647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900" y="-50800"/>
            <a:ext cx="2451100" cy="6731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41300" y="419100"/>
            <a:ext cx="18783300" cy="5715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331247"/>
            <a:ext cx="2147483647" cy="2147483647"/>
            <a:chOff x="2147483647" y="2147407447"/>
            <a:chExt cx="2147483647" cy="2147483647"/>
          </a:xfrm>
        </p:grpSpPr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2600" y="533400"/>
            <a:ext cx="15039109" cy="3429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571500"/>
            <a:ext cx="254000" cy="2540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3700" y="571500"/>
            <a:ext cx="254000" cy="2540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70000" y="571500"/>
            <a:ext cx="254000" cy="2540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17722850" y="673100"/>
            <a:ext cx="279400" cy="635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2100" y="136622"/>
            <a:ext cx="177800" cy="177800"/>
          </a:xfrm>
          <a:prstGeom prst="rect">
            <a:avLst/>
          </a:prstGeom>
        </p:spPr>
      </p:pic>
      <p:grpSp>
        <p:nvGrpSpPr>
          <p:cNvPr id="19" name="Group 19"/>
          <p:cNvGrpSpPr/>
          <p:nvPr/>
        </p:nvGrpSpPr>
        <p:grpSpPr>
          <a:xfrm>
            <a:off x="2147483647" y="2147331247"/>
            <a:ext cx="2147483647" cy="2147483647"/>
            <a:chOff x="2147483647" y="2147407447"/>
            <a:chExt cx="2147483647" cy="2147483647"/>
          </a:xfrm>
        </p:grpSpPr>
      </p:grpSp>
      <p:pic>
        <p:nvPicPr>
          <p:cNvPr id="22" name="Picture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3400" y="136622"/>
            <a:ext cx="177800" cy="1778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7400" y="136622"/>
            <a:ext cx="177800" cy="177800"/>
          </a:xfrm>
          <a:prstGeom prst="rect">
            <a:avLst/>
          </a:prstGeom>
        </p:spPr>
      </p:pic>
      <p:grpSp>
        <p:nvGrpSpPr>
          <p:cNvPr id="24" name="Group 24"/>
          <p:cNvGrpSpPr/>
          <p:nvPr/>
        </p:nvGrpSpPr>
        <p:grpSpPr>
          <a:xfrm>
            <a:off x="2147483647" y="2147331247"/>
            <a:ext cx="2147483647" cy="2147483647"/>
            <a:chOff x="2147483647" y="2147407447"/>
            <a:chExt cx="2147483647" cy="2147483647"/>
          </a:xfrm>
        </p:grpSpPr>
      </p:grpSp>
      <p:pic>
        <p:nvPicPr>
          <p:cNvPr id="26" name="Picture 2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89100" y="88900"/>
            <a:ext cx="203200" cy="203200"/>
          </a:xfrm>
          <a:prstGeom prst="rect">
            <a:avLst/>
          </a:prstGeom>
        </p:spPr>
      </p:pic>
      <p:grpSp>
        <p:nvGrpSpPr>
          <p:cNvPr id="28" name="Group 28"/>
          <p:cNvGrpSpPr/>
          <p:nvPr/>
        </p:nvGrpSpPr>
        <p:grpSpPr>
          <a:xfrm>
            <a:off x="2147483647" y="2147331247"/>
            <a:ext cx="2147483647" cy="853808300"/>
            <a:chOff x="2147483647" y="2147407447"/>
            <a:chExt cx="2147483647" cy="853808300"/>
          </a:xfrm>
        </p:grpSpPr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99283D2-8CC9-96D9-53A6-E93513543244}"/>
              </a:ext>
            </a:extLst>
          </p:cNvPr>
          <p:cNvSpPr txBox="1"/>
          <p:nvPr/>
        </p:nvSpPr>
        <p:spPr>
          <a:xfrm>
            <a:off x="1750995" y="501134"/>
            <a:ext cx="4182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Danjo-bold" pitchFamily="50" charset="0"/>
                <a:ea typeface="Danjo-bold" pitchFamily="50" charset="0"/>
              </a:rPr>
              <a:t>www.</a:t>
            </a:r>
            <a:r>
              <a:rPr lang="ko-KR" altLang="en-US" b="1">
                <a:latin typeface="Danjo-bold" pitchFamily="50" charset="0"/>
                <a:ea typeface="Danjo-bold" pitchFamily="50" charset="0"/>
              </a:rPr>
              <a:t>쌍용마켙</a:t>
            </a:r>
            <a:r>
              <a:rPr lang="en-US" altLang="ko-KR" b="1">
                <a:latin typeface="Danjo-bold" pitchFamily="50" charset="0"/>
                <a:ea typeface="Danjo-bold" pitchFamily="50" charset="0"/>
              </a:rPr>
              <a:t>.com</a:t>
            </a:r>
            <a:endParaRPr lang="ko-KR" altLang="en-US" sz="1600" b="1">
              <a:latin typeface="Danjo-bold" pitchFamily="50" charset="0"/>
              <a:ea typeface="Danjo-bold" pitchFamily="50" charset="0"/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21B3E612-6F46-31A1-7FC8-FB2993734A3D}"/>
              </a:ext>
            </a:extLst>
          </p:cNvPr>
          <p:cNvGrpSpPr/>
          <p:nvPr/>
        </p:nvGrpSpPr>
        <p:grpSpPr>
          <a:xfrm>
            <a:off x="12074359" y="1155301"/>
            <a:ext cx="3860799" cy="533399"/>
            <a:chOff x="10197368" y="1155301"/>
            <a:chExt cx="3860799" cy="533399"/>
          </a:xfrm>
        </p:grpSpPr>
        <p:sp>
          <p:nvSpPr>
            <p:cNvPr id="30" name="순서도: 수행의 시작/종료 29">
              <a:extLst>
                <a:ext uri="{FF2B5EF4-FFF2-40B4-BE49-F238E27FC236}">
                  <a16:creationId xmlns:a16="http://schemas.microsoft.com/office/drawing/2014/main" id="{7B47E284-3D76-ACE0-470E-A6D0213B68C1}"/>
                </a:ext>
              </a:extLst>
            </p:cNvPr>
            <p:cNvSpPr/>
            <p:nvPr/>
          </p:nvSpPr>
          <p:spPr>
            <a:xfrm>
              <a:off x="10197368" y="1155301"/>
              <a:ext cx="3860799" cy="533399"/>
            </a:xfrm>
            <a:prstGeom prst="flowChartTerminator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4" name="그래픽 33" descr="돋보기">
              <a:extLst>
                <a:ext uri="{FF2B5EF4-FFF2-40B4-BE49-F238E27FC236}">
                  <a16:creationId xmlns:a16="http://schemas.microsoft.com/office/drawing/2014/main" id="{7C59231D-4951-1150-E41A-A74DCCB909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445780" y="1205700"/>
              <a:ext cx="432600" cy="432600"/>
            </a:xfrm>
            <a:prstGeom prst="rect">
              <a:avLst/>
            </a:prstGeom>
          </p:spPr>
        </p:pic>
      </p:grpSp>
      <p:sp>
        <p:nvSpPr>
          <p:cNvPr id="35" name="별: 꼭짓점 5개 34">
            <a:extLst>
              <a:ext uri="{FF2B5EF4-FFF2-40B4-BE49-F238E27FC236}">
                <a16:creationId xmlns:a16="http://schemas.microsoft.com/office/drawing/2014/main" id="{1D7975F6-6CB9-3E6B-89A1-DE3DF00E3F34}"/>
              </a:ext>
            </a:extLst>
          </p:cNvPr>
          <p:cNvSpPr/>
          <p:nvPr/>
        </p:nvSpPr>
        <p:spPr>
          <a:xfrm>
            <a:off x="16966868" y="476013"/>
            <a:ext cx="429491" cy="3937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래픽 44" descr="쇼핑 카트">
            <a:extLst>
              <a:ext uri="{FF2B5EF4-FFF2-40B4-BE49-F238E27FC236}">
                <a16:creationId xmlns:a16="http://schemas.microsoft.com/office/drawing/2014/main" id="{3C9D3304-0D19-CD90-8AB7-D42A9D5990B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6224651" y="1158550"/>
            <a:ext cx="520300" cy="520300"/>
          </a:xfrm>
          <a:prstGeom prst="rect">
            <a:avLst/>
          </a:prstGeom>
        </p:spPr>
      </p:pic>
      <p:pic>
        <p:nvPicPr>
          <p:cNvPr id="47" name="그래픽 46" descr="하트">
            <a:extLst>
              <a:ext uri="{FF2B5EF4-FFF2-40B4-BE49-F238E27FC236}">
                <a16:creationId xmlns:a16="http://schemas.microsoft.com/office/drawing/2014/main" id="{F3BB2720-DE9B-0E41-B48C-75975D3F06A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921464" y="1150635"/>
            <a:ext cx="520301" cy="520301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4B336E3F-E9BC-93F6-E160-F23A33203500}"/>
              </a:ext>
            </a:extLst>
          </p:cNvPr>
          <p:cNvSpPr/>
          <p:nvPr/>
        </p:nvSpPr>
        <p:spPr>
          <a:xfrm>
            <a:off x="-381000" y="1853401"/>
            <a:ext cx="19278600" cy="8345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그래픽 48" descr="사용자">
            <a:extLst>
              <a:ext uri="{FF2B5EF4-FFF2-40B4-BE49-F238E27FC236}">
                <a16:creationId xmlns:a16="http://schemas.microsoft.com/office/drawing/2014/main" id="{3E6D0013-6636-E3CF-6E3A-603A002974E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7584834" y="1163734"/>
            <a:ext cx="550766" cy="550766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4A94157F-5D76-554D-3D85-1585E52C3F16}"/>
              </a:ext>
            </a:extLst>
          </p:cNvPr>
          <p:cNvSpPr txBox="1"/>
          <p:nvPr/>
        </p:nvSpPr>
        <p:spPr>
          <a:xfrm>
            <a:off x="2083869" y="8118"/>
            <a:ext cx="9648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>
                <a:latin typeface="Danjo-bold" pitchFamily="50" charset="0"/>
                <a:ea typeface="Danjo-bold" pitchFamily="50" charset="0"/>
              </a:rPr>
              <a:t>쌍용마켙</a:t>
            </a:r>
            <a:endParaRPr lang="ko-KR" altLang="en-US"/>
          </a:p>
        </p:txBody>
      </p:sp>
      <p:pic>
        <p:nvPicPr>
          <p:cNvPr id="95" name="그림 94">
            <a:extLst>
              <a:ext uri="{FF2B5EF4-FFF2-40B4-BE49-F238E27FC236}">
                <a16:creationId xmlns:a16="http://schemas.microsoft.com/office/drawing/2014/main" id="{A6F03B3E-D0AA-23BE-A3E4-742ECCA26DA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9" y="815607"/>
            <a:ext cx="3200402" cy="106680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69F2FF9-2E82-83EC-98BE-40905279CA66}"/>
              </a:ext>
            </a:extLst>
          </p:cNvPr>
          <p:cNvSpPr/>
          <p:nvPr/>
        </p:nvSpPr>
        <p:spPr>
          <a:xfrm>
            <a:off x="-41842" y="1853401"/>
            <a:ext cx="3242241" cy="834582"/>
          </a:xfrm>
          <a:prstGeom prst="rect">
            <a:avLst/>
          </a:prstGeom>
          <a:solidFill>
            <a:schemeClr val="accent3">
              <a:lumMod val="7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DAF25B8-13D4-0082-D68E-007B81952F9C}"/>
              </a:ext>
            </a:extLst>
          </p:cNvPr>
          <p:cNvGrpSpPr/>
          <p:nvPr/>
        </p:nvGrpSpPr>
        <p:grpSpPr>
          <a:xfrm>
            <a:off x="86956" y="2095500"/>
            <a:ext cx="294044" cy="304800"/>
            <a:chOff x="5039956" y="5143500"/>
            <a:chExt cx="294044" cy="304800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FC42034D-4912-926E-87C2-7C06ED5A7EB0}"/>
                </a:ext>
              </a:extLst>
            </p:cNvPr>
            <p:cNvCxnSpPr>
              <a:cxnSpLocks/>
            </p:cNvCxnSpPr>
            <p:nvPr/>
          </p:nvCxnSpPr>
          <p:spPr>
            <a:xfrm>
              <a:off x="5039956" y="5448300"/>
              <a:ext cx="294044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0B5ADD7F-6A06-78C8-B258-03506E15EF74}"/>
                </a:ext>
              </a:extLst>
            </p:cNvPr>
            <p:cNvCxnSpPr>
              <a:cxnSpLocks/>
            </p:cNvCxnSpPr>
            <p:nvPr/>
          </p:nvCxnSpPr>
          <p:spPr>
            <a:xfrm>
              <a:off x="5039956" y="5295900"/>
              <a:ext cx="294044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F48CF9A-C3DE-A5EC-983D-DB1DC2A91B18}"/>
                </a:ext>
              </a:extLst>
            </p:cNvPr>
            <p:cNvCxnSpPr>
              <a:cxnSpLocks/>
            </p:cNvCxnSpPr>
            <p:nvPr/>
          </p:nvCxnSpPr>
          <p:spPr>
            <a:xfrm>
              <a:off x="5039956" y="5143500"/>
              <a:ext cx="294044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E46B861-748F-5EEF-3152-2765F7044A77}"/>
              </a:ext>
            </a:extLst>
          </p:cNvPr>
          <p:cNvSpPr txBox="1"/>
          <p:nvPr/>
        </p:nvSpPr>
        <p:spPr>
          <a:xfrm>
            <a:off x="565150" y="1893957"/>
            <a:ext cx="2635250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4400">
                <a:latin typeface="Cooper Black" panose="0208090404030B020404" pitchFamily="18" charset="0"/>
                <a:ea typeface="Danjo-bold" pitchFamily="50" charset="0"/>
              </a:rPr>
              <a:t>기술 소개</a:t>
            </a:r>
            <a:endParaRPr lang="ko-KR" altLang="en-US" sz="4000">
              <a:latin typeface="Cooper Black" panose="0208090404030B020404" pitchFamily="18" charset="0"/>
              <a:ea typeface="Danjo-bold" pitchFamily="50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A1CD4D8-060A-45BF-71DB-6355C2546082}"/>
              </a:ext>
            </a:extLst>
          </p:cNvPr>
          <p:cNvSpPr/>
          <p:nvPr/>
        </p:nvSpPr>
        <p:spPr>
          <a:xfrm>
            <a:off x="3200399" y="1853401"/>
            <a:ext cx="2057401" cy="834582"/>
          </a:xfrm>
          <a:prstGeom prst="rect">
            <a:avLst/>
          </a:prstGeom>
          <a:solidFill>
            <a:schemeClr val="accent3">
              <a:lumMod val="60000"/>
              <a:lumOff val="4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CD7318-F588-4228-D68E-334FA096485B}"/>
              </a:ext>
            </a:extLst>
          </p:cNvPr>
          <p:cNvSpPr txBox="1"/>
          <p:nvPr/>
        </p:nvSpPr>
        <p:spPr>
          <a:xfrm>
            <a:off x="3224778" y="2008371"/>
            <a:ext cx="32639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800">
                <a:latin typeface="Danjo-bold" pitchFamily="50" charset="0"/>
                <a:ea typeface="Danjo-bold" pitchFamily="50" charset="0"/>
              </a:rPr>
              <a:t>UseCase</a:t>
            </a:r>
            <a:endParaRPr lang="ko-KR" altLang="en-US" sz="2400">
              <a:latin typeface="Danjo-bold" pitchFamily="50" charset="0"/>
              <a:ea typeface="Danjo-bold" pitchFamily="50" charset="0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6AC7D238-A619-2D54-43BF-F8DC5DEFC54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399" y="2705100"/>
            <a:ext cx="12122372" cy="7571134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00FA7CB4-32BA-6ED0-71EC-962EB15ADA19}"/>
              </a:ext>
            </a:extLst>
          </p:cNvPr>
          <p:cNvSpPr/>
          <p:nvPr/>
        </p:nvSpPr>
        <p:spPr>
          <a:xfrm>
            <a:off x="8121649" y="1853401"/>
            <a:ext cx="2057401" cy="834582"/>
          </a:xfrm>
          <a:prstGeom prst="rect">
            <a:avLst/>
          </a:prstGeom>
          <a:solidFill>
            <a:schemeClr val="accent3">
              <a:lumMod val="60000"/>
              <a:lumOff val="4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41C2B72-7511-0D21-8DCE-E9234C33FED1}"/>
              </a:ext>
            </a:extLst>
          </p:cNvPr>
          <p:cNvSpPr txBox="1"/>
          <p:nvPr/>
        </p:nvSpPr>
        <p:spPr>
          <a:xfrm>
            <a:off x="7640204" y="2050079"/>
            <a:ext cx="32639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atin typeface="Danjo-bold" pitchFamily="50" charset="0"/>
                <a:ea typeface="Danjo-bold" pitchFamily="50" charset="0"/>
              </a:rPr>
              <a:t>User</a:t>
            </a:r>
            <a:endParaRPr lang="ko-KR" altLang="en-US" sz="2400">
              <a:latin typeface="Danjo-bold" pitchFamily="50" charset="0"/>
              <a:ea typeface="Danjo-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764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898296400" y="464477100"/>
            <a:ext cx="2147483647" cy="2147483647"/>
            <a:chOff x="-898296400" y="464553300"/>
            <a:chExt cx="2147483647" cy="2147483647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250" y="-99666"/>
            <a:ext cx="18478500" cy="102489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7483647" y="2147331247"/>
            <a:ext cx="2147483647" cy="2147483647"/>
            <a:chOff x="2147483647" y="2147407447"/>
            <a:chExt cx="2147483647" cy="2147483647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900" y="-50800"/>
            <a:ext cx="2451100" cy="6731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41300" y="419100"/>
            <a:ext cx="18783300" cy="5715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331247"/>
            <a:ext cx="2147483647" cy="2147483647"/>
            <a:chOff x="2147483647" y="2147407447"/>
            <a:chExt cx="2147483647" cy="2147483647"/>
          </a:xfrm>
        </p:grpSpPr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2600" y="533400"/>
            <a:ext cx="15039109" cy="3429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571500"/>
            <a:ext cx="254000" cy="2540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3700" y="571500"/>
            <a:ext cx="254000" cy="2540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70000" y="571500"/>
            <a:ext cx="254000" cy="2540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17722850" y="673100"/>
            <a:ext cx="279400" cy="635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2100" y="136622"/>
            <a:ext cx="177800" cy="177800"/>
          </a:xfrm>
          <a:prstGeom prst="rect">
            <a:avLst/>
          </a:prstGeom>
        </p:spPr>
      </p:pic>
      <p:grpSp>
        <p:nvGrpSpPr>
          <p:cNvPr id="19" name="Group 19"/>
          <p:cNvGrpSpPr/>
          <p:nvPr/>
        </p:nvGrpSpPr>
        <p:grpSpPr>
          <a:xfrm>
            <a:off x="2147483647" y="2147331247"/>
            <a:ext cx="2147483647" cy="2147483647"/>
            <a:chOff x="2147483647" y="2147407447"/>
            <a:chExt cx="2147483647" cy="2147483647"/>
          </a:xfrm>
        </p:grpSpPr>
      </p:grpSp>
      <p:pic>
        <p:nvPicPr>
          <p:cNvPr id="22" name="Picture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3400" y="136622"/>
            <a:ext cx="177800" cy="1778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7400" y="136622"/>
            <a:ext cx="177800" cy="177800"/>
          </a:xfrm>
          <a:prstGeom prst="rect">
            <a:avLst/>
          </a:prstGeom>
        </p:spPr>
      </p:pic>
      <p:grpSp>
        <p:nvGrpSpPr>
          <p:cNvPr id="24" name="Group 24"/>
          <p:cNvGrpSpPr/>
          <p:nvPr/>
        </p:nvGrpSpPr>
        <p:grpSpPr>
          <a:xfrm>
            <a:off x="2147483647" y="2147331247"/>
            <a:ext cx="2147483647" cy="2147483647"/>
            <a:chOff x="2147483647" y="2147407447"/>
            <a:chExt cx="2147483647" cy="2147483647"/>
          </a:xfrm>
        </p:grpSpPr>
      </p:grpSp>
      <p:pic>
        <p:nvPicPr>
          <p:cNvPr id="26" name="Picture 2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89100" y="88900"/>
            <a:ext cx="203200" cy="203200"/>
          </a:xfrm>
          <a:prstGeom prst="rect">
            <a:avLst/>
          </a:prstGeom>
        </p:spPr>
      </p:pic>
      <p:grpSp>
        <p:nvGrpSpPr>
          <p:cNvPr id="28" name="Group 28"/>
          <p:cNvGrpSpPr/>
          <p:nvPr/>
        </p:nvGrpSpPr>
        <p:grpSpPr>
          <a:xfrm>
            <a:off x="2147483647" y="2147331247"/>
            <a:ext cx="2147483647" cy="853808300"/>
            <a:chOff x="2147483647" y="2147407447"/>
            <a:chExt cx="2147483647" cy="853808300"/>
          </a:xfrm>
        </p:grpSpPr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99283D2-8CC9-96D9-53A6-E93513543244}"/>
              </a:ext>
            </a:extLst>
          </p:cNvPr>
          <p:cNvSpPr txBox="1"/>
          <p:nvPr/>
        </p:nvSpPr>
        <p:spPr>
          <a:xfrm>
            <a:off x="1750995" y="501134"/>
            <a:ext cx="4182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Danjo-bold" pitchFamily="50" charset="0"/>
                <a:ea typeface="Danjo-bold" pitchFamily="50" charset="0"/>
              </a:rPr>
              <a:t>www.</a:t>
            </a:r>
            <a:r>
              <a:rPr lang="ko-KR" altLang="en-US" b="1">
                <a:latin typeface="Danjo-bold" pitchFamily="50" charset="0"/>
                <a:ea typeface="Danjo-bold" pitchFamily="50" charset="0"/>
              </a:rPr>
              <a:t>쌍용마켙</a:t>
            </a:r>
            <a:r>
              <a:rPr lang="en-US" altLang="ko-KR" b="1">
                <a:latin typeface="Danjo-bold" pitchFamily="50" charset="0"/>
                <a:ea typeface="Danjo-bold" pitchFamily="50" charset="0"/>
              </a:rPr>
              <a:t>.com</a:t>
            </a:r>
            <a:endParaRPr lang="ko-KR" altLang="en-US" sz="1600" b="1">
              <a:latin typeface="Danjo-bold" pitchFamily="50" charset="0"/>
              <a:ea typeface="Danjo-bold" pitchFamily="50" charset="0"/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21B3E612-6F46-31A1-7FC8-FB2993734A3D}"/>
              </a:ext>
            </a:extLst>
          </p:cNvPr>
          <p:cNvGrpSpPr/>
          <p:nvPr/>
        </p:nvGrpSpPr>
        <p:grpSpPr>
          <a:xfrm>
            <a:off x="12074359" y="1155301"/>
            <a:ext cx="3860799" cy="533399"/>
            <a:chOff x="10197368" y="1155301"/>
            <a:chExt cx="3860799" cy="533399"/>
          </a:xfrm>
        </p:grpSpPr>
        <p:sp>
          <p:nvSpPr>
            <p:cNvPr id="30" name="순서도: 수행의 시작/종료 29">
              <a:extLst>
                <a:ext uri="{FF2B5EF4-FFF2-40B4-BE49-F238E27FC236}">
                  <a16:creationId xmlns:a16="http://schemas.microsoft.com/office/drawing/2014/main" id="{7B47E284-3D76-ACE0-470E-A6D0213B68C1}"/>
                </a:ext>
              </a:extLst>
            </p:cNvPr>
            <p:cNvSpPr/>
            <p:nvPr/>
          </p:nvSpPr>
          <p:spPr>
            <a:xfrm>
              <a:off x="10197368" y="1155301"/>
              <a:ext cx="3860799" cy="533399"/>
            </a:xfrm>
            <a:prstGeom prst="flowChartTerminator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4" name="그래픽 33" descr="돋보기">
              <a:extLst>
                <a:ext uri="{FF2B5EF4-FFF2-40B4-BE49-F238E27FC236}">
                  <a16:creationId xmlns:a16="http://schemas.microsoft.com/office/drawing/2014/main" id="{7C59231D-4951-1150-E41A-A74DCCB909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445780" y="1205700"/>
              <a:ext cx="432600" cy="432600"/>
            </a:xfrm>
            <a:prstGeom prst="rect">
              <a:avLst/>
            </a:prstGeom>
          </p:spPr>
        </p:pic>
      </p:grpSp>
      <p:sp>
        <p:nvSpPr>
          <p:cNvPr id="35" name="별: 꼭짓점 5개 34">
            <a:extLst>
              <a:ext uri="{FF2B5EF4-FFF2-40B4-BE49-F238E27FC236}">
                <a16:creationId xmlns:a16="http://schemas.microsoft.com/office/drawing/2014/main" id="{1D7975F6-6CB9-3E6B-89A1-DE3DF00E3F34}"/>
              </a:ext>
            </a:extLst>
          </p:cNvPr>
          <p:cNvSpPr/>
          <p:nvPr/>
        </p:nvSpPr>
        <p:spPr>
          <a:xfrm>
            <a:off x="16966868" y="476013"/>
            <a:ext cx="429491" cy="3937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래픽 44" descr="쇼핑 카트">
            <a:extLst>
              <a:ext uri="{FF2B5EF4-FFF2-40B4-BE49-F238E27FC236}">
                <a16:creationId xmlns:a16="http://schemas.microsoft.com/office/drawing/2014/main" id="{3C9D3304-0D19-CD90-8AB7-D42A9D5990B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6224651" y="1158550"/>
            <a:ext cx="520300" cy="520300"/>
          </a:xfrm>
          <a:prstGeom prst="rect">
            <a:avLst/>
          </a:prstGeom>
        </p:spPr>
      </p:pic>
      <p:pic>
        <p:nvPicPr>
          <p:cNvPr id="47" name="그래픽 46" descr="하트">
            <a:extLst>
              <a:ext uri="{FF2B5EF4-FFF2-40B4-BE49-F238E27FC236}">
                <a16:creationId xmlns:a16="http://schemas.microsoft.com/office/drawing/2014/main" id="{F3BB2720-DE9B-0E41-B48C-75975D3F06A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921464" y="1150635"/>
            <a:ext cx="520301" cy="520301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4B336E3F-E9BC-93F6-E160-F23A33203500}"/>
              </a:ext>
            </a:extLst>
          </p:cNvPr>
          <p:cNvSpPr/>
          <p:nvPr/>
        </p:nvSpPr>
        <p:spPr>
          <a:xfrm>
            <a:off x="-381000" y="1853401"/>
            <a:ext cx="19278600" cy="8345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그래픽 48" descr="사용자">
            <a:extLst>
              <a:ext uri="{FF2B5EF4-FFF2-40B4-BE49-F238E27FC236}">
                <a16:creationId xmlns:a16="http://schemas.microsoft.com/office/drawing/2014/main" id="{3E6D0013-6636-E3CF-6E3A-603A002974E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7584834" y="1163734"/>
            <a:ext cx="550766" cy="550766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4A94157F-5D76-554D-3D85-1585E52C3F16}"/>
              </a:ext>
            </a:extLst>
          </p:cNvPr>
          <p:cNvSpPr txBox="1"/>
          <p:nvPr/>
        </p:nvSpPr>
        <p:spPr>
          <a:xfrm>
            <a:off x="2083869" y="8118"/>
            <a:ext cx="9648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>
                <a:latin typeface="Danjo-bold" pitchFamily="50" charset="0"/>
                <a:ea typeface="Danjo-bold" pitchFamily="50" charset="0"/>
              </a:rPr>
              <a:t>쌍용마켙</a:t>
            </a:r>
            <a:endParaRPr lang="ko-KR" altLang="en-US"/>
          </a:p>
        </p:txBody>
      </p:sp>
      <p:pic>
        <p:nvPicPr>
          <p:cNvPr id="95" name="그림 94">
            <a:extLst>
              <a:ext uri="{FF2B5EF4-FFF2-40B4-BE49-F238E27FC236}">
                <a16:creationId xmlns:a16="http://schemas.microsoft.com/office/drawing/2014/main" id="{A6F03B3E-D0AA-23BE-A3E4-742ECCA26DA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9" y="815607"/>
            <a:ext cx="3200402" cy="106680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69F2FF9-2E82-83EC-98BE-40905279CA66}"/>
              </a:ext>
            </a:extLst>
          </p:cNvPr>
          <p:cNvSpPr/>
          <p:nvPr/>
        </p:nvSpPr>
        <p:spPr>
          <a:xfrm>
            <a:off x="-41842" y="1853401"/>
            <a:ext cx="3242241" cy="834582"/>
          </a:xfrm>
          <a:prstGeom prst="rect">
            <a:avLst/>
          </a:prstGeom>
          <a:solidFill>
            <a:schemeClr val="accent3">
              <a:lumMod val="7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DAF25B8-13D4-0082-D68E-007B81952F9C}"/>
              </a:ext>
            </a:extLst>
          </p:cNvPr>
          <p:cNvGrpSpPr/>
          <p:nvPr/>
        </p:nvGrpSpPr>
        <p:grpSpPr>
          <a:xfrm>
            <a:off x="86956" y="2095500"/>
            <a:ext cx="294044" cy="304800"/>
            <a:chOff x="5039956" y="5143500"/>
            <a:chExt cx="294044" cy="304800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FC42034D-4912-926E-87C2-7C06ED5A7EB0}"/>
                </a:ext>
              </a:extLst>
            </p:cNvPr>
            <p:cNvCxnSpPr>
              <a:cxnSpLocks/>
            </p:cNvCxnSpPr>
            <p:nvPr/>
          </p:nvCxnSpPr>
          <p:spPr>
            <a:xfrm>
              <a:off x="5039956" y="5448300"/>
              <a:ext cx="294044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0B5ADD7F-6A06-78C8-B258-03506E15EF74}"/>
                </a:ext>
              </a:extLst>
            </p:cNvPr>
            <p:cNvCxnSpPr>
              <a:cxnSpLocks/>
            </p:cNvCxnSpPr>
            <p:nvPr/>
          </p:nvCxnSpPr>
          <p:spPr>
            <a:xfrm>
              <a:off x="5039956" y="5295900"/>
              <a:ext cx="294044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F48CF9A-C3DE-A5EC-983D-DB1DC2A91B18}"/>
                </a:ext>
              </a:extLst>
            </p:cNvPr>
            <p:cNvCxnSpPr>
              <a:cxnSpLocks/>
            </p:cNvCxnSpPr>
            <p:nvPr/>
          </p:nvCxnSpPr>
          <p:spPr>
            <a:xfrm>
              <a:off x="5039956" y="5143500"/>
              <a:ext cx="294044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E46B861-748F-5EEF-3152-2765F7044A77}"/>
              </a:ext>
            </a:extLst>
          </p:cNvPr>
          <p:cNvSpPr txBox="1"/>
          <p:nvPr/>
        </p:nvSpPr>
        <p:spPr>
          <a:xfrm>
            <a:off x="565150" y="1893957"/>
            <a:ext cx="2635250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4400">
                <a:latin typeface="Cooper Black" panose="0208090404030B020404" pitchFamily="18" charset="0"/>
                <a:ea typeface="Danjo-bold" pitchFamily="50" charset="0"/>
              </a:rPr>
              <a:t>기술 소개</a:t>
            </a:r>
            <a:endParaRPr lang="ko-KR" altLang="en-US" sz="4000">
              <a:latin typeface="Cooper Black" panose="0208090404030B020404" pitchFamily="18" charset="0"/>
              <a:ea typeface="Danjo-bold" pitchFamily="50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A1CD4D8-060A-45BF-71DB-6355C2546082}"/>
              </a:ext>
            </a:extLst>
          </p:cNvPr>
          <p:cNvSpPr/>
          <p:nvPr/>
        </p:nvSpPr>
        <p:spPr>
          <a:xfrm>
            <a:off x="3200399" y="1853401"/>
            <a:ext cx="2057401" cy="834582"/>
          </a:xfrm>
          <a:prstGeom prst="rect">
            <a:avLst/>
          </a:prstGeom>
          <a:solidFill>
            <a:schemeClr val="accent3">
              <a:lumMod val="60000"/>
              <a:lumOff val="4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CD7318-F588-4228-D68E-334FA096485B}"/>
              </a:ext>
            </a:extLst>
          </p:cNvPr>
          <p:cNvSpPr txBox="1"/>
          <p:nvPr/>
        </p:nvSpPr>
        <p:spPr>
          <a:xfrm>
            <a:off x="3224778" y="2008371"/>
            <a:ext cx="32639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800">
                <a:latin typeface="Danjo-bold" pitchFamily="50" charset="0"/>
                <a:ea typeface="Danjo-bold" pitchFamily="50" charset="0"/>
              </a:rPr>
              <a:t>UseCase</a:t>
            </a:r>
            <a:endParaRPr lang="ko-KR" altLang="en-US" sz="2400">
              <a:latin typeface="Danjo-bold" pitchFamily="50" charset="0"/>
              <a:ea typeface="Danjo-bold" pitchFamily="50" charset="0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316290AC-2BB4-CB0B-5F71-0A56FDF0567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399" y="2687982"/>
            <a:ext cx="11899902" cy="7599017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E46CF470-65C7-9B85-6F36-9F5B6AB365D1}"/>
              </a:ext>
            </a:extLst>
          </p:cNvPr>
          <p:cNvSpPr/>
          <p:nvPr/>
        </p:nvSpPr>
        <p:spPr>
          <a:xfrm>
            <a:off x="8121649" y="1853401"/>
            <a:ext cx="2057401" cy="834582"/>
          </a:xfrm>
          <a:prstGeom prst="rect">
            <a:avLst/>
          </a:prstGeom>
          <a:solidFill>
            <a:schemeClr val="accent3">
              <a:lumMod val="60000"/>
              <a:lumOff val="4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EAC0FAD-B8C8-261F-D36E-9E97BF427F35}"/>
              </a:ext>
            </a:extLst>
          </p:cNvPr>
          <p:cNvSpPr txBox="1"/>
          <p:nvPr/>
        </p:nvSpPr>
        <p:spPr>
          <a:xfrm>
            <a:off x="7640204" y="2050079"/>
            <a:ext cx="32639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atin typeface="Danjo-bold" pitchFamily="50" charset="0"/>
                <a:ea typeface="Danjo-bold" pitchFamily="50" charset="0"/>
              </a:rPr>
              <a:t>Admin</a:t>
            </a:r>
            <a:endParaRPr lang="ko-KR" altLang="en-US" sz="2400">
              <a:latin typeface="Danjo-bold" pitchFamily="50" charset="0"/>
              <a:ea typeface="Danjo-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423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898296400" y="464477100"/>
            <a:ext cx="2147483647" cy="2147483647"/>
            <a:chOff x="-898296400" y="464553300"/>
            <a:chExt cx="2147483647" cy="2147483647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300867" cy="1015037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7483647" y="2147331247"/>
            <a:ext cx="2147483647" cy="2147483647"/>
            <a:chOff x="2147483647" y="2147407447"/>
            <a:chExt cx="2147483647" cy="2147483647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1900" y="-50800"/>
            <a:ext cx="2451100" cy="6731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1300" y="419100"/>
            <a:ext cx="18783300" cy="5715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331247"/>
            <a:ext cx="2147483647" cy="2147483647"/>
            <a:chOff x="2147483647" y="2147407447"/>
            <a:chExt cx="2147483647" cy="2147483647"/>
          </a:xfrm>
        </p:grpSpPr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2600" y="533400"/>
            <a:ext cx="15039109" cy="3429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571500"/>
            <a:ext cx="254000" cy="2540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3700" y="571500"/>
            <a:ext cx="254000" cy="2540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70000" y="571500"/>
            <a:ext cx="254000" cy="2540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17722850" y="673100"/>
            <a:ext cx="279400" cy="635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2100" y="136622"/>
            <a:ext cx="177800" cy="177800"/>
          </a:xfrm>
          <a:prstGeom prst="rect">
            <a:avLst/>
          </a:prstGeom>
        </p:spPr>
      </p:pic>
      <p:grpSp>
        <p:nvGrpSpPr>
          <p:cNvPr id="19" name="Group 19"/>
          <p:cNvGrpSpPr/>
          <p:nvPr/>
        </p:nvGrpSpPr>
        <p:grpSpPr>
          <a:xfrm>
            <a:off x="2147483647" y="2147331247"/>
            <a:ext cx="2147483647" cy="2147483647"/>
            <a:chOff x="2147483647" y="2147407447"/>
            <a:chExt cx="2147483647" cy="2147483647"/>
          </a:xfrm>
        </p:grpSpPr>
      </p:grpSp>
      <p:pic>
        <p:nvPicPr>
          <p:cNvPr id="22" name="Picture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3400" y="136622"/>
            <a:ext cx="177800" cy="1778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7400" y="136622"/>
            <a:ext cx="177800" cy="177800"/>
          </a:xfrm>
          <a:prstGeom prst="rect">
            <a:avLst/>
          </a:prstGeom>
        </p:spPr>
      </p:pic>
      <p:grpSp>
        <p:nvGrpSpPr>
          <p:cNvPr id="24" name="Group 24"/>
          <p:cNvGrpSpPr/>
          <p:nvPr/>
        </p:nvGrpSpPr>
        <p:grpSpPr>
          <a:xfrm>
            <a:off x="2147483647" y="2147331247"/>
            <a:ext cx="2147483647" cy="2147483647"/>
            <a:chOff x="2147483647" y="2147407447"/>
            <a:chExt cx="2147483647" cy="2147483647"/>
          </a:xfrm>
        </p:grpSpPr>
      </p:grpSp>
      <p:pic>
        <p:nvPicPr>
          <p:cNvPr id="26" name="Picture 2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89100" y="88900"/>
            <a:ext cx="203200" cy="203200"/>
          </a:xfrm>
          <a:prstGeom prst="rect">
            <a:avLst/>
          </a:prstGeom>
        </p:spPr>
      </p:pic>
      <p:grpSp>
        <p:nvGrpSpPr>
          <p:cNvPr id="28" name="Group 28"/>
          <p:cNvGrpSpPr/>
          <p:nvPr/>
        </p:nvGrpSpPr>
        <p:grpSpPr>
          <a:xfrm>
            <a:off x="2147483647" y="2147331247"/>
            <a:ext cx="2147483647" cy="853808300"/>
            <a:chOff x="2147483647" y="2147407447"/>
            <a:chExt cx="2147483647" cy="853808300"/>
          </a:xfrm>
        </p:grpSpPr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99283D2-8CC9-96D9-53A6-E93513543244}"/>
              </a:ext>
            </a:extLst>
          </p:cNvPr>
          <p:cNvSpPr txBox="1"/>
          <p:nvPr/>
        </p:nvSpPr>
        <p:spPr>
          <a:xfrm>
            <a:off x="1750995" y="501134"/>
            <a:ext cx="4182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Danjo-bold" pitchFamily="50" charset="0"/>
                <a:ea typeface="Danjo-bold" pitchFamily="50" charset="0"/>
              </a:rPr>
              <a:t>www.</a:t>
            </a:r>
            <a:r>
              <a:rPr lang="ko-KR" altLang="en-US" b="1">
                <a:latin typeface="Danjo-bold" pitchFamily="50" charset="0"/>
                <a:ea typeface="Danjo-bold" pitchFamily="50" charset="0"/>
              </a:rPr>
              <a:t>쌍용마켙</a:t>
            </a:r>
            <a:r>
              <a:rPr lang="en-US" altLang="ko-KR" b="1">
                <a:latin typeface="Danjo-bold" pitchFamily="50" charset="0"/>
                <a:ea typeface="Danjo-bold" pitchFamily="50" charset="0"/>
              </a:rPr>
              <a:t>.com</a:t>
            </a:r>
            <a:endParaRPr lang="ko-KR" altLang="en-US" sz="1600" b="1">
              <a:latin typeface="Danjo-bold" pitchFamily="50" charset="0"/>
              <a:ea typeface="Danjo-bold" pitchFamily="50" charset="0"/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21B3E612-6F46-31A1-7FC8-FB2993734A3D}"/>
              </a:ext>
            </a:extLst>
          </p:cNvPr>
          <p:cNvGrpSpPr/>
          <p:nvPr/>
        </p:nvGrpSpPr>
        <p:grpSpPr>
          <a:xfrm>
            <a:off x="12074359" y="1155301"/>
            <a:ext cx="3860799" cy="533399"/>
            <a:chOff x="10197368" y="1155301"/>
            <a:chExt cx="3860799" cy="533399"/>
          </a:xfrm>
        </p:grpSpPr>
        <p:sp>
          <p:nvSpPr>
            <p:cNvPr id="30" name="순서도: 수행의 시작/종료 29">
              <a:extLst>
                <a:ext uri="{FF2B5EF4-FFF2-40B4-BE49-F238E27FC236}">
                  <a16:creationId xmlns:a16="http://schemas.microsoft.com/office/drawing/2014/main" id="{7B47E284-3D76-ACE0-470E-A6D0213B68C1}"/>
                </a:ext>
              </a:extLst>
            </p:cNvPr>
            <p:cNvSpPr/>
            <p:nvPr/>
          </p:nvSpPr>
          <p:spPr>
            <a:xfrm>
              <a:off x="10197368" y="1155301"/>
              <a:ext cx="3860799" cy="533399"/>
            </a:xfrm>
            <a:prstGeom prst="flowChartTerminator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4" name="그래픽 33" descr="돋보기">
              <a:extLst>
                <a:ext uri="{FF2B5EF4-FFF2-40B4-BE49-F238E27FC236}">
                  <a16:creationId xmlns:a16="http://schemas.microsoft.com/office/drawing/2014/main" id="{7C59231D-4951-1150-E41A-A74DCCB909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3445780" y="1205700"/>
              <a:ext cx="432600" cy="432600"/>
            </a:xfrm>
            <a:prstGeom prst="rect">
              <a:avLst/>
            </a:prstGeom>
          </p:spPr>
        </p:pic>
      </p:grpSp>
      <p:sp>
        <p:nvSpPr>
          <p:cNvPr id="35" name="별: 꼭짓점 5개 34">
            <a:extLst>
              <a:ext uri="{FF2B5EF4-FFF2-40B4-BE49-F238E27FC236}">
                <a16:creationId xmlns:a16="http://schemas.microsoft.com/office/drawing/2014/main" id="{1D7975F6-6CB9-3E6B-89A1-DE3DF00E3F34}"/>
              </a:ext>
            </a:extLst>
          </p:cNvPr>
          <p:cNvSpPr/>
          <p:nvPr/>
        </p:nvSpPr>
        <p:spPr>
          <a:xfrm>
            <a:off x="16966868" y="476013"/>
            <a:ext cx="429491" cy="3937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래픽 44" descr="쇼핑 카트">
            <a:extLst>
              <a:ext uri="{FF2B5EF4-FFF2-40B4-BE49-F238E27FC236}">
                <a16:creationId xmlns:a16="http://schemas.microsoft.com/office/drawing/2014/main" id="{3C9D3304-0D19-CD90-8AB7-D42A9D5990B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6224651" y="1158550"/>
            <a:ext cx="520300" cy="520300"/>
          </a:xfrm>
          <a:prstGeom prst="rect">
            <a:avLst/>
          </a:prstGeom>
        </p:spPr>
      </p:pic>
      <p:pic>
        <p:nvPicPr>
          <p:cNvPr id="47" name="그래픽 46" descr="하트">
            <a:extLst>
              <a:ext uri="{FF2B5EF4-FFF2-40B4-BE49-F238E27FC236}">
                <a16:creationId xmlns:a16="http://schemas.microsoft.com/office/drawing/2014/main" id="{F3BB2720-DE9B-0E41-B48C-75975D3F06A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6921464" y="1150635"/>
            <a:ext cx="520301" cy="520301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4B336E3F-E9BC-93F6-E160-F23A33203500}"/>
              </a:ext>
            </a:extLst>
          </p:cNvPr>
          <p:cNvSpPr/>
          <p:nvPr/>
        </p:nvSpPr>
        <p:spPr>
          <a:xfrm>
            <a:off x="-381000" y="1853401"/>
            <a:ext cx="19278600" cy="8345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627A495-E7D0-9FA6-7BFC-AD456353DAAA}"/>
              </a:ext>
            </a:extLst>
          </p:cNvPr>
          <p:cNvSpPr/>
          <p:nvPr/>
        </p:nvSpPr>
        <p:spPr>
          <a:xfrm>
            <a:off x="-41841" y="1853401"/>
            <a:ext cx="2125710" cy="834582"/>
          </a:xfrm>
          <a:prstGeom prst="rect">
            <a:avLst/>
          </a:prstGeom>
          <a:solidFill>
            <a:schemeClr val="accent3">
              <a:lumMod val="7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그래픽 48" descr="사용자">
            <a:extLst>
              <a:ext uri="{FF2B5EF4-FFF2-40B4-BE49-F238E27FC236}">
                <a16:creationId xmlns:a16="http://schemas.microsoft.com/office/drawing/2014/main" id="{3E6D0013-6636-E3CF-6E3A-603A002974E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7584834" y="1163734"/>
            <a:ext cx="550766" cy="550766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4A94157F-5D76-554D-3D85-1585E52C3F16}"/>
              </a:ext>
            </a:extLst>
          </p:cNvPr>
          <p:cNvSpPr txBox="1"/>
          <p:nvPr/>
        </p:nvSpPr>
        <p:spPr>
          <a:xfrm>
            <a:off x="2083869" y="8118"/>
            <a:ext cx="9648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>
                <a:latin typeface="Danjo-bold" pitchFamily="50" charset="0"/>
                <a:ea typeface="Danjo-bold" pitchFamily="50" charset="0"/>
              </a:rPr>
              <a:t>쌍용마켙</a:t>
            </a:r>
            <a:endParaRPr lang="ko-KR" altLang="en-US"/>
          </a:p>
        </p:txBody>
      </p:sp>
      <p:pic>
        <p:nvPicPr>
          <p:cNvPr id="95" name="그림 94">
            <a:extLst>
              <a:ext uri="{FF2B5EF4-FFF2-40B4-BE49-F238E27FC236}">
                <a16:creationId xmlns:a16="http://schemas.microsoft.com/office/drawing/2014/main" id="{A6F03B3E-D0AA-23BE-A3E4-742ECCA26DA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9" y="815607"/>
            <a:ext cx="3200402" cy="1066802"/>
          </a:xfrm>
          <a:prstGeom prst="rect">
            <a:avLst/>
          </a:prstGeom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BC633871-1B75-05A6-8395-C645F3D04011}"/>
              </a:ext>
            </a:extLst>
          </p:cNvPr>
          <p:cNvSpPr txBox="1"/>
          <p:nvPr/>
        </p:nvSpPr>
        <p:spPr>
          <a:xfrm>
            <a:off x="429856" y="1893957"/>
            <a:ext cx="2589732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4400">
                <a:latin typeface="Cooper Black" panose="0208090404030B020404" pitchFamily="18" charset="0"/>
                <a:ea typeface="Danjo-bold" pitchFamily="50" charset="0"/>
              </a:rPr>
              <a:t>목차</a:t>
            </a:r>
            <a:endParaRPr lang="ko-KR" altLang="en-US" sz="4000">
              <a:latin typeface="Cooper Black" panose="0208090404030B020404" pitchFamily="18" charset="0"/>
              <a:ea typeface="Danjo-bold" pitchFamily="50" charset="0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0E6613A9-A6AC-3D11-4E79-411DE7300435}"/>
              </a:ext>
            </a:extLst>
          </p:cNvPr>
          <p:cNvGrpSpPr/>
          <p:nvPr/>
        </p:nvGrpSpPr>
        <p:grpSpPr>
          <a:xfrm>
            <a:off x="1199301" y="3272954"/>
            <a:ext cx="889000" cy="707886"/>
            <a:chOff x="1524000" y="3272954"/>
            <a:chExt cx="889000" cy="707886"/>
          </a:xfrm>
        </p:grpSpPr>
        <p:pic>
          <p:nvPicPr>
            <p:cNvPr id="16" name="Picture 11">
              <a:extLst>
                <a:ext uri="{FF2B5EF4-FFF2-40B4-BE49-F238E27FC236}">
                  <a16:creationId xmlns:a16="http://schemas.microsoft.com/office/drawing/2014/main" id="{D76587AB-DCFF-B471-5E3F-78724EBD9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1765300" y="3891163"/>
              <a:ext cx="406400" cy="63500"/>
            </a:xfrm>
            <a:prstGeom prst="rect">
              <a:avLst/>
            </a:prstGeom>
            <a:ln>
              <a:noFill/>
            </a:ln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72229A7-321B-3B8E-7280-0B672D8FEF2C}"/>
                </a:ext>
              </a:extLst>
            </p:cNvPr>
            <p:cNvSpPr txBox="1"/>
            <p:nvPr/>
          </p:nvSpPr>
          <p:spPr>
            <a:xfrm>
              <a:off x="1524000" y="3272954"/>
              <a:ext cx="889000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>
                  <a:solidFill>
                    <a:srgbClr val="595959"/>
                  </a:solidFill>
                </a:rPr>
                <a:t>01</a:t>
              </a:r>
              <a:endParaRPr lang="ko-KR" altLang="en-US" sz="4000" b="1">
                <a:solidFill>
                  <a:srgbClr val="595959"/>
                </a:solidFill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402875BC-03E8-D1F4-981A-E33979ABE586}"/>
              </a:ext>
            </a:extLst>
          </p:cNvPr>
          <p:cNvSpPr txBox="1"/>
          <p:nvPr/>
        </p:nvSpPr>
        <p:spPr>
          <a:xfrm>
            <a:off x="2107917" y="3272954"/>
            <a:ext cx="7061200" cy="24314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>
                <a:latin typeface="Danjo-bold" pitchFamily="50" charset="0"/>
                <a:ea typeface="Danjo-bold" pitchFamily="50" charset="0"/>
              </a:rPr>
              <a:t>      </a:t>
            </a:r>
            <a:r>
              <a:rPr lang="ko-KR" altLang="en-US" sz="4400">
                <a:latin typeface="Danjo-bold" pitchFamily="50" charset="0"/>
                <a:ea typeface="Danjo-bold" pitchFamily="50" charset="0"/>
              </a:rPr>
              <a:t>개요</a:t>
            </a:r>
            <a:endParaRPr lang="en-US" altLang="ko-KR" sz="4400">
              <a:latin typeface="Danjo-bold" pitchFamily="50" charset="0"/>
              <a:ea typeface="Danjo-bold" pitchFamily="50" charset="0"/>
            </a:endParaRPr>
          </a:p>
          <a:p>
            <a:endParaRPr lang="en-US" altLang="ko-KR" sz="3600">
              <a:latin typeface="Danjo-bold" pitchFamily="50" charset="0"/>
              <a:ea typeface="Danjo-bold" pitchFamily="50" charset="0"/>
            </a:endParaRPr>
          </a:p>
          <a:p>
            <a:pPr marL="571500" indent="-571500">
              <a:buFontTx/>
              <a:buChar char="-"/>
            </a:pPr>
            <a:r>
              <a:rPr lang="ko-KR" altLang="en-US" sz="3600">
                <a:latin typeface="Danjo-bold" pitchFamily="50" charset="0"/>
                <a:ea typeface="Danjo-bold" pitchFamily="50" charset="0"/>
              </a:rPr>
              <a:t>팀원 소개</a:t>
            </a:r>
            <a:endParaRPr lang="en-US" altLang="ko-KR" sz="3600">
              <a:latin typeface="Danjo-bold" pitchFamily="50" charset="0"/>
              <a:ea typeface="Danjo-bold" pitchFamily="50" charset="0"/>
            </a:endParaRPr>
          </a:p>
          <a:p>
            <a:pPr marL="571500" indent="-571500">
              <a:buFontTx/>
              <a:buChar char="-"/>
            </a:pPr>
            <a:r>
              <a:rPr lang="ko-KR" altLang="en-US" sz="3600">
                <a:latin typeface="Danjo-bold" pitchFamily="50" charset="0"/>
                <a:ea typeface="Danjo-bold" pitchFamily="50" charset="0"/>
              </a:rPr>
              <a:t>프로젝트 요청사항</a:t>
            </a:r>
            <a:endParaRPr lang="en-US" altLang="ko-KR" sz="3600">
              <a:latin typeface="Danjo-bold" pitchFamily="50" charset="0"/>
              <a:ea typeface="Danjo-bold" pitchFamily="50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7F98C1F-F6A5-08E9-1E86-BD6609DC181B}"/>
              </a:ext>
            </a:extLst>
          </p:cNvPr>
          <p:cNvSpPr txBox="1"/>
          <p:nvPr/>
        </p:nvSpPr>
        <p:spPr>
          <a:xfrm>
            <a:off x="2097989" y="6834466"/>
            <a:ext cx="7061200" cy="31085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>
                <a:latin typeface="Danjo-bold" pitchFamily="50" charset="0"/>
                <a:ea typeface="Danjo-bold" pitchFamily="50" charset="0"/>
              </a:rPr>
              <a:t>      </a:t>
            </a:r>
            <a:r>
              <a:rPr lang="ko-KR" altLang="en-US" sz="4400">
                <a:latin typeface="Danjo-bold" pitchFamily="50" charset="0"/>
                <a:ea typeface="Danjo-bold" pitchFamily="50" charset="0"/>
              </a:rPr>
              <a:t>기획</a:t>
            </a:r>
            <a:endParaRPr lang="en-US" altLang="ko-KR" sz="4400">
              <a:latin typeface="Danjo-bold" pitchFamily="50" charset="0"/>
              <a:ea typeface="Danjo-bold" pitchFamily="50" charset="0"/>
            </a:endParaRPr>
          </a:p>
          <a:p>
            <a:endParaRPr lang="en-US" altLang="ko-KR" sz="4400">
              <a:latin typeface="Danjo-bold" pitchFamily="50" charset="0"/>
              <a:ea typeface="Danjo-bold" pitchFamily="50" charset="0"/>
            </a:endParaRPr>
          </a:p>
          <a:p>
            <a:pPr marL="571500" indent="-571500">
              <a:buFontTx/>
              <a:buChar char="-"/>
            </a:pPr>
            <a:r>
              <a:rPr lang="ko-KR" altLang="en-US" sz="3600">
                <a:latin typeface="Danjo-bold" pitchFamily="50" charset="0"/>
                <a:ea typeface="Danjo-bold" pitchFamily="50" charset="0"/>
              </a:rPr>
              <a:t>벤치마킹</a:t>
            </a:r>
            <a:endParaRPr lang="en-US" altLang="ko-KR" sz="3600">
              <a:latin typeface="Danjo-bold" pitchFamily="50" charset="0"/>
              <a:ea typeface="Danjo-bold" pitchFamily="50" charset="0"/>
            </a:endParaRPr>
          </a:p>
          <a:p>
            <a:pPr marL="571500" indent="-571500">
              <a:buFontTx/>
              <a:buChar char="-"/>
            </a:pPr>
            <a:endParaRPr lang="en-US" altLang="ko-KR" sz="3600">
              <a:latin typeface="Danjo-bold" pitchFamily="50" charset="0"/>
              <a:ea typeface="Danjo-bold" pitchFamily="50" charset="0"/>
            </a:endParaRPr>
          </a:p>
          <a:p>
            <a:pPr marL="571500" indent="-571500">
              <a:buFontTx/>
              <a:buChar char="-"/>
            </a:pPr>
            <a:endParaRPr lang="en-US" altLang="ko-KR" sz="3600">
              <a:latin typeface="Danjo-bold" pitchFamily="50" charset="0"/>
              <a:ea typeface="Danjo-bold" pitchFamily="50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A7B16A5-BE82-BA65-0A0E-4D22A2941802}"/>
              </a:ext>
            </a:extLst>
          </p:cNvPr>
          <p:cNvSpPr txBox="1"/>
          <p:nvPr/>
        </p:nvSpPr>
        <p:spPr>
          <a:xfrm>
            <a:off x="10461625" y="3278361"/>
            <a:ext cx="7061200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>
                <a:latin typeface="Danjo-bold" pitchFamily="50" charset="0"/>
                <a:ea typeface="Danjo-bold" pitchFamily="50" charset="0"/>
              </a:rPr>
              <a:t>      </a:t>
            </a:r>
            <a:r>
              <a:rPr lang="ko-KR" altLang="en-US" sz="4400">
                <a:latin typeface="Danjo-bold" pitchFamily="50" charset="0"/>
                <a:ea typeface="Danjo-bold" pitchFamily="50" charset="0"/>
              </a:rPr>
              <a:t>서비스 시연</a:t>
            </a:r>
            <a:endParaRPr lang="en-US" altLang="ko-KR" sz="4400">
              <a:latin typeface="Danjo-bold" pitchFamily="50" charset="0"/>
              <a:ea typeface="Danjo-bold" pitchFamily="50" charset="0"/>
            </a:endParaRPr>
          </a:p>
          <a:p>
            <a:endParaRPr lang="en-US" altLang="ko-KR" sz="4400">
              <a:latin typeface="Danjo-bold" pitchFamily="50" charset="0"/>
              <a:ea typeface="Danjo-bold" pitchFamily="50" charset="0"/>
            </a:endParaRPr>
          </a:p>
          <a:p>
            <a:pPr marL="571500" indent="-571500">
              <a:buFontTx/>
              <a:buChar char="-"/>
            </a:pPr>
            <a:r>
              <a:rPr lang="ko-KR" altLang="en-US" sz="3600">
                <a:latin typeface="Danjo-bold" pitchFamily="50" charset="0"/>
                <a:ea typeface="Danjo-bold" pitchFamily="50" charset="0"/>
              </a:rPr>
              <a:t>사용자 시연</a:t>
            </a:r>
            <a:endParaRPr lang="en-US" altLang="ko-KR" sz="3600">
              <a:latin typeface="Danjo-bold" pitchFamily="50" charset="0"/>
              <a:ea typeface="Danjo-bold" pitchFamily="50" charset="0"/>
            </a:endParaRPr>
          </a:p>
          <a:p>
            <a:pPr marL="571500" indent="-571500">
              <a:buFontTx/>
              <a:buChar char="-"/>
            </a:pPr>
            <a:r>
              <a:rPr lang="ko-KR" altLang="en-US" sz="3600">
                <a:latin typeface="Danjo-bold" pitchFamily="50" charset="0"/>
                <a:ea typeface="Danjo-bold" pitchFamily="50" charset="0"/>
              </a:rPr>
              <a:t>관리자 시연</a:t>
            </a:r>
            <a:endParaRPr lang="en-US" altLang="ko-KR" sz="3600">
              <a:latin typeface="Danjo-bold" pitchFamily="50" charset="0"/>
              <a:ea typeface="Danjo-bold" pitchFamily="50" charset="0"/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FBDCB2AD-15A1-2027-B8F8-ED88D58064EF}"/>
              </a:ext>
            </a:extLst>
          </p:cNvPr>
          <p:cNvGrpSpPr/>
          <p:nvPr/>
        </p:nvGrpSpPr>
        <p:grpSpPr>
          <a:xfrm>
            <a:off x="1199301" y="6834466"/>
            <a:ext cx="889000" cy="707886"/>
            <a:chOff x="1524000" y="3272954"/>
            <a:chExt cx="889000" cy="707886"/>
          </a:xfrm>
        </p:grpSpPr>
        <p:pic>
          <p:nvPicPr>
            <p:cNvPr id="67" name="Picture 11">
              <a:extLst>
                <a:ext uri="{FF2B5EF4-FFF2-40B4-BE49-F238E27FC236}">
                  <a16:creationId xmlns:a16="http://schemas.microsoft.com/office/drawing/2014/main" id="{9A9FB637-C4EF-B1E0-1548-1B20D27BD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1765300" y="3891163"/>
              <a:ext cx="406400" cy="63500"/>
            </a:xfrm>
            <a:prstGeom prst="rect">
              <a:avLst/>
            </a:prstGeom>
            <a:ln>
              <a:noFill/>
            </a:ln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1AB6838-FD45-2522-06A3-5EF7F70B8438}"/>
                </a:ext>
              </a:extLst>
            </p:cNvPr>
            <p:cNvSpPr txBox="1"/>
            <p:nvPr/>
          </p:nvSpPr>
          <p:spPr>
            <a:xfrm>
              <a:off x="1524000" y="3272954"/>
              <a:ext cx="889000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>
                  <a:solidFill>
                    <a:srgbClr val="595959"/>
                  </a:solidFill>
                </a:rPr>
                <a:t>02</a:t>
              </a:r>
              <a:endParaRPr lang="ko-KR" altLang="en-US" sz="4000" b="1">
                <a:solidFill>
                  <a:srgbClr val="595959"/>
                </a:solidFill>
              </a:endParaRP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4734457-7A02-C219-A5E7-73FBEE8D85BE}"/>
              </a:ext>
            </a:extLst>
          </p:cNvPr>
          <p:cNvGrpSpPr/>
          <p:nvPr/>
        </p:nvGrpSpPr>
        <p:grpSpPr>
          <a:xfrm>
            <a:off x="9572625" y="3273713"/>
            <a:ext cx="889000" cy="707886"/>
            <a:chOff x="1524000" y="3272954"/>
            <a:chExt cx="889000" cy="707886"/>
          </a:xfrm>
        </p:grpSpPr>
        <p:pic>
          <p:nvPicPr>
            <p:cNvPr id="70" name="Picture 11">
              <a:extLst>
                <a:ext uri="{FF2B5EF4-FFF2-40B4-BE49-F238E27FC236}">
                  <a16:creationId xmlns:a16="http://schemas.microsoft.com/office/drawing/2014/main" id="{0BC1D2F9-0A0B-06CC-22B7-151399DE32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1765300" y="3891163"/>
              <a:ext cx="406400" cy="63500"/>
            </a:xfrm>
            <a:prstGeom prst="rect">
              <a:avLst/>
            </a:prstGeom>
            <a:ln>
              <a:noFill/>
            </a:ln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9C7B1A1-12D8-3D54-9BFD-109BAB7D1697}"/>
                </a:ext>
              </a:extLst>
            </p:cNvPr>
            <p:cNvSpPr txBox="1"/>
            <p:nvPr/>
          </p:nvSpPr>
          <p:spPr>
            <a:xfrm>
              <a:off x="1524000" y="3272954"/>
              <a:ext cx="889000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>
                  <a:solidFill>
                    <a:srgbClr val="595959"/>
                  </a:solidFill>
                </a:rPr>
                <a:t>03</a:t>
              </a:r>
              <a:endParaRPr lang="ko-KR" altLang="en-US" sz="4000" b="1">
                <a:solidFill>
                  <a:srgbClr val="595959"/>
                </a:solidFill>
              </a:endParaRP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A65F6BAC-0BC2-5D2F-B5BA-1CAB5522235E}"/>
              </a:ext>
            </a:extLst>
          </p:cNvPr>
          <p:cNvSpPr txBox="1"/>
          <p:nvPr/>
        </p:nvSpPr>
        <p:spPr>
          <a:xfrm>
            <a:off x="10471313" y="6834466"/>
            <a:ext cx="7061200" cy="32316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4400">
                <a:latin typeface="Danjo-bold" pitchFamily="50" charset="0"/>
                <a:ea typeface="Danjo-bold" pitchFamily="50" charset="0"/>
              </a:rPr>
              <a:t>     기술 소개</a:t>
            </a:r>
            <a:endParaRPr lang="en-US" altLang="ko-KR" sz="4400">
              <a:latin typeface="Danjo-bold" pitchFamily="50" charset="0"/>
              <a:ea typeface="Danjo-bold" pitchFamily="50" charset="0"/>
            </a:endParaRPr>
          </a:p>
          <a:p>
            <a:endParaRPr lang="en-US" altLang="ko-KR" sz="2000">
              <a:latin typeface="Danjo-bold" pitchFamily="50" charset="0"/>
              <a:ea typeface="Danjo-bold" pitchFamily="50" charset="0"/>
            </a:endParaRPr>
          </a:p>
          <a:p>
            <a:pPr marL="571500" indent="-571500">
              <a:buFontTx/>
              <a:buChar char="-"/>
            </a:pPr>
            <a:r>
              <a:rPr lang="ko-KR" altLang="en-US" sz="2800">
                <a:latin typeface="Danjo-bold" pitchFamily="50" charset="0"/>
                <a:ea typeface="Danjo-bold" pitchFamily="50" charset="0"/>
              </a:rPr>
              <a:t>구현 기능</a:t>
            </a:r>
            <a:endParaRPr lang="en-US" altLang="ko-KR" sz="2800">
              <a:latin typeface="Danjo-bold" pitchFamily="50" charset="0"/>
              <a:ea typeface="Danjo-bold" pitchFamily="50" charset="0"/>
            </a:endParaRPr>
          </a:p>
          <a:p>
            <a:pPr marL="571500" indent="-571500">
              <a:buFontTx/>
              <a:buChar char="-"/>
            </a:pPr>
            <a:r>
              <a:rPr lang="en-US" altLang="ko-KR" sz="2800">
                <a:latin typeface="Danjo-bold" pitchFamily="50" charset="0"/>
                <a:ea typeface="Danjo-bold" pitchFamily="50" charset="0"/>
              </a:rPr>
              <a:t>IA</a:t>
            </a:r>
          </a:p>
          <a:p>
            <a:pPr marL="571500" indent="-571500">
              <a:buFontTx/>
              <a:buChar char="-"/>
            </a:pPr>
            <a:r>
              <a:rPr lang="en-US" altLang="ko-KR" sz="2800">
                <a:latin typeface="Danjo-bold" pitchFamily="50" charset="0"/>
                <a:ea typeface="Danjo-bold" pitchFamily="50" charset="0"/>
              </a:rPr>
              <a:t>DB ERD</a:t>
            </a:r>
          </a:p>
          <a:p>
            <a:pPr marL="571500" indent="-571500">
              <a:buFontTx/>
              <a:buChar char="-"/>
            </a:pPr>
            <a:r>
              <a:rPr lang="en-US" altLang="ko-KR" sz="2800">
                <a:latin typeface="Danjo-bold" pitchFamily="50" charset="0"/>
                <a:ea typeface="Danjo-bold" pitchFamily="50" charset="0"/>
              </a:rPr>
              <a:t>UseCase</a:t>
            </a:r>
          </a:p>
          <a:p>
            <a:pPr marL="571500" indent="-571500">
              <a:buFontTx/>
              <a:buChar char="-"/>
            </a:pPr>
            <a:r>
              <a:rPr lang="ko-KR" altLang="en-US" sz="2800">
                <a:latin typeface="Danjo-bold" pitchFamily="50" charset="0"/>
                <a:ea typeface="Danjo-bold" pitchFamily="50" charset="0"/>
              </a:rPr>
              <a:t>사용 프로그램</a:t>
            </a:r>
            <a:endParaRPr lang="en-US" altLang="ko-KR" sz="2800">
              <a:latin typeface="Danjo-bold" pitchFamily="50" charset="0"/>
              <a:ea typeface="Danjo-bold" pitchFamily="50" charset="0"/>
            </a:endParaRP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76ED304C-AD59-F262-ED92-395D3F02DEF9}"/>
              </a:ext>
            </a:extLst>
          </p:cNvPr>
          <p:cNvGrpSpPr/>
          <p:nvPr/>
        </p:nvGrpSpPr>
        <p:grpSpPr>
          <a:xfrm>
            <a:off x="9572625" y="6834466"/>
            <a:ext cx="889000" cy="707886"/>
            <a:chOff x="1524000" y="3272954"/>
            <a:chExt cx="889000" cy="707886"/>
          </a:xfrm>
        </p:grpSpPr>
        <p:pic>
          <p:nvPicPr>
            <p:cNvPr id="74" name="Picture 11">
              <a:extLst>
                <a:ext uri="{FF2B5EF4-FFF2-40B4-BE49-F238E27FC236}">
                  <a16:creationId xmlns:a16="http://schemas.microsoft.com/office/drawing/2014/main" id="{D6971563-D404-AE7C-64BD-2360DD417B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1765300" y="3891163"/>
              <a:ext cx="406400" cy="63500"/>
            </a:xfrm>
            <a:prstGeom prst="rect">
              <a:avLst/>
            </a:prstGeom>
            <a:ln>
              <a:noFill/>
            </a:ln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CAECD93-6162-B977-EBA6-034A8DDADC3A}"/>
                </a:ext>
              </a:extLst>
            </p:cNvPr>
            <p:cNvSpPr txBox="1"/>
            <p:nvPr/>
          </p:nvSpPr>
          <p:spPr>
            <a:xfrm>
              <a:off x="1524000" y="3272954"/>
              <a:ext cx="889000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>
                  <a:solidFill>
                    <a:srgbClr val="595959"/>
                  </a:solidFill>
                </a:rPr>
                <a:t>04</a:t>
              </a:r>
              <a:endParaRPr lang="ko-KR" altLang="en-US" sz="4000" b="1">
                <a:solidFill>
                  <a:srgbClr val="595959"/>
                </a:solidFill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7C7DBAEA-F80B-126C-18CC-83CE46ECBE2C}"/>
              </a:ext>
            </a:extLst>
          </p:cNvPr>
          <p:cNvGrpSpPr/>
          <p:nvPr/>
        </p:nvGrpSpPr>
        <p:grpSpPr>
          <a:xfrm>
            <a:off x="86956" y="2126277"/>
            <a:ext cx="294044" cy="304800"/>
            <a:chOff x="5039956" y="5143500"/>
            <a:chExt cx="294044" cy="304800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C6F998B0-2F85-415D-98F6-E42BAF232F87}"/>
                </a:ext>
              </a:extLst>
            </p:cNvPr>
            <p:cNvCxnSpPr>
              <a:cxnSpLocks/>
            </p:cNvCxnSpPr>
            <p:nvPr/>
          </p:nvCxnSpPr>
          <p:spPr>
            <a:xfrm>
              <a:off x="5039956" y="5448300"/>
              <a:ext cx="294044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90E0016D-5CBB-630C-DDB7-35543AC5350F}"/>
                </a:ext>
              </a:extLst>
            </p:cNvPr>
            <p:cNvCxnSpPr>
              <a:cxnSpLocks/>
            </p:cNvCxnSpPr>
            <p:nvPr/>
          </p:nvCxnSpPr>
          <p:spPr>
            <a:xfrm>
              <a:off x="5039956" y="5295900"/>
              <a:ext cx="294044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B61EA97-9589-F7FB-1581-039AFA52AADB}"/>
                </a:ext>
              </a:extLst>
            </p:cNvPr>
            <p:cNvCxnSpPr>
              <a:cxnSpLocks/>
            </p:cNvCxnSpPr>
            <p:nvPr/>
          </p:nvCxnSpPr>
          <p:spPr>
            <a:xfrm>
              <a:off x="5039956" y="5143500"/>
              <a:ext cx="294044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6398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898296400" y="464477100"/>
            <a:ext cx="2147483647" cy="2147483647"/>
            <a:chOff x="-898296400" y="464553300"/>
            <a:chExt cx="2147483647" cy="2147483647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250" y="-99666"/>
            <a:ext cx="18478500" cy="102489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7483647" y="2147331247"/>
            <a:ext cx="2147483647" cy="2147483647"/>
            <a:chOff x="2147483647" y="2147407447"/>
            <a:chExt cx="2147483647" cy="2147483647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900" y="-50800"/>
            <a:ext cx="2451100" cy="6731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41300" y="419100"/>
            <a:ext cx="18783300" cy="5715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331247"/>
            <a:ext cx="2147483647" cy="2147483647"/>
            <a:chOff x="2147483647" y="2147407447"/>
            <a:chExt cx="2147483647" cy="2147483647"/>
          </a:xfrm>
        </p:grpSpPr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2600" y="533400"/>
            <a:ext cx="15039109" cy="3429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571500"/>
            <a:ext cx="254000" cy="2540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3700" y="571500"/>
            <a:ext cx="254000" cy="2540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70000" y="571500"/>
            <a:ext cx="254000" cy="2540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17722850" y="673100"/>
            <a:ext cx="279400" cy="635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2100" y="136622"/>
            <a:ext cx="177800" cy="177800"/>
          </a:xfrm>
          <a:prstGeom prst="rect">
            <a:avLst/>
          </a:prstGeom>
        </p:spPr>
      </p:pic>
      <p:grpSp>
        <p:nvGrpSpPr>
          <p:cNvPr id="19" name="Group 19"/>
          <p:cNvGrpSpPr/>
          <p:nvPr/>
        </p:nvGrpSpPr>
        <p:grpSpPr>
          <a:xfrm>
            <a:off x="2147483647" y="2147331247"/>
            <a:ext cx="2147483647" cy="2147483647"/>
            <a:chOff x="2147483647" y="2147407447"/>
            <a:chExt cx="2147483647" cy="2147483647"/>
          </a:xfrm>
        </p:grpSpPr>
      </p:grpSp>
      <p:pic>
        <p:nvPicPr>
          <p:cNvPr id="22" name="Picture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3400" y="136622"/>
            <a:ext cx="177800" cy="1778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7400" y="136622"/>
            <a:ext cx="177800" cy="177800"/>
          </a:xfrm>
          <a:prstGeom prst="rect">
            <a:avLst/>
          </a:prstGeom>
        </p:spPr>
      </p:pic>
      <p:grpSp>
        <p:nvGrpSpPr>
          <p:cNvPr id="24" name="Group 24"/>
          <p:cNvGrpSpPr/>
          <p:nvPr/>
        </p:nvGrpSpPr>
        <p:grpSpPr>
          <a:xfrm>
            <a:off x="2147483647" y="2147331247"/>
            <a:ext cx="2147483647" cy="2147483647"/>
            <a:chOff x="2147483647" y="2147407447"/>
            <a:chExt cx="2147483647" cy="2147483647"/>
          </a:xfrm>
        </p:grpSpPr>
      </p:grpSp>
      <p:pic>
        <p:nvPicPr>
          <p:cNvPr id="26" name="Picture 2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89100" y="88900"/>
            <a:ext cx="203200" cy="203200"/>
          </a:xfrm>
          <a:prstGeom prst="rect">
            <a:avLst/>
          </a:prstGeom>
        </p:spPr>
      </p:pic>
      <p:grpSp>
        <p:nvGrpSpPr>
          <p:cNvPr id="28" name="Group 28"/>
          <p:cNvGrpSpPr/>
          <p:nvPr/>
        </p:nvGrpSpPr>
        <p:grpSpPr>
          <a:xfrm>
            <a:off x="2147483647" y="2147331247"/>
            <a:ext cx="2147483647" cy="853808300"/>
            <a:chOff x="2147483647" y="2147407447"/>
            <a:chExt cx="2147483647" cy="853808300"/>
          </a:xfrm>
        </p:grpSpPr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99283D2-8CC9-96D9-53A6-E93513543244}"/>
              </a:ext>
            </a:extLst>
          </p:cNvPr>
          <p:cNvSpPr txBox="1"/>
          <p:nvPr/>
        </p:nvSpPr>
        <p:spPr>
          <a:xfrm>
            <a:off x="1750995" y="501134"/>
            <a:ext cx="4182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Danjo-bold" pitchFamily="50" charset="0"/>
                <a:ea typeface="Danjo-bold" pitchFamily="50" charset="0"/>
              </a:rPr>
              <a:t>www.</a:t>
            </a:r>
            <a:r>
              <a:rPr lang="ko-KR" altLang="en-US" b="1">
                <a:latin typeface="Danjo-bold" pitchFamily="50" charset="0"/>
                <a:ea typeface="Danjo-bold" pitchFamily="50" charset="0"/>
              </a:rPr>
              <a:t>쌍용마켙</a:t>
            </a:r>
            <a:r>
              <a:rPr lang="en-US" altLang="ko-KR" b="1">
                <a:latin typeface="Danjo-bold" pitchFamily="50" charset="0"/>
                <a:ea typeface="Danjo-bold" pitchFamily="50" charset="0"/>
              </a:rPr>
              <a:t>.com</a:t>
            </a:r>
            <a:endParaRPr lang="ko-KR" altLang="en-US" sz="1600" b="1">
              <a:latin typeface="Danjo-bold" pitchFamily="50" charset="0"/>
              <a:ea typeface="Danjo-bold" pitchFamily="50" charset="0"/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21B3E612-6F46-31A1-7FC8-FB2993734A3D}"/>
              </a:ext>
            </a:extLst>
          </p:cNvPr>
          <p:cNvGrpSpPr/>
          <p:nvPr/>
        </p:nvGrpSpPr>
        <p:grpSpPr>
          <a:xfrm>
            <a:off x="12074359" y="1155301"/>
            <a:ext cx="3860799" cy="533399"/>
            <a:chOff x="10197368" y="1155301"/>
            <a:chExt cx="3860799" cy="533399"/>
          </a:xfrm>
        </p:grpSpPr>
        <p:sp>
          <p:nvSpPr>
            <p:cNvPr id="30" name="순서도: 수행의 시작/종료 29">
              <a:extLst>
                <a:ext uri="{FF2B5EF4-FFF2-40B4-BE49-F238E27FC236}">
                  <a16:creationId xmlns:a16="http://schemas.microsoft.com/office/drawing/2014/main" id="{7B47E284-3D76-ACE0-470E-A6D0213B68C1}"/>
                </a:ext>
              </a:extLst>
            </p:cNvPr>
            <p:cNvSpPr/>
            <p:nvPr/>
          </p:nvSpPr>
          <p:spPr>
            <a:xfrm>
              <a:off x="10197368" y="1155301"/>
              <a:ext cx="3860799" cy="533399"/>
            </a:xfrm>
            <a:prstGeom prst="flowChartTerminator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4" name="그래픽 33" descr="돋보기">
              <a:extLst>
                <a:ext uri="{FF2B5EF4-FFF2-40B4-BE49-F238E27FC236}">
                  <a16:creationId xmlns:a16="http://schemas.microsoft.com/office/drawing/2014/main" id="{7C59231D-4951-1150-E41A-A74DCCB909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445780" y="1205700"/>
              <a:ext cx="432600" cy="432600"/>
            </a:xfrm>
            <a:prstGeom prst="rect">
              <a:avLst/>
            </a:prstGeom>
          </p:spPr>
        </p:pic>
      </p:grpSp>
      <p:sp>
        <p:nvSpPr>
          <p:cNvPr id="35" name="별: 꼭짓점 5개 34">
            <a:extLst>
              <a:ext uri="{FF2B5EF4-FFF2-40B4-BE49-F238E27FC236}">
                <a16:creationId xmlns:a16="http://schemas.microsoft.com/office/drawing/2014/main" id="{1D7975F6-6CB9-3E6B-89A1-DE3DF00E3F34}"/>
              </a:ext>
            </a:extLst>
          </p:cNvPr>
          <p:cNvSpPr/>
          <p:nvPr/>
        </p:nvSpPr>
        <p:spPr>
          <a:xfrm>
            <a:off x="16966868" y="476013"/>
            <a:ext cx="429491" cy="3937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래픽 44" descr="쇼핑 카트">
            <a:extLst>
              <a:ext uri="{FF2B5EF4-FFF2-40B4-BE49-F238E27FC236}">
                <a16:creationId xmlns:a16="http://schemas.microsoft.com/office/drawing/2014/main" id="{3C9D3304-0D19-CD90-8AB7-D42A9D5990B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6224651" y="1158550"/>
            <a:ext cx="520300" cy="520300"/>
          </a:xfrm>
          <a:prstGeom prst="rect">
            <a:avLst/>
          </a:prstGeom>
        </p:spPr>
      </p:pic>
      <p:pic>
        <p:nvPicPr>
          <p:cNvPr id="47" name="그래픽 46" descr="하트">
            <a:extLst>
              <a:ext uri="{FF2B5EF4-FFF2-40B4-BE49-F238E27FC236}">
                <a16:creationId xmlns:a16="http://schemas.microsoft.com/office/drawing/2014/main" id="{F3BB2720-DE9B-0E41-B48C-75975D3F06A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921464" y="1150635"/>
            <a:ext cx="520301" cy="520301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4B336E3F-E9BC-93F6-E160-F23A33203500}"/>
              </a:ext>
            </a:extLst>
          </p:cNvPr>
          <p:cNvSpPr/>
          <p:nvPr/>
        </p:nvSpPr>
        <p:spPr>
          <a:xfrm>
            <a:off x="-381000" y="1853401"/>
            <a:ext cx="19278600" cy="8345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그래픽 48" descr="사용자">
            <a:extLst>
              <a:ext uri="{FF2B5EF4-FFF2-40B4-BE49-F238E27FC236}">
                <a16:creationId xmlns:a16="http://schemas.microsoft.com/office/drawing/2014/main" id="{3E6D0013-6636-E3CF-6E3A-603A002974E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7584834" y="1163734"/>
            <a:ext cx="550766" cy="550766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4A94157F-5D76-554D-3D85-1585E52C3F16}"/>
              </a:ext>
            </a:extLst>
          </p:cNvPr>
          <p:cNvSpPr txBox="1"/>
          <p:nvPr/>
        </p:nvSpPr>
        <p:spPr>
          <a:xfrm>
            <a:off x="2083869" y="8118"/>
            <a:ext cx="9648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>
                <a:latin typeface="Danjo-bold" pitchFamily="50" charset="0"/>
                <a:ea typeface="Danjo-bold" pitchFamily="50" charset="0"/>
              </a:rPr>
              <a:t>쌍용마켙</a:t>
            </a:r>
            <a:endParaRPr lang="ko-KR" altLang="en-US"/>
          </a:p>
        </p:txBody>
      </p:sp>
      <p:pic>
        <p:nvPicPr>
          <p:cNvPr id="95" name="그림 94">
            <a:extLst>
              <a:ext uri="{FF2B5EF4-FFF2-40B4-BE49-F238E27FC236}">
                <a16:creationId xmlns:a16="http://schemas.microsoft.com/office/drawing/2014/main" id="{A6F03B3E-D0AA-23BE-A3E4-742ECCA26DA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9" y="815607"/>
            <a:ext cx="3200402" cy="106680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69F2FF9-2E82-83EC-98BE-40905279CA66}"/>
              </a:ext>
            </a:extLst>
          </p:cNvPr>
          <p:cNvSpPr/>
          <p:nvPr/>
        </p:nvSpPr>
        <p:spPr>
          <a:xfrm>
            <a:off x="-41842" y="1853401"/>
            <a:ext cx="3242241" cy="834582"/>
          </a:xfrm>
          <a:prstGeom prst="rect">
            <a:avLst/>
          </a:prstGeom>
          <a:solidFill>
            <a:schemeClr val="accent3">
              <a:lumMod val="7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DAF25B8-13D4-0082-D68E-007B81952F9C}"/>
              </a:ext>
            </a:extLst>
          </p:cNvPr>
          <p:cNvGrpSpPr/>
          <p:nvPr/>
        </p:nvGrpSpPr>
        <p:grpSpPr>
          <a:xfrm>
            <a:off x="86956" y="2095500"/>
            <a:ext cx="294044" cy="304800"/>
            <a:chOff x="5039956" y="5143500"/>
            <a:chExt cx="294044" cy="304800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FC42034D-4912-926E-87C2-7C06ED5A7EB0}"/>
                </a:ext>
              </a:extLst>
            </p:cNvPr>
            <p:cNvCxnSpPr>
              <a:cxnSpLocks/>
            </p:cNvCxnSpPr>
            <p:nvPr/>
          </p:nvCxnSpPr>
          <p:spPr>
            <a:xfrm>
              <a:off x="5039956" y="5448300"/>
              <a:ext cx="294044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0B5ADD7F-6A06-78C8-B258-03506E15EF74}"/>
                </a:ext>
              </a:extLst>
            </p:cNvPr>
            <p:cNvCxnSpPr>
              <a:cxnSpLocks/>
            </p:cNvCxnSpPr>
            <p:nvPr/>
          </p:nvCxnSpPr>
          <p:spPr>
            <a:xfrm>
              <a:off x="5039956" y="5295900"/>
              <a:ext cx="294044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F48CF9A-C3DE-A5EC-983D-DB1DC2A91B18}"/>
                </a:ext>
              </a:extLst>
            </p:cNvPr>
            <p:cNvCxnSpPr>
              <a:cxnSpLocks/>
            </p:cNvCxnSpPr>
            <p:nvPr/>
          </p:nvCxnSpPr>
          <p:spPr>
            <a:xfrm>
              <a:off x="5039956" y="5143500"/>
              <a:ext cx="294044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E46B861-748F-5EEF-3152-2765F7044A77}"/>
              </a:ext>
            </a:extLst>
          </p:cNvPr>
          <p:cNvSpPr txBox="1"/>
          <p:nvPr/>
        </p:nvSpPr>
        <p:spPr>
          <a:xfrm>
            <a:off x="565150" y="1893957"/>
            <a:ext cx="2635250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4400">
                <a:latin typeface="Cooper Black" panose="0208090404030B020404" pitchFamily="18" charset="0"/>
                <a:ea typeface="Danjo-bold" pitchFamily="50" charset="0"/>
              </a:rPr>
              <a:t>기술 소개</a:t>
            </a:r>
            <a:endParaRPr lang="ko-KR" altLang="en-US" sz="4000">
              <a:latin typeface="Cooper Black" panose="0208090404030B020404" pitchFamily="18" charset="0"/>
              <a:ea typeface="Danjo-bold" pitchFamily="50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A1CD4D8-060A-45BF-71DB-6355C2546082}"/>
              </a:ext>
            </a:extLst>
          </p:cNvPr>
          <p:cNvSpPr/>
          <p:nvPr/>
        </p:nvSpPr>
        <p:spPr>
          <a:xfrm>
            <a:off x="3200399" y="1853401"/>
            <a:ext cx="2057401" cy="834582"/>
          </a:xfrm>
          <a:prstGeom prst="rect">
            <a:avLst/>
          </a:prstGeom>
          <a:solidFill>
            <a:schemeClr val="accent3">
              <a:lumMod val="60000"/>
              <a:lumOff val="4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CD7318-F588-4228-D68E-334FA096485B}"/>
              </a:ext>
            </a:extLst>
          </p:cNvPr>
          <p:cNvSpPr txBox="1"/>
          <p:nvPr/>
        </p:nvSpPr>
        <p:spPr>
          <a:xfrm>
            <a:off x="3224778" y="2039149"/>
            <a:ext cx="32639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Danjo-bold" pitchFamily="50" charset="0"/>
                <a:ea typeface="Danjo-bold" pitchFamily="50" charset="0"/>
              </a:rPr>
              <a:t>사용 프로그램</a:t>
            </a:r>
            <a:endParaRPr lang="ko-KR" altLang="en-US" sz="2000">
              <a:latin typeface="Danjo-bold" pitchFamily="50" charset="0"/>
              <a:ea typeface="Danjo-bold" pitchFamily="50" charset="0"/>
            </a:endParaRPr>
          </a:p>
        </p:txBody>
      </p:sp>
      <p:grpSp>
        <p:nvGrpSpPr>
          <p:cNvPr id="1006" name="그룹 1006"/>
          <p:cNvGrpSpPr/>
          <p:nvPr/>
        </p:nvGrpSpPr>
        <p:grpSpPr>
          <a:xfrm>
            <a:off x="10276794" y="4463038"/>
            <a:ext cx="1904762" cy="1904762"/>
            <a:chOff x="10392810" y="5382811"/>
            <a:chExt cx="1904762" cy="1904762"/>
          </a:xfrm>
        </p:grpSpPr>
        <p:pic>
          <p:nvPicPr>
            <p:cNvPr id="29" name="Object 20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392810" y="5382811"/>
              <a:ext cx="1904762" cy="190476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338939" y="4463038"/>
            <a:ext cx="1904762" cy="1904762"/>
            <a:chOff x="14454955" y="5382811"/>
            <a:chExt cx="1904762" cy="1904762"/>
          </a:xfrm>
        </p:grpSpPr>
        <p:pic>
          <p:nvPicPr>
            <p:cNvPr id="31" name="Object 2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4454955" y="5382811"/>
              <a:ext cx="1904762" cy="190476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214648" y="4463038"/>
            <a:ext cx="1904762" cy="1908600"/>
            <a:chOff x="6330664" y="5382811"/>
            <a:chExt cx="1904762" cy="1908600"/>
          </a:xfrm>
        </p:grpSpPr>
        <p:pic>
          <p:nvPicPr>
            <p:cNvPr id="32" name="Object 2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330664" y="5382811"/>
              <a:ext cx="1904762" cy="190860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4338939" y="6649374"/>
            <a:ext cx="1904762" cy="1904762"/>
            <a:chOff x="14454955" y="7569147"/>
            <a:chExt cx="1904762" cy="1904762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4454955" y="7569147"/>
              <a:ext cx="1904762" cy="190476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152502" y="4463038"/>
            <a:ext cx="1904762" cy="1904762"/>
            <a:chOff x="2268518" y="5382811"/>
            <a:chExt cx="1904762" cy="1904762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268518" y="5382811"/>
              <a:ext cx="1904762" cy="1904762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0276794" y="6649374"/>
            <a:ext cx="1904762" cy="1904762"/>
            <a:chOff x="10392810" y="7569147"/>
            <a:chExt cx="1904762" cy="1904762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392810" y="7569147"/>
              <a:ext cx="1904762" cy="1904762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6214648" y="6649374"/>
            <a:ext cx="1904762" cy="1904762"/>
            <a:chOff x="6330664" y="7569147"/>
            <a:chExt cx="1904762" cy="1904762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330664" y="7569147"/>
              <a:ext cx="1904762" cy="1904762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2152502" y="6649374"/>
            <a:ext cx="1904762" cy="1904762"/>
            <a:chOff x="2268518" y="7569147"/>
            <a:chExt cx="1904762" cy="1904762"/>
          </a:xfrm>
        </p:grpSpPr>
        <p:pic>
          <p:nvPicPr>
            <p:cNvPr id="37" name="Object 44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268518" y="7569147"/>
              <a:ext cx="1904762" cy="19047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14937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898296400" y="464477100"/>
            <a:ext cx="2147483647" cy="2147483647"/>
            <a:chOff x="-898296400" y="464553300"/>
            <a:chExt cx="2147483647" cy="2147483647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300867" cy="1015037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7483647" y="2147331247"/>
            <a:ext cx="2147483647" cy="2147483647"/>
            <a:chOff x="2147483647" y="2147407447"/>
            <a:chExt cx="2147483647" cy="2147483647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1900" y="-50800"/>
            <a:ext cx="2451100" cy="6731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1300" y="419100"/>
            <a:ext cx="18783300" cy="5715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331247"/>
            <a:ext cx="2147483647" cy="2147483647"/>
            <a:chOff x="2147483647" y="2147407447"/>
            <a:chExt cx="2147483647" cy="2147483647"/>
          </a:xfrm>
        </p:grpSpPr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2600" y="533400"/>
            <a:ext cx="15039109" cy="3429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571500"/>
            <a:ext cx="254000" cy="2540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3700" y="571500"/>
            <a:ext cx="254000" cy="2540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70000" y="571500"/>
            <a:ext cx="254000" cy="2540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17722850" y="673100"/>
            <a:ext cx="279400" cy="635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2100" y="136622"/>
            <a:ext cx="177800" cy="177800"/>
          </a:xfrm>
          <a:prstGeom prst="rect">
            <a:avLst/>
          </a:prstGeom>
        </p:spPr>
      </p:pic>
      <p:grpSp>
        <p:nvGrpSpPr>
          <p:cNvPr id="19" name="Group 19"/>
          <p:cNvGrpSpPr/>
          <p:nvPr/>
        </p:nvGrpSpPr>
        <p:grpSpPr>
          <a:xfrm>
            <a:off x="2147483647" y="2147331247"/>
            <a:ext cx="2147483647" cy="2147483647"/>
            <a:chOff x="2147483647" y="2147407447"/>
            <a:chExt cx="2147483647" cy="2147483647"/>
          </a:xfrm>
        </p:grpSpPr>
      </p:grpSp>
      <p:pic>
        <p:nvPicPr>
          <p:cNvPr id="22" name="Picture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3400" y="136622"/>
            <a:ext cx="177800" cy="1778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7400" y="136622"/>
            <a:ext cx="177800" cy="177800"/>
          </a:xfrm>
          <a:prstGeom prst="rect">
            <a:avLst/>
          </a:prstGeom>
        </p:spPr>
      </p:pic>
      <p:grpSp>
        <p:nvGrpSpPr>
          <p:cNvPr id="24" name="Group 24"/>
          <p:cNvGrpSpPr/>
          <p:nvPr/>
        </p:nvGrpSpPr>
        <p:grpSpPr>
          <a:xfrm>
            <a:off x="2147483647" y="2147331247"/>
            <a:ext cx="2147483647" cy="2147483647"/>
            <a:chOff x="2147483647" y="2147407447"/>
            <a:chExt cx="2147483647" cy="2147483647"/>
          </a:xfrm>
        </p:grpSpPr>
      </p:grpSp>
      <p:pic>
        <p:nvPicPr>
          <p:cNvPr id="26" name="Picture 2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89100" y="88900"/>
            <a:ext cx="203200" cy="203200"/>
          </a:xfrm>
          <a:prstGeom prst="rect">
            <a:avLst/>
          </a:prstGeom>
        </p:spPr>
      </p:pic>
      <p:grpSp>
        <p:nvGrpSpPr>
          <p:cNvPr id="28" name="Group 28"/>
          <p:cNvGrpSpPr/>
          <p:nvPr/>
        </p:nvGrpSpPr>
        <p:grpSpPr>
          <a:xfrm>
            <a:off x="2147483647" y="2147331247"/>
            <a:ext cx="2147483647" cy="853808300"/>
            <a:chOff x="2147483647" y="2147407447"/>
            <a:chExt cx="2147483647" cy="853808300"/>
          </a:xfrm>
        </p:grpSpPr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99283D2-8CC9-96D9-53A6-E93513543244}"/>
              </a:ext>
            </a:extLst>
          </p:cNvPr>
          <p:cNvSpPr txBox="1"/>
          <p:nvPr/>
        </p:nvSpPr>
        <p:spPr>
          <a:xfrm>
            <a:off x="1750995" y="501134"/>
            <a:ext cx="4182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Danjo-bold" pitchFamily="50" charset="0"/>
                <a:ea typeface="Danjo-bold" pitchFamily="50" charset="0"/>
              </a:rPr>
              <a:t>www.</a:t>
            </a:r>
            <a:r>
              <a:rPr lang="ko-KR" altLang="en-US" b="1">
                <a:latin typeface="Danjo-bold" pitchFamily="50" charset="0"/>
                <a:ea typeface="Danjo-bold" pitchFamily="50" charset="0"/>
              </a:rPr>
              <a:t>쌍용마켙</a:t>
            </a:r>
            <a:r>
              <a:rPr lang="en-US" altLang="ko-KR" b="1">
                <a:latin typeface="Danjo-bold" pitchFamily="50" charset="0"/>
                <a:ea typeface="Danjo-bold" pitchFamily="50" charset="0"/>
              </a:rPr>
              <a:t>.com</a:t>
            </a:r>
            <a:endParaRPr lang="ko-KR" altLang="en-US" sz="1600" b="1">
              <a:latin typeface="Danjo-bold" pitchFamily="50" charset="0"/>
              <a:ea typeface="Danjo-bold" pitchFamily="50" charset="0"/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21B3E612-6F46-31A1-7FC8-FB2993734A3D}"/>
              </a:ext>
            </a:extLst>
          </p:cNvPr>
          <p:cNvGrpSpPr/>
          <p:nvPr/>
        </p:nvGrpSpPr>
        <p:grpSpPr>
          <a:xfrm>
            <a:off x="12074359" y="1155301"/>
            <a:ext cx="3860799" cy="533399"/>
            <a:chOff x="10197368" y="1155301"/>
            <a:chExt cx="3860799" cy="533399"/>
          </a:xfrm>
        </p:grpSpPr>
        <p:sp>
          <p:nvSpPr>
            <p:cNvPr id="30" name="순서도: 수행의 시작/종료 29">
              <a:extLst>
                <a:ext uri="{FF2B5EF4-FFF2-40B4-BE49-F238E27FC236}">
                  <a16:creationId xmlns:a16="http://schemas.microsoft.com/office/drawing/2014/main" id="{7B47E284-3D76-ACE0-470E-A6D0213B68C1}"/>
                </a:ext>
              </a:extLst>
            </p:cNvPr>
            <p:cNvSpPr/>
            <p:nvPr/>
          </p:nvSpPr>
          <p:spPr>
            <a:xfrm>
              <a:off x="10197368" y="1155301"/>
              <a:ext cx="3860799" cy="533399"/>
            </a:xfrm>
            <a:prstGeom prst="flowChartTerminator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4" name="그래픽 33" descr="돋보기">
              <a:extLst>
                <a:ext uri="{FF2B5EF4-FFF2-40B4-BE49-F238E27FC236}">
                  <a16:creationId xmlns:a16="http://schemas.microsoft.com/office/drawing/2014/main" id="{7C59231D-4951-1150-E41A-A74DCCB909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3445780" y="1205700"/>
              <a:ext cx="432600" cy="432600"/>
            </a:xfrm>
            <a:prstGeom prst="rect">
              <a:avLst/>
            </a:prstGeom>
          </p:spPr>
        </p:pic>
      </p:grpSp>
      <p:sp>
        <p:nvSpPr>
          <p:cNvPr id="35" name="별: 꼭짓점 5개 34">
            <a:extLst>
              <a:ext uri="{FF2B5EF4-FFF2-40B4-BE49-F238E27FC236}">
                <a16:creationId xmlns:a16="http://schemas.microsoft.com/office/drawing/2014/main" id="{1D7975F6-6CB9-3E6B-89A1-DE3DF00E3F34}"/>
              </a:ext>
            </a:extLst>
          </p:cNvPr>
          <p:cNvSpPr/>
          <p:nvPr/>
        </p:nvSpPr>
        <p:spPr>
          <a:xfrm>
            <a:off x="16966868" y="476013"/>
            <a:ext cx="429491" cy="3937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래픽 44" descr="쇼핑 카트">
            <a:extLst>
              <a:ext uri="{FF2B5EF4-FFF2-40B4-BE49-F238E27FC236}">
                <a16:creationId xmlns:a16="http://schemas.microsoft.com/office/drawing/2014/main" id="{3C9D3304-0D19-CD90-8AB7-D42A9D5990B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6224651" y="1158550"/>
            <a:ext cx="520300" cy="520300"/>
          </a:xfrm>
          <a:prstGeom prst="rect">
            <a:avLst/>
          </a:prstGeom>
        </p:spPr>
      </p:pic>
      <p:pic>
        <p:nvPicPr>
          <p:cNvPr id="47" name="그래픽 46" descr="하트">
            <a:extLst>
              <a:ext uri="{FF2B5EF4-FFF2-40B4-BE49-F238E27FC236}">
                <a16:creationId xmlns:a16="http://schemas.microsoft.com/office/drawing/2014/main" id="{F3BB2720-DE9B-0E41-B48C-75975D3F06A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6921464" y="1150635"/>
            <a:ext cx="520301" cy="520301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4B336E3F-E9BC-93F6-E160-F23A33203500}"/>
              </a:ext>
            </a:extLst>
          </p:cNvPr>
          <p:cNvSpPr/>
          <p:nvPr/>
        </p:nvSpPr>
        <p:spPr>
          <a:xfrm>
            <a:off x="-381000" y="1853401"/>
            <a:ext cx="19278600" cy="8345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627A495-E7D0-9FA6-7BFC-AD456353DAAA}"/>
              </a:ext>
            </a:extLst>
          </p:cNvPr>
          <p:cNvSpPr/>
          <p:nvPr/>
        </p:nvSpPr>
        <p:spPr>
          <a:xfrm>
            <a:off x="-41841" y="1853401"/>
            <a:ext cx="2125710" cy="834582"/>
          </a:xfrm>
          <a:prstGeom prst="rect">
            <a:avLst/>
          </a:prstGeom>
          <a:solidFill>
            <a:schemeClr val="accent3">
              <a:lumMod val="7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그래픽 48" descr="사용자">
            <a:extLst>
              <a:ext uri="{FF2B5EF4-FFF2-40B4-BE49-F238E27FC236}">
                <a16:creationId xmlns:a16="http://schemas.microsoft.com/office/drawing/2014/main" id="{3E6D0013-6636-E3CF-6E3A-603A002974E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7584834" y="1163734"/>
            <a:ext cx="550766" cy="550766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4A94157F-5D76-554D-3D85-1585E52C3F16}"/>
              </a:ext>
            </a:extLst>
          </p:cNvPr>
          <p:cNvSpPr txBox="1"/>
          <p:nvPr/>
        </p:nvSpPr>
        <p:spPr>
          <a:xfrm>
            <a:off x="2083869" y="8118"/>
            <a:ext cx="9648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>
                <a:latin typeface="Danjo-bold" pitchFamily="50" charset="0"/>
                <a:ea typeface="Danjo-bold" pitchFamily="50" charset="0"/>
              </a:rPr>
              <a:t>쌍용마켙</a:t>
            </a:r>
            <a:endParaRPr lang="ko-KR" altLang="en-US"/>
          </a:p>
        </p:txBody>
      </p:sp>
      <p:pic>
        <p:nvPicPr>
          <p:cNvPr id="95" name="그림 94">
            <a:extLst>
              <a:ext uri="{FF2B5EF4-FFF2-40B4-BE49-F238E27FC236}">
                <a16:creationId xmlns:a16="http://schemas.microsoft.com/office/drawing/2014/main" id="{A6F03B3E-D0AA-23BE-A3E4-742ECCA26DA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9" y="815607"/>
            <a:ext cx="3200402" cy="1066802"/>
          </a:xfrm>
          <a:prstGeom prst="rect">
            <a:avLst/>
          </a:prstGeom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BC633871-1B75-05A6-8395-C645F3D04011}"/>
              </a:ext>
            </a:extLst>
          </p:cNvPr>
          <p:cNvSpPr txBox="1"/>
          <p:nvPr/>
        </p:nvSpPr>
        <p:spPr>
          <a:xfrm>
            <a:off x="429856" y="1893957"/>
            <a:ext cx="2589732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4400">
                <a:latin typeface="Danjo-bold" pitchFamily="50" charset="0"/>
                <a:ea typeface="Danjo-bold" pitchFamily="50" charset="0"/>
              </a:rPr>
              <a:t>Q&amp;A</a:t>
            </a:r>
            <a:endParaRPr lang="ko-KR" altLang="en-US" sz="4000">
              <a:latin typeface="Danjo-bold" pitchFamily="50" charset="0"/>
              <a:ea typeface="Danjo-bold" pitchFamily="50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C7DBAEA-F80B-126C-18CC-83CE46ECBE2C}"/>
              </a:ext>
            </a:extLst>
          </p:cNvPr>
          <p:cNvGrpSpPr/>
          <p:nvPr/>
        </p:nvGrpSpPr>
        <p:grpSpPr>
          <a:xfrm>
            <a:off x="86956" y="2126277"/>
            <a:ext cx="294044" cy="304800"/>
            <a:chOff x="5039956" y="5143500"/>
            <a:chExt cx="294044" cy="304800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C6F998B0-2F85-415D-98F6-E42BAF232F87}"/>
                </a:ext>
              </a:extLst>
            </p:cNvPr>
            <p:cNvCxnSpPr>
              <a:cxnSpLocks/>
            </p:cNvCxnSpPr>
            <p:nvPr/>
          </p:nvCxnSpPr>
          <p:spPr>
            <a:xfrm>
              <a:off x="5039956" y="5448300"/>
              <a:ext cx="294044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90E0016D-5CBB-630C-DDB7-35543AC5350F}"/>
                </a:ext>
              </a:extLst>
            </p:cNvPr>
            <p:cNvCxnSpPr>
              <a:cxnSpLocks/>
            </p:cNvCxnSpPr>
            <p:nvPr/>
          </p:nvCxnSpPr>
          <p:spPr>
            <a:xfrm>
              <a:off x="5039956" y="5295900"/>
              <a:ext cx="294044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B61EA97-9589-F7FB-1581-039AFA52AADB}"/>
                </a:ext>
              </a:extLst>
            </p:cNvPr>
            <p:cNvCxnSpPr>
              <a:cxnSpLocks/>
            </p:cNvCxnSpPr>
            <p:nvPr/>
          </p:nvCxnSpPr>
          <p:spPr>
            <a:xfrm>
              <a:off x="5039956" y="5143500"/>
              <a:ext cx="294044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Picture 8">
            <a:extLst>
              <a:ext uri="{FF2B5EF4-FFF2-40B4-BE49-F238E27FC236}">
                <a16:creationId xmlns:a16="http://schemas.microsoft.com/office/drawing/2014/main" id="{CB9E1D6F-4BD7-0225-BDFA-CF15A3D601D3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82600" y="9283700"/>
            <a:ext cx="17335500" cy="12700"/>
          </a:xfrm>
          <a:prstGeom prst="rect">
            <a:avLst/>
          </a:prstGeom>
        </p:spPr>
      </p:pic>
      <p:pic>
        <p:nvPicPr>
          <p:cNvPr id="29" name="Picture 10">
            <a:extLst>
              <a:ext uri="{FF2B5EF4-FFF2-40B4-BE49-F238E27FC236}">
                <a16:creationId xmlns:a16="http://schemas.microsoft.com/office/drawing/2014/main" id="{827E561E-E4BB-9178-D156-CD1B6A8CE4D7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905000" y="9410700"/>
            <a:ext cx="5029200" cy="495300"/>
          </a:xfrm>
          <a:prstGeom prst="rect">
            <a:avLst/>
          </a:prstGeom>
        </p:spPr>
      </p:pic>
      <p:pic>
        <p:nvPicPr>
          <p:cNvPr id="31" name="Picture 12">
            <a:extLst>
              <a:ext uri="{FF2B5EF4-FFF2-40B4-BE49-F238E27FC236}">
                <a16:creationId xmlns:a16="http://schemas.microsoft.com/office/drawing/2014/main" id="{D4737188-1BC7-E78C-B278-23942A4E5428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44500" y="9410700"/>
            <a:ext cx="1460500" cy="495300"/>
          </a:xfrm>
          <a:prstGeom prst="rect">
            <a:avLst/>
          </a:prstGeom>
        </p:spPr>
      </p:pic>
      <p:pic>
        <p:nvPicPr>
          <p:cNvPr id="32" name="Picture 15">
            <a:extLst>
              <a:ext uri="{FF2B5EF4-FFF2-40B4-BE49-F238E27FC236}">
                <a16:creationId xmlns:a16="http://schemas.microsoft.com/office/drawing/2014/main" id="{A7FBB6FB-6CD3-75F3-AB75-2EA731A08AA8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57200" y="5905500"/>
            <a:ext cx="17335500" cy="2641600"/>
          </a:xfrm>
          <a:prstGeom prst="rect">
            <a:avLst/>
          </a:prstGeom>
        </p:spPr>
      </p:pic>
      <p:pic>
        <p:nvPicPr>
          <p:cNvPr id="33" name="Picture 16">
            <a:extLst>
              <a:ext uri="{FF2B5EF4-FFF2-40B4-BE49-F238E27FC236}">
                <a16:creationId xmlns:a16="http://schemas.microsoft.com/office/drawing/2014/main" id="{A4F84168-9920-21F1-B242-E5B84B2DB1EB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311608" y="6264108"/>
            <a:ext cx="581192" cy="581192"/>
          </a:xfrm>
          <a:prstGeom prst="rect">
            <a:avLst/>
          </a:prstGeom>
        </p:spPr>
      </p:pic>
      <p:pic>
        <p:nvPicPr>
          <p:cNvPr id="36" name="Picture 17">
            <a:extLst>
              <a:ext uri="{FF2B5EF4-FFF2-40B4-BE49-F238E27FC236}">
                <a16:creationId xmlns:a16="http://schemas.microsoft.com/office/drawing/2014/main" id="{D0D8A5BA-4010-A638-62F1-4B26C1534EB5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4541333" y="6375233"/>
            <a:ext cx="470067" cy="470067"/>
          </a:xfrm>
          <a:prstGeom prst="rect">
            <a:avLst/>
          </a:prstGeom>
        </p:spPr>
      </p:pic>
      <p:pic>
        <p:nvPicPr>
          <p:cNvPr id="37" name="Picture 18">
            <a:extLst>
              <a:ext uri="{FF2B5EF4-FFF2-40B4-BE49-F238E27FC236}">
                <a16:creationId xmlns:a16="http://schemas.microsoft.com/office/drawing/2014/main" id="{EDE28BBC-3ACF-1CAC-2C7E-90C39CE40844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904708" y="6264108"/>
            <a:ext cx="581192" cy="581192"/>
          </a:xfrm>
          <a:prstGeom prst="rect">
            <a:avLst/>
          </a:prstGeom>
        </p:spPr>
      </p:pic>
      <p:pic>
        <p:nvPicPr>
          <p:cNvPr id="38" name="Picture 19">
            <a:extLst>
              <a:ext uri="{FF2B5EF4-FFF2-40B4-BE49-F238E27FC236}">
                <a16:creationId xmlns:a16="http://schemas.microsoft.com/office/drawing/2014/main" id="{48B76AE7-7919-2397-4142-C5C27089F791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9779000" y="6375400"/>
            <a:ext cx="469900" cy="469900"/>
          </a:xfrm>
          <a:prstGeom prst="rect">
            <a:avLst/>
          </a:prstGeom>
        </p:spPr>
      </p:pic>
      <p:pic>
        <p:nvPicPr>
          <p:cNvPr id="39" name="Picture 21">
            <a:extLst>
              <a:ext uri="{FF2B5EF4-FFF2-40B4-BE49-F238E27FC236}">
                <a16:creationId xmlns:a16="http://schemas.microsoft.com/office/drawing/2014/main" id="{D96CDED6-9CF9-29EC-0456-89967E05DA87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 rot="5400000">
            <a:off x="3822700" y="7226300"/>
            <a:ext cx="1955800" cy="12700"/>
          </a:xfrm>
          <a:prstGeom prst="rect">
            <a:avLst/>
          </a:prstGeom>
        </p:spPr>
      </p:pic>
      <p:pic>
        <p:nvPicPr>
          <p:cNvPr id="40" name="Picture 23">
            <a:extLst>
              <a:ext uri="{FF2B5EF4-FFF2-40B4-BE49-F238E27FC236}">
                <a16:creationId xmlns:a16="http://schemas.microsoft.com/office/drawing/2014/main" id="{9F15A2C4-D959-0551-5925-8992035280FC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 rot="5400000">
            <a:off x="8153400" y="7226300"/>
            <a:ext cx="1955800" cy="12700"/>
          </a:xfrm>
          <a:prstGeom prst="rect">
            <a:avLst/>
          </a:prstGeom>
        </p:spPr>
      </p:pic>
      <p:pic>
        <p:nvPicPr>
          <p:cNvPr id="41" name="Picture 25">
            <a:extLst>
              <a:ext uri="{FF2B5EF4-FFF2-40B4-BE49-F238E27FC236}">
                <a16:creationId xmlns:a16="http://schemas.microsoft.com/office/drawing/2014/main" id="{7734487C-4AEE-9663-7CE6-13FA7C45F485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 rot="5400000">
            <a:off x="12484100" y="7226300"/>
            <a:ext cx="1955800" cy="12700"/>
          </a:xfrm>
          <a:prstGeom prst="rect">
            <a:avLst/>
          </a:prstGeom>
        </p:spPr>
      </p:pic>
      <p:pic>
        <p:nvPicPr>
          <p:cNvPr id="42" name="Picture 27">
            <a:extLst>
              <a:ext uri="{FF2B5EF4-FFF2-40B4-BE49-F238E27FC236}">
                <a16:creationId xmlns:a16="http://schemas.microsoft.com/office/drawing/2014/main" id="{A4CFC65F-6571-ECCE-8169-4DF3A8642EF5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16675100" y="5626100"/>
            <a:ext cx="762000" cy="11811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9DBF5236-E4FF-C3A4-3570-0AE88E39D7C0}"/>
              </a:ext>
            </a:extLst>
          </p:cNvPr>
          <p:cNvSpPr txBox="1"/>
          <p:nvPr/>
        </p:nvSpPr>
        <p:spPr>
          <a:xfrm>
            <a:off x="746626" y="6973669"/>
            <a:ext cx="33745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0" i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Danjo-bold" pitchFamily="50" charset="0"/>
                <a:ea typeface="Danjo-bold" pitchFamily="50" charset="0"/>
              </a:rPr>
              <a:t>서울특별시 강남구 테헤란로 </a:t>
            </a:r>
            <a:r>
              <a:rPr lang="en-US" altLang="ko-KR" b="0" i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Danjo-bold" pitchFamily="50" charset="0"/>
                <a:ea typeface="Danjo-bold" pitchFamily="50" charset="0"/>
              </a:rPr>
              <a:t>134-2(</a:t>
            </a:r>
            <a:r>
              <a:rPr lang="ko-KR" altLang="en-US" b="0" i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Danjo-bold" pitchFamily="50" charset="0"/>
                <a:ea typeface="Danjo-bold" pitchFamily="50" charset="0"/>
              </a:rPr>
              <a:t>한독빌딩</a:t>
            </a:r>
            <a:r>
              <a:rPr lang="en-US" altLang="ko-KR" b="0" i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Danjo-bold" pitchFamily="50" charset="0"/>
                <a:ea typeface="Danjo-bold" pitchFamily="50" charset="0"/>
              </a:rPr>
              <a:t>) 8</a:t>
            </a:r>
            <a:r>
              <a:rPr lang="ko-KR" altLang="en-US" b="0" i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Danjo-bold" pitchFamily="50" charset="0"/>
                <a:ea typeface="Danjo-bold" pitchFamily="50" charset="0"/>
              </a:rPr>
              <a:t>층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1BD52E3-D4E5-C40C-DBCA-D4E7727883AC}"/>
              </a:ext>
            </a:extLst>
          </p:cNvPr>
          <p:cNvSpPr txBox="1"/>
          <p:nvPr/>
        </p:nvSpPr>
        <p:spPr>
          <a:xfrm>
            <a:off x="1412875" y="6480075"/>
            <a:ext cx="1397000" cy="380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0" i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Danjo-bold" pitchFamily="50" charset="0"/>
                <a:ea typeface="Danjo-bold" pitchFamily="50" charset="0"/>
              </a:rPr>
              <a:t>매장 위치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95D51265-DBD1-F841-A599-8E54D38F4335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69900" y="9391649"/>
            <a:ext cx="6464300" cy="326373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153621E6-28E1-5064-52D0-81234EF2A3F1}"/>
              </a:ext>
            </a:extLst>
          </p:cNvPr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014" y="2837206"/>
            <a:ext cx="3007972" cy="3007972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EF9FDA86-75EA-2D89-7506-BAF7BBF944A6}"/>
              </a:ext>
            </a:extLst>
          </p:cNvPr>
          <p:cNvSpPr txBox="1"/>
          <p:nvPr/>
        </p:nvSpPr>
        <p:spPr>
          <a:xfrm>
            <a:off x="5956300" y="6480075"/>
            <a:ext cx="1397000" cy="380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0" i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Danjo-bold" pitchFamily="50" charset="0"/>
                <a:ea typeface="Danjo-bold" pitchFamily="50" charset="0"/>
              </a:rPr>
              <a:t>고객센터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6BCD901-6279-D861-2C54-9ACCE2C135B7}"/>
              </a:ext>
            </a:extLst>
          </p:cNvPr>
          <p:cNvSpPr txBox="1"/>
          <p:nvPr/>
        </p:nvSpPr>
        <p:spPr>
          <a:xfrm>
            <a:off x="10248900" y="6480075"/>
            <a:ext cx="1397000" cy="380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0" i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Danjo-bold" pitchFamily="50" charset="0"/>
                <a:ea typeface="Danjo-bold" pitchFamily="50" charset="0"/>
              </a:rPr>
              <a:t>협업 문의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FDD8732-6AFD-829B-810A-B59AC377B3D9}"/>
              </a:ext>
            </a:extLst>
          </p:cNvPr>
          <p:cNvSpPr txBox="1"/>
          <p:nvPr/>
        </p:nvSpPr>
        <p:spPr>
          <a:xfrm>
            <a:off x="15049500" y="6480075"/>
            <a:ext cx="1397000" cy="380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0" i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Danjo-bold" pitchFamily="50" charset="0"/>
                <a:ea typeface="Danjo-bold" pitchFamily="50" charset="0"/>
              </a:rPr>
              <a:t>쇼핑몰 주소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C336BB3-F738-9D2F-86AF-F69998DC01DC}"/>
              </a:ext>
            </a:extLst>
          </p:cNvPr>
          <p:cNvSpPr txBox="1"/>
          <p:nvPr/>
        </p:nvSpPr>
        <p:spPr>
          <a:xfrm>
            <a:off x="5242259" y="6973669"/>
            <a:ext cx="3374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>
                <a:solidFill>
                  <a:srgbClr val="333333"/>
                </a:solidFill>
                <a:highlight>
                  <a:srgbClr val="FFFFFF"/>
                </a:highlight>
                <a:latin typeface="Danjo-bold" pitchFamily="50" charset="0"/>
                <a:ea typeface="Danjo-bold" pitchFamily="50" charset="0"/>
              </a:rPr>
              <a:t>010-7777-7777</a:t>
            </a:r>
            <a:endParaRPr lang="ko-KR" altLang="en-US" b="0" i="0">
              <a:solidFill>
                <a:srgbClr val="333333"/>
              </a:solidFill>
              <a:effectLst/>
              <a:highlight>
                <a:srgbClr val="FFFFFF"/>
              </a:highlight>
              <a:latin typeface="Danjo-bold" pitchFamily="50" charset="0"/>
              <a:ea typeface="Danjo-bold" pitchFamily="50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6F437DD-7B3C-45C7-F8C2-83B308CD233E}"/>
              </a:ext>
            </a:extLst>
          </p:cNvPr>
          <p:cNvSpPr txBox="1"/>
          <p:nvPr/>
        </p:nvSpPr>
        <p:spPr>
          <a:xfrm>
            <a:off x="9566577" y="6973669"/>
            <a:ext cx="3374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>
                <a:solidFill>
                  <a:srgbClr val="333333"/>
                </a:solidFill>
                <a:highlight>
                  <a:srgbClr val="FFFFFF"/>
                </a:highlight>
                <a:latin typeface="Danjo-bold" pitchFamily="50" charset="0"/>
                <a:ea typeface="Danjo-bold" pitchFamily="50" charset="0"/>
              </a:rPr>
              <a:t>sistmarket@korea.com</a:t>
            </a:r>
            <a:endParaRPr lang="ko-KR" altLang="en-US" b="0" i="0">
              <a:solidFill>
                <a:srgbClr val="333333"/>
              </a:solidFill>
              <a:effectLst/>
              <a:highlight>
                <a:srgbClr val="FFFFFF"/>
              </a:highlight>
              <a:latin typeface="Danjo-bold" pitchFamily="50" charset="0"/>
              <a:ea typeface="Danjo-bold" pitchFamily="50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F448C99-7833-2E2E-4564-3F31B31696F2}"/>
              </a:ext>
            </a:extLst>
          </p:cNvPr>
          <p:cNvSpPr txBox="1"/>
          <p:nvPr/>
        </p:nvSpPr>
        <p:spPr>
          <a:xfrm>
            <a:off x="13851809" y="6973669"/>
            <a:ext cx="3374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>
                <a:solidFill>
                  <a:srgbClr val="333333"/>
                </a:solidFill>
                <a:highlight>
                  <a:srgbClr val="FFFFFF"/>
                </a:highlight>
                <a:latin typeface="Danjo-bold" pitchFamily="50" charset="0"/>
                <a:ea typeface="Danjo-bold" pitchFamily="50" charset="0"/>
              </a:rPr>
              <a:t>쌍용마켙</a:t>
            </a:r>
            <a:r>
              <a:rPr lang="en-US" altLang="ko-KR">
                <a:solidFill>
                  <a:srgbClr val="333333"/>
                </a:solidFill>
                <a:highlight>
                  <a:srgbClr val="FFFFFF"/>
                </a:highlight>
                <a:latin typeface="Danjo-bold" pitchFamily="50" charset="0"/>
                <a:ea typeface="Danjo-bold" pitchFamily="50" charset="0"/>
              </a:rPr>
              <a:t>@korea.com</a:t>
            </a:r>
            <a:endParaRPr lang="ko-KR" altLang="en-US" b="0" i="0">
              <a:solidFill>
                <a:srgbClr val="333333"/>
              </a:solidFill>
              <a:effectLst/>
              <a:highlight>
                <a:srgbClr val="FFFFFF"/>
              </a:highlight>
              <a:latin typeface="Danjo-bold" pitchFamily="50" charset="0"/>
              <a:ea typeface="Danjo-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736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Picture 3">
            <a:extLst>
              <a:ext uri="{FF2B5EF4-FFF2-40B4-BE49-F238E27FC236}">
                <a16:creationId xmlns:a16="http://schemas.microsoft.com/office/drawing/2014/main" id="{89D8961A-F456-53BB-FF3A-8784650B9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250" y="-274735"/>
            <a:ext cx="18478500" cy="10248900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>
            <a:off x="-898296400" y="464477100"/>
            <a:ext cx="2147483647" cy="2147483647"/>
            <a:chOff x="-898296400" y="464553300"/>
            <a:chExt cx="2147483647" cy="2147483647"/>
          </a:xfrm>
        </p:grpSpPr>
      </p:grpSp>
      <p:grpSp>
        <p:nvGrpSpPr>
          <p:cNvPr id="4" name="Group 4"/>
          <p:cNvGrpSpPr/>
          <p:nvPr/>
        </p:nvGrpSpPr>
        <p:grpSpPr>
          <a:xfrm>
            <a:off x="2147483647" y="2147331247"/>
            <a:ext cx="2147483647" cy="2147483647"/>
            <a:chOff x="2147483647" y="2147407447"/>
            <a:chExt cx="2147483647" cy="2147483647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900" y="-50800"/>
            <a:ext cx="2451100" cy="6731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41300" y="419100"/>
            <a:ext cx="18783300" cy="5715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331247"/>
            <a:ext cx="2147483647" cy="2147483647"/>
            <a:chOff x="2147483647" y="2147407447"/>
            <a:chExt cx="2147483647" cy="2147483647"/>
          </a:xfrm>
        </p:grpSpPr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2600" y="533400"/>
            <a:ext cx="15039109" cy="3429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571500"/>
            <a:ext cx="254000" cy="2540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3700" y="571500"/>
            <a:ext cx="254000" cy="2540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70000" y="571500"/>
            <a:ext cx="254000" cy="2540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17722850" y="673100"/>
            <a:ext cx="279400" cy="635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2100" y="136622"/>
            <a:ext cx="177800" cy="177800"/>
          </a:xfrm>
          <a:prstGeom prst="rect">
            <a:avLst/>
          </a:prstGeom>
        </p:spPr>
      </p:pic>
      <p:grpSp>
        <p:nvGrpSpPr>
          <p:cNvPr id="19" name="Group 19"/>
          <p:cNvGrpSpPr/>
          <p:nvPr/>
        </p:nvGrpSpPr>
        <p:grpSpPr>
          <a:xfrm>
            <a:off x="2147483647" y="2147331247"/>
            <a:ext cx="2147483647" cy="2147483647"/>
            <a:chOff x="2147483647" y="2147407447"/>
            <a:chExt cx="2147483647" cy="2147483647"/>
          </a:xfrm>
        </p:grpSpPr>
      </p:grpSp>
      <p:pic>
        <p:nvPicPr>
          <p:cNvPr id="22" name="Picture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3400" y="136622"/>
            <a:ext cx="177800" cy="1778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7400" y="136622"/>
            <a:ext cx="177800" cy="177800"/>
          </a:xfrm>
          <a:prstGeom prst="rect">
            <a:avLst/>
          </a:prstGeom>
        </p:spPr>
      </p:pic>
      <p:grpSp>
        <p:nvGrpSpPr>
          <p:cNvPr id="24" name="Group 24"/>
          <p:cNvGrpSpPr/>
          <p:nvPr/>
        </p:nvGrpSpPr>
        <p:grpSpPr>
          <a:xfrm>
            <a:off x="2147483647" y="2147331247"/>
            <a:ext cx="2147483647" cy="2147483647"/>
            <a:chOff x="2147483647" y="2147407447"/>
            <a:chExt cx="2147483647" cy="2147483647"/>
          </a:xfrm>
        </p:grpSpPr>
      </p:grpSp>
      <p:pic>
        <p:nvPicPr>
          <p:cNvPr id="26" name="Picture 2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89100" y="88900"/>
            <a:ext cx="203200" cy="203200"/>
          </a:xfrm>
          <a:prstGeom prst="rect">
            <a:avLst/>
          </a:prstGeom>
        </p:spPr>
      </p:pic>
      <p:grpSp>
        <p:nvGrpSpPr>
          <p:cNvPr id="28" name="Group 28"/>
          <p:cNvGrpSpPr/>
          <p:nvPr/>
        </p:nvGrpSpPr>
        <p:grpSpPr>
          <a:xfrm>
            <a:off x="2147483647" y="2147331247"/>
            <a:ext cx="2147483647" cy="853808300"/>
            <a:chOff x="2147483647" y="2147407447"/>
            <a:chExt cx="2147483647" cy="853808300"/>
          </a:xfrm>
        </p:grpSpPr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99283D2-8CC9-96D9-53A6-E93513543244}"/>
              </a:ext>
            </a:extLst>
          </p:cNvPr>
          <p:cNvSpPr txBox="1"/>
          <p:nvPr/>
        </p:nvSpPr>
        <p:spPr>
          <a:xfrm>
            <a:off x="1750995" y="501134"/>
            <a:ext cx="4182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Danjo-bold" pitchFamily="50" charset="0"/>
                <a:ea typeface="Danjo-bold" pitchFamily="50" charset="0"/>
              </a:rPr>
              <a:t>www.</a:t>
            </a:r>
            <a:r>
              <a:rPr lang="ko-KR" altLang="en-US" b="1">
                <a:latin typeface="Danjo-bold" pitchFamily="50" charset="0"/>
                <a:ea typeface="Danjo-bold" pitchFamily="50" charset="0"/>
              </a:rPr>
              <a:t>쌍용마켙</a:t>
            </a:r>
            <a:r>
              <a:rPr lang="en-US" altLang="ko-KR" b="1">
                <a:latin typeface="Danjo-bold" pitchFamily="50" charset="0"/>
                <a:ea typeface="Danjo-bold" pitchFamily="50" charset="0"/>
              </a:rPr>
              <a:t>.com</a:t>
            </a:r>
            <a:endParaRPr lang="ko-KR" altLang="en-US" sz="1600" b="1">
              <a:latin typeface="Danjo-bold" pitchFamily="50" charset="0"/>
              <a:ea typeface="Danjo-bold" pitchFamily="50" charset="0"/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21B3E612-6F46-31A1-7FC8-FB2993734A3D}"/>
              </a:ext>
            </a:extLst>
          </p:cNvPr>
          <p:cNvGrpSpPr/>
          <p:nvPr/>
        </p:nvGrpSpPr>
        <p:grpSpPr>
          <a:xfrm>
            <a:off x="12074359" y="1155301"/>
            <a:ext cx="3860799" cy="533399"/>
            <a:chOff x="10197368" y="1155301"/>
            <a:chExt cx="3860799" cy="533399"/>
          </a:xfrm>
        </p:grpSpPr>
        <p:sp>
          <p:nvSpPr>
            <p:cNvPr id="30" name="순서도: 수행의 시작/종료 29">
              <a:extLst>
                <a:ext uri="{FF2B5EF4-FFF2-40B4-BE49-F238E27FC236}">
                  <a16:creationId xmlns:a16="http://schemas.microsoft.com/office/drawing/2014/main" id="{7B47E284-3D76-ACE0-470E-A6D0213B68C1}"/>
                </a:ext>
              </a:extLst>
            </p:cNvPr>
            <p:cNvSpPr/>
            <p:nvPr/>
          </p:nvSpPr>
          <p:spPr>
            <a:xfrm>
              <a:off x="10197368" y="1155301"/>
              <a:ext cx="3860799" cy="533399"/>
            </a:xfrm>
            <a:prstGeom prst="flowChartTerminator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Danjo-bold" pitchFamily="50" charset="0"/>
                <a:ea typeface="Danjo-bold" pitchFamily="50" charset="0"/>
              </a:endParaRPr>
            </a:p>
          </p:txBody>
        </p:sp>
        <p:pic>
          <p:nvPicPr>
            <p:cNvPr id="34" name="그래픽 33" descr="돋보기">
              <a:extLst>
                <a:ext uri="{FF2B5EF4-FFF2-40B4-BE49-F238E27FC236}">
                  <a16:creationId xmlns:a16="http://schemas.microsoft.com/office/drawing/2014/main" id="{7C59231D-4951-1150-E41A-A74DCCB909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445780" y="1205700"/>
              <a:ext cx="432600" cy="432600"/>
            </a:xfrm>
            <a:prstGeom prst="rect">
              <a:avLst/>
            </a:prstGeom>
          </p:spPr>
        </p:pic>
      </p:grpSp>
      <p:sp>
        <p:nvSpPr>
          <p:cNvPr id="35" name="별: 꼭짓점 5개 34">
            <a:extLst>
              <a:ext uri="{FF2B5EF4-FFF2-40B4-BE49-F238E27FC236}">
                <a16:creationId xmlns:a16="http://schemas.microsoft.com/office/drawing/2014/main" id="{1D7975F6-6CB9-3E6B-89A1-DE3DF00E3F34}"/>
              </a:ext>
            </a:extLst>
          </p:cNvPr>
          <p:cNvSpPr/>
          <p:nvPr/>
        </p:nvSpPr>
        <p:spPr>
          <a:xfrm>
            <a:off x="16966868" y="476013"/>
            <a:ext cx="429491" cy="3937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anjo-bold" pitchFamily="50" charset="0"/>
              <a:ea typeface="Danjo-bold" pitchFamily="50" charset="0"/>
            </a:endParaRPr>
          </a:p>
        </p:txBody>
      </p:sp>
      <p:pic>
        <p:nvPicPr>
          <p:cNvPr id="45" name="그래픽 44" descr="쇼핑 카트">
            <a:extLst>
              <a:ext uri="{FF2B5EF4-FFF2-40B4-BE49-F238E27FC236}">
                <a16:creationId xmlns:a16="http://schemas.microsoft.com/office/drawing/2014/main" id="{3C9D3304-0D19-CD90-8AB7-D42A9D5990B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6224651" y="1158550"/>
            <a:ext cx="520300" cy="520300"/>
          </a:xfrm>
          <a:prstGeom prst="rect">
            <a:avLst/>
          </a:prstGeom>
        </p:spPr>
      </p:pic>
      <p:pic>
        <p:nvPicPr>
          <p:cNvPr id="47" name="그래픽 46" descr="하트">
            <a:extLst>
              <a:ext uri="{FF2B5EF4-FFF2-40B4-BE49-F238E27FC236}">
                <a16:creationId xmlns:a16="http://schemas.microsoft.com/office/drawing/2014/main" id="{F3BB2720-DE9B-0E41-B48C-75975D3F06A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921464" y="1150635"/>
            <a:ext cx="520301" cy="520301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4B336E3F-E9BC-93F6-E160-F23A33203500}"/>
              </a:ext>
            </a:extLst>
          </p:cNvPr>
          <p:cNvSpPr/>
          <p:nvPr/>
        </p:nvSpPr>
        <p:spPr>
          <a:xfrm>
            <a:off x="-381000" y="1853401"/>
            <a:ext cx="19278600" cy="8345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anjo-bold" pitchFamily="50" charset="0"/>
              <a:ea typeface="Danjo-bold" pitchFamily="50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627A495-E7D0-9FA6-7BFC-AD456353DAAA}"/>
              </a:ext>
            </a:extLst>
          </p:cNvPr>
          <p:cNvSpPr/>
          <p:nvPr/>
        </p:nvSpPr>
        <p:spPr>
          <a:xfrm>
            <a:off x="-41841" y="1853401"/>
            <a:ext cx="2125710" cy="834582"/>
          </a:xfrm>
          <a:prstGeom prst="rect">
            <a:avLst/>
          </a:prstGeom>
          <a:solidFill>
            <a:schemeClr val="accent3">
              <a:lumMod val="7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anjo-bold" pitchFamily="50" charset="0"/>
              <a:ea typeface="Danjo-bold" pitchFamily="50" charset="0"/>
            </a:endParaRPr>
          </a:p>
        </p:txBody>
      </p:sp>
      <p:pic>
        <p:nvPicPr>
          <p:cNvPr id="49" name="그래픽 48" descr="사용자">
            <a:extLst>
              <a:ext uri="{FF2B5EF4-FFF2-40B4-BE49-F238E27FC236}">
                <a16:creationId xmlns:a16="http://schemas.microsoft.com/office/drawing/2014/main" id="{3E6D0013-6636-E3CF-6E3A-603A002974E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7584834" y="1163734"/>
            <a:ext cx="550766" cy="550766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4A94157F-5D76-554D-3D85-1585E52C3F16}"/>
              </a:ext>
            </a:extLst>
          </p:cNvPr>
          <p:cNvSpPr txBox="1"/>
          <p:nvPr/>
        </p:nvSpPr>
        <p:spPr>
          <a:xfrm>
            <a:off x="2083869" y="8118"/>
            <a:ext cx="9648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>
                <a:latin typeface="Danjo-bold" pitchFamily="50" charset="0"/>
                <a:ea typeface="Danjo-bold" pitchFamily="50" charset="0"/>
              </a:rPr>
              <a:t>쌍용마켙</a:t>
            </a:r>
            <a:endParaRPr lang="ko-KR" altLang="en-US">
              <a:latin typeface="Danjo-bold" pitchFamily="50" charset="0"/>
              <a:ea typeface="Danjo-bold" pitchFamily="50" charset="0"/>
            </a:endParaRPr>
          </a:p>
        </p:txBody>
      </p:sp>
      <p:pic>
        <p:nvPicPr>
          <p:cNvPr id="95" name="그림 94">
            <a:extLst>
              <a:ext uri="{FF2B5EF4-FFF2-40B4-BE49-F238E27FC236}">
                <a16:creationId xmlns:a16="http://schemas.microsoft.com/office/drawing/2014/main" id="{A6F03B3E-D0AA-23BE-A3E4-742ECCA26DA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9" y="815607"/>
            <a:ext cx="3200402" cy="1066802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3D125F43-6A1D-0070-34E3-26C0C8CDC741}"/>
              </a:ext>
            </a:extLst>
          </p:cNvPr>
          <p:cNvSpPr txBox="1"/>
          <p:nvPr/>
        </p:nvSpPr>
        <p:spPr>
          <a:xfrm>
            <a:off x="565150" y="1893957"/>
            <a:ext cx="1518719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4400">
                <a:latin typeface="Danjo-bold" pitchFamily="50" charset="0"/>
                <a:ea typeface="Danjo-bold" pitchFamily="50" charset="0"/>
              </a:rPr>
              <a:t>개요</a:t>
            </a:r>
            <a:endParaRPr lang="ko-KR" altLang="en-US" sz="4000">
              <a:latin typeface="Danjo-bold" pitchFamily="50" charset="0"/>
              <a:ea typeface="Danjo-bold" pitchFamily="50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CC9A454A-A605-E20D-F320-A76034F73DBA}"/>
              </a:ext>
            </a:extLst>
          </p:cNvPr>
          <p:cNvSpPr/>
          <p:nvPr/>
        </p:nvSpPr>
        <p:spPr>
          <a:xfrm>
            <a:off x="2094164" y="1853401"/>
            <a:ext cx="2125710" cy="834582"/>
          </a:xfrm>
          <a:prstGeom prst="rect">
            <a:avLst/>
          </a:prstGeom>
          <a:solidFill>
            <a:schemeClr val="accent3">
              <a:lumMod val="60000"/>
              <a:lumOff val="4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anjo-bold" pitchFamily="50" charset="0"/>
              <a:ea typeface="Danjo-bold" pitchFamily="50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CF0ED5E-A51A-9477-C066-733081C2AD54}"/>
              </a:ext>
            </a:extLst>
          </p:cNvPr>
          <p:cNvSpPr txBox="1"/>
          <p:nvPr/>
        </p:nvSpPr>
        <p:spPr>
          <a:xfrm>
            <a:off x="2070100" y="2039149"/>
            <a:ext cx="258973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Danjo-bold" pitchFamily="50" charset="0"/>
                <a:ea typeface="Danjo-bold" pitchFamily="50" charset="0"/>
              </a:rPr>
              <a:t>팀원 소개</a:t>
            </a:r>
            <a:endParaRPr lang="ko-KR" altLang="en-US" sz="2000">
              <a:latin typeface="Danjo-bold" pitchFamily="50" charset="0"/>
              <a:ea typeface="Danjo-bold" pitchFamily="50" charset="0"/>
            </a:endParaRPr>
          </a:p>
        </p:txBody>
      </p:sp>
      <p:grpSp>
        <p:nvGrpSpPr>
          <p:cNvPr id="108" name="그룹 1005">
            <a:extLst>
              <a:ext uri="{FF2B5EF4-FFF2-40B4-BE49-F238E27FC236}">
                <a16:creationId xmlns:a16="http://schemas.microsoft.com/office/drawing/2014/main" id="{38CFCF79-27E8-85D2-EE06-EF7EF8002A41}"/>
              </a:ext>
            </a:extLst>
          </p:cNvPr>
          <p:cNvGrpSpPr/>
          <p:nvPr/>
        </p:nvGrpSpPr>
        <p:grpSpPr>
          <a:xfrm>
            <a:off x="347228" y="3179640"/>
            <a:ext cx="5136546" cy="3347300"/>
            <a:chOff x="1356819" y="5141756"/>
            <a:chExt cx="2167053" cy="3850147"/>
          </a:xfrm>
        </p:grpSpPr>
        <p:pic>
          <p:nvPicPr>
            <p:cNvPr id="109" name="Object 14">
              <a:extLst>
                <a:ext uri="{FF2B5EF4-FFF2-40B4-BE49-F238E27FC236}">
                  <a16:creationId xmlns:a16="http://schemas.microsoft.com/office/drawing/2014/main" id="{65F68E54-89E2-EBAC-36A3-232516823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356819" y="5141756"/>
              <a:ext cx="2167053" cy="3850147"/>
            </a:xfrm>
            <a:prstGeom prst="rect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</p:pic>
      </p:grpSp>
      <p:sp>
        <p:nvSpPr>
          <p:cNvPr id="10" name="Object 38"/>
          <p:cNvSpPr txBox="1"/>
          <p:nvPr/>
        </p:nvSpPr>
        <p:spPr>
          <a:xfrm>
            <a:off x="342900" y="3650588"/>
            <a:ext cx="5087424" cy="280076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[UI]</a:t>
            </a:r>
          </a:p>
          <a:p>
            <a:r>
              <a:rPr lang="ko-KR" altLang="en-US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사용자</a:t>
            </a:r>
            <a:r>
              <a:rPr lang="en-US" altLang="ko-KR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, </a:t>
            </a:r>
            <a:r>
              <a:rPr lang="ko-KR" altLang="en-US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관리자</a:t>
            </a:r>
            <a:br>
              <a:rPr lang="en-US" altLang="ko-KR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</a:br>
            <a:endParaRPr lang="en-US" altLang="ko-KR" sz="1600" b="1">
              <a:solidFill>
                <a:srgbClr val="000000"/>
              </a:solidFill>
              <a:latin typeface="Danjo-bold" pitchFamily="50" charset="0"/>
              <a:ea typeface="Danjo-bold" pitchFamily="50" charset="0"/>
              <a:cs typeface="NanumBarunGothic" pitchFamily="34" charset="0"/>
            </a:endParaRPr>
          </a:p>
          <a:p>
            <a:r>
              <a:rPr lang="en-US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[</a:t>
            </a:r>
            <a:r>
              <a:rPr lang="ko-KR" altLang="en-US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기능</a:t>
            </a:r>
            <a:r>
              <a:rPr lang="en-US" altLang="ko-KR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]</a:t>
            </a:r>
            <a:br>
              <a:rPr lang="en-US" altLang="ko-KR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</a:br>
            <a:r>
              <a:rPr lang="ko-KR" altLang="en-US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사용자 </a:t>
            </a:r>
            <a:r>
              <a:rPr lang="en-US" altLang="ko-KR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- </a:t>
            </a:r>
            <a:r>
              <a:rPr lang="ko-KR" altLang="en-US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장바구니</a:t>
            </a:r>
            <a:r>
              <a:rPr lang="en-US" altLang="ko-KR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, </a:t>
            </a:r>
            <a:r>
              <a:rPr lang="ko-KR" altLang="en-US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상품 상세</a:t>
            </a:r>
            <a:r>
              <a:rPr lang="en-US" altLang="ko-KR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, </a:t>
            </a:r>
            <a:r>
              <a:rPr lang="ko-KR" altLang="en-US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상품 옵션</a:t>
            </a:r>
            <a:r>
              <a:rPr lang="en-US" altLang="ko-KR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,</a:t>
            </a:r>
            <a:r>
              <a:rPr lang="ko-KR" altLang="en-US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관심상품</a:t>
            </a:r>
            <a:r>
              <a:rPr lang="en-US" altLang="ko-KR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, </a:t>
            </a:r>
            <a:r>
              <a:rPr lang="ko-KR" altLang="en-US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쿠폰</a:t>
            </a:r>
            <a:br>
              <a:rPr lang="en-US" altLang="ko-KR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</a:br>
            <a:r>
              <a:rPr lang="ko-KR" altLang="en-US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관리자 </a:t>
            </a:r>
            <a:r>
              <a:rPr lang="en-US" altLang="ko-KR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- </a:t>
            </a:r>
            <a:r>
              <a:rPr lang="ko-KR" altLang="en-US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회원관리</a:t>
            </a:r>
            <a:r>
              <a:rPr lang="en-US" altLang="ko-KR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, </a:t>
            </a:r>
            <a:r>
              <a:rPr lang="ko-KR" altLang="en-US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상품관리</a:t>
            </a:r>
            <a:r>
              <a:rPr lang="en-US" altLang="ko-KR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, </a:t>
            </a:r>
            <a:r>
              <a:rPr lang="ko-KR" altLang="en-US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주문관리</a:t>
            </a:r>
            <a:r>
              <a:rPr lang="en-US" altLang="ko-KR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, </a:t>
            </a:r>
            <a:r>
              <a:rPr lang="ko-KR" altLang="en-US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통계</a:t>
            </a:r>
            <a:r>
              <a:rPr lang="en-US" altLang="ko-KR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, </a:t>
            </a:r>
            <a:r>
              <a:rPr lang="ko-KR" altLang="en-US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쿠폰관리</a:t>
            </a:r>
            <a:br>
              <a:rPr lang="en-US" altLang="ko-KR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</a:br>
            <a:endParaRPr lang="en-US" altLang="ko-KR" sz="1600" b="1">
              <a:solidFill>
                <a:srgbClr val="000000"/>
              </a:solidFill>
              <a:latin typeface="Danjo-bold" pitchFamily="50" charset="0"/>
              <a:ea typeface="Danjo-bold" pitchFamily="50" charset="0"/>
              <a:cs typeface="NanumBarunGothic" pitchFamily="34" charset="0"/>
            </a:endParaRPr>
          </a:p>
          <a:p>
            <a:r>
              <a:rPr lang="en-US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[DB]</a:t>
            </a:r>
          </a:p>
          <a:p>
            <a:r>
              <a:rPr lang="ko-KR" altLang="en-US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상품</a:t>
            </a:r>
            <a:r>
              <a:rPr lang="en-US" altLang="ko-KR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, </a:t>
            </a:r>
            <a:r>
              <a:rPr lang="ko-KR" altLang="en-US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상품 카테고리</a:t>
            </a:r>
            <a:r>
              <a:rPr lang="en-US" altLang="ko-KR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, </a:t>
            </a:r>
            <a:r>
              <a:rPr lang="ko-KR" altLang="en-US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옵션</a:t>
            </a:r>
            <a:r>
              <a:rPr lang="en-US" altLang="ko-KR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 </a:t>
            </a:r>
            <a:r>
              <a:rPr lang="ko-KR" altLang="en-US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등</a:t>
            </a:r>
            <a:endParaRPr lang="en-US" sz="1600" b="1">
              <a:solidFill>
                <a:srgbClr val="000000"/>
              </a:solidFill>
              <a:latin typeface="Danjo-bold" pitchFamily="50" charset="0"/>
              <a:ea typeface="Danjo-bold" pitchFamily="50" charset="0"/>
              <a:cs typeface="NanumBarunGothic" pitchFamily="34" charset="0"/>
            </a:endParaRPr>
          </a:p>
        </p:txBody>
      </p:sp>
      <p:sp>
        <p:nvSpPr>
          <p:cNvPr id="27" name="Object 43"/>
          <p:cNvSpPr txBox="1"/>
          <p:nvPr/>
        </p:nvSpPr>
        <p:spPr>
          <a:xfrm>
            <a:off x="302378" y="3179639"/>
            <a:ext cx="147401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박민호</a:t>
            </a:r>
            <a:endParaRPr lang="en-US" sz="1600">
              <a:latin typeface="Danjo-bold" pitchFamily="50" charset="0"/>
              <a:ea typeface="Danjo-bold" pitchFamily="50" charset="0"/>
            </a:endParaRPr>
          </a:p>
        </p:txBody>
      </p:sp>
      <p:sp>
        <p:nvSpPr>
          <p:cNvPr id="29" name="Object 45"/>
          <p:cNvSpPr txBox="1"/>
          <p:nvPr/>
        </p:nvSpPr>
        <p:spPr>
          <a:xfrm>
            <a:off x="6626269" y="4291260"/>
            <a:ext cx="147401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서혁인</a:t>
            </a:r>
            <a:endParaRPr lang="en-US">
              <a:latin typeface="Danjo-bold" pitchFamily="50" charset="0"/>
              <a:ea typeface="Danjo-bold" pitchFamily="50" charset="0"/>
            </a:endParaRPr>
          </a:p>
        </p:txBody>
      </p:sp>
      <p:grpSp>
        <p:nvGrpSpPr>
          <p:cNvPr id="103" name="그룹 1005">
            <a:extLst>
              <a:ext uri="{FF2B5EF4-FFF2-40B4-BE49-F238E27FC236}">
                <a16:creationId xmlns:a16="http://schemas.microsoft.com/office/drawing/2014/main" id="{A0594E27-6710-B2EF-637D-D7FC50CFBBA8}"/>
              </a:ext>
            </a:extLst>
          </p:cNvPr>
          <p:cNvGrpSpPr/>
          <p:nvPr/>
        </p:nvGrpSpPr>
        <p:grpSpPr>
          <a:xfrm>
            <a:off x="349855" y="6719393"/>
            <a:ext cx="5136546" cy="3347300"/>
            <a:chOff x="1356819" y="5141756"/>
            <a:chExt cx="2167053" cy="3850147"/>
          </a:xfrm>
        </p:grpSpPr>
        <p:pic>
          <p:nvPicPr>
            <p:cNvPr id="104" name="Object 14">
              <a:extLst>
                <a:ext uri="{FF2B5EF4-FFF2-40B4-BE49-F238E27FC236}">
                  <a16:creationId xmlns:a16="http://schemas.microsoft.com/office/drawing/2014/main" id="{FCCFC693-E44A-5F14-08F3-CBB8FBF0AA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356819" y="5141756"/>
              <a:ext cx="2167053" cy="3850147"/>
            </a:xfrm>
            <a:prstGeom prst="rect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</p:pic>
      </p:grpSp>
      <p:grpSp>
        <p:nvGrpSpPr>
          <p:cNvPr id="110" name="그룹 1005">
            <a:extLst>
              <a:ext uri="{FF2B5EF4-FFF2-40B4-BE49-F238E27FC236}">
                <a16:creationId xmlns:a16="http://schemas.microsoft.com/office/drawing/2014/main" id="{DC9DAFD8-1C61-DC75-D23B-F4BE86EF7935}"/>
              </a:ext>
            </a:extLst>
          </p:cNvPr>
          <p:cNvGrpSpPr/>
          <p:nvPr/>
        </p:nvGrpSpPr>
        <p:grpSpPr>
          <a:xfrm>
            <a:off x="6582077" y="3179640"/>
            <a:ext cx="5136546" cy="3347300"/>
            <a:chOff x="1356819" y="5141756"/>
            <a:chExt cx="2167053" cy="3850147"/>
          </a:xfrm>
        </p:grpSpPr>
        <p:pic>
          <p:nvPicPr>
            <p:cNvPr id="111" name="Object 14">
              <a:extLst>
                <a:ext uri="{FF2B5EF4-FFF2-40B4-BE49-F238E27FC236}">
                  <a16:creationId xmlns:a16="http://schemas.microsoft.com/office/drawing/2014/main" id="{367C8F02-6FBD-E6AC-1D76-12045E6AD3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356819" y="5141756"/>
              <a:ext cx="2167053" cy="3850147"/>
            </a:xfrm>
            <a:prstGeom prst="rect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</p:pic>
      </p:grpSp>
      <p:grpSp>
        <p:nvGrpSpPr>
          <p:cNvPr id="112" name="그룹 1005">
            <a:extLst>
              <a:ext uri="{FF2B5EF4-FFF2-40B4-BE49-F238E27FC236}">
                <a16:creationId xmlns:a16="http://schemas.microsoft.com/office/drawing/2014/main" id="{A0642078-D1A7-29CB-26AF-586ACA319F4E}"/>
              </a:ext>
            </a:extLst>
          </p:cNvPr>
          <p:cNvGrpSpPr/>
          <p:nvPr/>
        </p:nvGrpSpPr>
        <p:grpSpPr>
          <a:xfrm>
            <a:off x="12681554" y="3179640"/>
            <a:ext cx="5136546" cy="3347300"/>
            <a:chOff x="1356819" y="5141756"/>
            <a:chExt cx="2167053" cy="3850147"/>
          </a:xfrm>
        </p:grpSpPr>
        <p:pic>
          <p:nvPicPr>
            <p:cNvPr id="113" name="Object 14">
              <a:extLst>
                <a:ext uri="{FF2B5EF4-FFF2-40B4-BE49-F238E27FC236}">
                  <a16:creationId xmlns:a16="http://schemas.microsoft.com/office/drawing/2014/main" id="{3B574F38-0B15-A0EF-AEF5-340F60B5A3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356819" y="5141756"/>
              <a:ext cx="2167053" cy="3850147"/>
            </a:xfrm>
            <a:prstGeom prst="rect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</p:pic>
      </p:grpSp>
      <p:grpSp>
        <p:nvGrpSpPr>
          <p:cNvPr id="114" name="그룹 1005">
            <a:extLst>
              <a:ext uri="{FF2B5EF4-FFF2-40B4-BE49-F238E27FC236}">
                <a16:creationId xmlns:a16="http://schemas.microsoft.com/office/drawing/2014/main" id="{5E2347AD-BEB9-A616-6415-2842B129E94F}"/>
              </a:ext>
            </a:extLst>
          </p:cNvPr>
          <p:cNvGrpSpPr/>
          <p:nvPr/>
        </p:nvGrpSpPr>
        <p:grpSpPr>
          <a:xfrm>
            <a:off x="6582077" y="6719393"/>
            <a:ext cx="5136546" cy="3347300"/>
            <a:chOff x="1356819" y="5141756"/>
            <a:chExt cx="2167053" cy="3850147"/>
          </a:xfrm>
        </p:grpSpPr>
        <p:pic>
          <p:nvPicPr>
            <p:cNvPr id="115" name="Object 14">
              <a:extLst>
                <a:ext uri="{FF2B5EF4-FFF2-40B4-BE49-F238E27FC236}">
                  <a16:creationId xmlns:a16="http://schemas.microsoft.com/office/drawing/2014/main" id="{FF5E96C3-3651-FB01-B799-66390CC78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356819" y="5141756"/>
              <a:ext cx="2167053" cy="3850147"/>
            </a:xfrm>
            <a:prstGeom prst="rect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</p:pic>
      </p:grpSp>
      <p:grpSp>
        <p:nvGrpSpPr>
          <p:cNvPr id="116" name="그룹 1005">
            <a:extLst>
              <a:ext uri="{FF2B5EF4-FFF2-40B4-BE49-F238E27FC236}">
                <a16:creationId xmlns:a16="http://schemas.microsoft.com/office/drawing/2014/main" id="{F3CEF793-2CA7-99A1-F8E4-332DF55D093D}"/>
              </a:ext>
            </a:extLst>
          </p:cNvPr>
          <p:cNvGrpSpPr/>
          <p:nvPr/>
        </p:nvGrpSpPr>
        <p:grpSpPr>
          <a:xfrm>
            <a:off x="12681554" y="6719393"/>
            <a:ext cx="5136546" cy="3347300"/>
            <a:chOff x="1356819" y="5141756"/>
            <a:chExt cx="2167053" cy="3850147"/>
          </a:xfrm>
        </p:grpSpPr>
        <p:pic>
          <p:nvPicPr>
            <p:cNvPr id="118" name="Object 14">
              <a:extLst>
                <a:ext uri="{FF2B5EF4-FFF2-40B4-BE49-F238E27FC236}">
                  <a16:creationId xmlns:a16="http://schemas.microsoft.com/office/drawing/2014/main" id="{FEBA291F-E1C4-A694-092E-02C488A4FD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356819" y="5141756"/>
              <a:ext cx="2167053" cy="3850147"/>
            </a:xfrm>
            <a:prstGeom prst="rect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</p:pic>
      </p:grpSp>
      <p:sp>
        <p:nvSpPr>
          <p:cNvPr id="120" name="Object 43">
            <a:extLst>
              <a:ext uri="{FF2B5EF4-FFF2-40B4-BE49-F238E27FC236}">
                <a16:creationId xmlns:a16="http://schemas.microsoft.com/office/drawing/2014/main" id="{2781D6EF-AB0B-AB5D-3618-6E73FB1BC70C}"/>
              </a:ext>
            </a:extLst>
          </p:cNvPr>
          <p:cNvSpPr txBox="1"/>
          <p:nvPr/>
        </p:nvSpPr>
        <p:spPr>
          <a:xfrm>
            <a:off x="302378" y="6720771"/>
            <a:ext cx="147401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안지은</a:t>
            </a:r>
            <a:endParaRPr lang="en-US" sz="1600">
              <a:latin typeface="Danjo-bold" pitchFamily="50" charset="0"/>
              <a:ea typeface="Danjo-bold" pitchFamily="50" charset="0"/>
            </a:endParaRPr>
          </a:p>
        </p:txBody>
      </p:sp>
      <p:sp>
        <p:nvSpPr>
          <p:cNvPr id="122" name="Object 43">
            <a:extLst>
              <a:ext uri="{FF2B5EF4-FFF2-40B4-BE49-F238E27FC236}">
                <a16:creationId xmlns:a16="http://schemas.microsoft.com/office/drawing/2014/main" id="{A220E12A-BF87-0E2F-4DFB-BB1729B23078}"/>
              </a:ext>
            </a:extLst>
          </p:cNvPr>
          <p:cNvSpPr txBox="1"/>
          <p:nvPr/>
        </p:nvSpPr>
        <p:spPr>
          <a:xfrm>
            <a:off x="6594777" y="3179639"/>
            <a:ext cx="147401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</a:rPr>
              <a:t>서혁인</a:t>
            </a:r>
            <a:endParaRPr lang="en-US" sz="1600">
              <a:latin typeface="Danjo-bold" pitchFamily="50" charset="0"/>
              <a:ea typeface="Danjo-bold" pitchFamily="50" charset="0"/>
            </a:endParaRPr>
          </a:p>
        </p:txBody>
      </p:sp>
      <p:sp>
        <p:nvSpPr>
          <p:cNvPr id="124" name="Object 43">
            <a:extLst>
              <a:ext uri="{FF2B5EF4-FFF2-40B4-BE49-F238E27FC236}">
                <a16:creationId xmlns:a16="http://schemas.microsoft.com/office/drawing/2014/main" id="{BED1F11E-8D28-D66D-DAC6-5E746C58A4CB}"/>
              </a:ext>
            </a:extLst>
          </p:cNvPr>
          <p:cNvSpPr txBox="1"/>
          <p:nvPr/>
        </p:nvSpPr>
        <p:spPr>
          <a:xfrm>
            <a:off x="6594777" y="6720771"/>
            <a:ext cx="147401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전민건</a:t>
            </a:r>
            <a:endParaRPr lang="en-US" sz="1600">
              <a:latin typeface="Danjo-bold" pitchFamily="50" charset="0"/>
              <a:ea typeface="Danjo-bold" pitchFamily="50" charset="0"/>
            </a:endParaRPr>
          </a:p>
        </p:txBody>
      </p:sp>
      <p:sp>
        <p:nvSpPr>
          <p:cNvPr id="126" name="Object 43">
            <a:extLst>
              <a:ext uri="{FF2B5EF4-FFF2-40B4-BE49-F238E27FC236}">
                <a16:creationId xmlns:a16="http://schemas.microsoft.com/office/drawing/2014/main" id="{7BA4898D-8ACB-6A11-C62C-9B90098D4E3F}"/>
              </a:ext>
            </a:extLst>
          </p:cNvPr>
          <p:cNvSpPr txBox="1"/>
          <p:nvPr/>
        </p:nvSpPr>
        <p:spPr>
          <a:xfrm>
            <a:off x="12681554" y="3179639"/>
            <a:ext cx="147401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이춘화</a:t>
            </a:r>
            <a:endParaRPr lang="en-US" sz="1600">
              <a:latin typeface="Danjo-bold" pitchFamily="50" charset="0"/>
              <a:ea typeface="Danjo-bold" pitchFamily="50" charset="0"/>
            </a:endParaRPr>
          </a:p>
        </p:txBody>
      </p:sp>
      <p:sp>
        <p:nvSpPr>
          <p:cNvPr id="960" name="Object 43">
            <a:extLst>
              <a:ext uri="{FF2B5EF4-FFF2-40B4-BE49-F238E27FC236}">
                <a16:creationId xmlns:a16="http://schemas.microsoft.com/office/drawing/2014/main" id="{5AA63BA3-CA12-B790-5C1B-059BADE804BD}"/>
              </a:ext>
            </a:extLst>
          </p:cNvPr>
          <p:cNvSpPr txBox="1"/>
          <p:nvPr/>
        </p:nvSpPr>
        <p:spPr>
          <a:xfrm>
            <a:off x="12681554" y="6720771"/>
            <a:ext cx="147401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허준우</a:t>
            </a:r>
            <a:endParaRPr lang="en-US" sz="1600">
              <a:latin typeface="Danjo-bold" pitchFamily="50" charset="0"/>
              <a:ea typeface="Danjo-bold" pitchFamily="50" charset="0"/>
            </a:endParaRPr>
          </a:p>
        </p:txBody>
      </p:sp>
      <p:grpSp>
        <p:nvGrpSpPr>
          <p:cNvPr id="968" name="그룹 967">
            <a:extLst>
              <a:ext uri="{FF2B5EF4-FFF2-40B4-BE49-F238E27FC236}">
                <a16:creationId xmlns:a16="http://schemas.microsoft.com/office/drawing/2014/main" id="{B057C8D7-AC24-EDD9-CF6D-E571BC02CD9D}"/>
              </a:ext>
            </a:extLst>
          </p:cNvPr>
          <p:cNvGrpSpPr/>
          <p:nvPr/>
        </p:nvGrpSpPr>
        <p:grpSpPr>
          <a:xfrm>
            <a:off x="86956" y="2126277"/>
            <a:ext cx="294044" cy="304800"/>
            <a:chOff x="5039956" y="5143500"/>
            <a:chExt cx="294044" cy="304800"/>
          </a:xfrm>
        </p:grpSpPr>
        <p:cxnSp>
          <p:nvCxnSpPr>
            <p:cNvPr id="969" name="직선 연결선 968">
              <a:extLst>
                <a:ext uri="{FF2B5EF4-FFF2-40B4-BE49-F238E27FC236}">
                  <a16:creationId xmlns:a16="http://schemas.microsoft.com/office/drawing/2014/main" id="{A10CD9FD-44DD-1AD2-BCAC-F43579F6942F}"/>
                </a:ext>
              </a:extLst>
            </p:cNvPr>
            <p:cNvCxnSpPr>
              <a:cxnSpLocks/>
            </p:cNvCxnSpPr>
            <p:nvPr/>
          </p:nvCxnSpPr>
          <p:spPr>
            <a:xfrm>
              <a:off x="5039956" y="5448300"/>
              <a:ext cx="294044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0" name="직선 연결선 969">
              <a:extLst>
                <a:ext uri="{FF2B5EF4-FFF2-40B4-BE49-F238E27FC236}">
                  <a16:creationId xmlns:a16="http://schemas.microsoft.com/office/drawing/2014/main" id="{BBA891C9-41E7-FF5D-8DA7-FF8A68F9BEBC}"/>
                </a:ext>
              </a:extLst>
            </p:cNvPr>
            <p:cNvCxnSpPr>
              <a:cxnSpLocks/>
            </p:cNvCxnSpPr>
            <p:nvPr/>
          </p:nvCxnSpPr>
          <p:spPr>
            <a:xfrm>
              <a:off x="5039956" y="5295900"/>
              <a:ext cx="294044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1" name="직선 연결선 970">
              <a:extLst>
                <a:ext uri="{FF2B5EF4-FFF2-40B4-BE49-F238E27FC236}">
                  <a16:creationId xmlns:a16="http://schemas.microsoft.com/office/drawing/2014/main" id="{A0074B4F-0251-E6E8-90B8-CCDD75D5A1E7}"/>
                </a:ext>
              </a:extLst>
            </p:cNvPr>
            <p:cNvCxnSpPr>
              <a:cxnSpLocks/>
            </p:cNvCxnSpPr>
            <p:nvPr/>
          </p:nvCxnSpPr>
          <p:spPr>
            <a:xfrm>
              <a:off x="5039956" y="5143500"/>
              <a:ext cx="294044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Object 38">
            <a:extLst>
              <a:ext uri="{FF2B5EF4-FFF2-40B4-BE49-F238E27FC236}">
                <a16:creationId xmlns:a16="http://schemas.microsoft.com/office/drawing/2014/main" id="{347C5D58-08B9-F1EB-30DE-92B9FD556B3C}"/>
              </a:ext>
            </a:extLst>
          </p:cNvPr>
          <p:cNvSpPr txBox="1"/>
          <p:nvPr/>
        </p:nvSpPr>
        <p:spPr>
          <a:xfrm>
            <a:off x="342900" y="7165394"/>
            <a:ext cx="5087424" cy="230832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[UI]</a:t>
            </a:r>
          </a:p>
          <a:p>
            <a:r>
              <a:rPr lang="ko-KR" altLang="en-US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사용자</a:t>
            </a:r>
            <a:br>
              <a:rPr lang="en-US" altLang="ko-KR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</a:br>
            <a:endParaRPr lang="en-US" altLang="ko-KR" sz="1600" b="1">
              <a:solidFill>
                <a:srgbClr val="000000"/>
              </a:solidFill>
              <a:latin typeface="Danjo-bold" pitchFamily="50" charset="0"/>
              <a:ea typeface="Danjo-bold" pitchFamily="50" charset="0"/>
              <a:cs typeface="NanumBarunGothic" pitchFamily="34" charset="0"/>
            </a:endParaRPr>
          </a:p>
          <a:p>
            <a:r>
              <a:rPr lang="en-US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[</a:t>
            </a:r>
            <a:r>
              <a:rPr lang="ko-KR" altLang="en-US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기능</a:t>
            </a:r>
            <a:r>
              <a:rPr lang="en-US" altLang="ko-KR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]</a:t>
            </a:r>
            <a:br>
              <a:rPr lang="en-US" altLang="ko-KR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</a:br>
            <a:r>
              <a:rPr lang="ko-KR" altLang="en-US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사용자 </a:t>
            </a:r>
            <a:r>
              <a:rPr lang="en-US" altLang="ko-KR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- </a:t>
            </a:r>
            <a:r>
              <a:rPr lang="ko-KR" altLang="en-US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로그인</a:t>
            </a:r>
            <a:r>
              <a:rPr lang="en-US" altLang="ko-KR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, </a:t>
            </a:r>
            <a:r>
              <a:rPr lang="ko-KR" altLang="en-US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회원가입</a:t>
            </a:r>
            <a:r>
              <a:rPr lang="en-US" altLang="ko-KR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, </a:t>
            </a:r>
            <a:r>
              <a:rPr lang="ko-KR" altLang="en-US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관심상품</a:t>
            </a:r>
            <a:r>
              <a:rPr lang="en-US" altLang="ko-KR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 &amp; </a:t>
            </a:r>
            <a:r>
              <a:rPr lang="ko-KR" altLang="en-US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팝업</a:t>
            </a:r>
            <a:r>
              <a:rPr lang="en-US" altLang="ko-KR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, </a:t>
            </a:r>
            <a:r>
              <a:rPr lang="ko-KR" altLang="en-US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장바구니</a:t>
            </a:r>
            <a:r>
              <a:rPr lang="en-US" altLang="ko-KR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 </a:t>
            </a:r>
            <a:br>
              <a:rPr lang="en-US" altLang="ko-KR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</a:br>
            <a:r>
              <a:rPr lang="ko-KR" altLang="en-US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관리자 </a:t>
            </a:r>
            <a:r>
              <a:rPr lang="en-US" altLang="ko-KR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- </a:t>
            </a:r>
            <a:r>
              <a:rPr lang="ko-KR" altLang="en-US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쿠폰관리</a:t>
            </a:r>
            <a:br>
              <a:rPr lang="en-US" altLang="ko-KR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</a:br>
            <a:endParaRPr lang="en-US" altLang="ko-KR" sz="1600" b="1">
              <a:solidFill>
                <a:srgbClr val="000000"/>
              </a:solidFill>
              <a:latin typeface="Danjo-bold" pitchFamily="50" charset="0"/>
              <a:ea typeface="Danjo-bold" pitchFamily="50" charset="0"/>
              <a:cs typeface="NanumBarunGothic" pitchFamily="34" charset="0"/>
            </a:endParaRPr>
          </a:p>
          <a:p>
            <a:r>
              <a:rPr lang="en-US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[DB]</a:t>
            </a:r>
          </a:p>
          <a:p>
            <a:r>
              <a:rPr lang="en-US" altLang="ko-KR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 </a:t>
            </a:r>
            <a:r>
              <a:rPr lang="ko-KR" altLang="en-US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상품 카테고리</a:t>
            </a:r>
            <a:r>
              <a:rPr lang="en-US" altLang="ko-KR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, </a:t>
            </a:r>
            <a:r>
              <a:rPr lang="ko-KR" altLang="en-US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옵션</a:t>
            </a:r>
            <a:r>
              <a:rPr lang="en-US" altLang="ko-KR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 </a:t>
            </a:r>
            <a:r>
              <a:rPr lang="ko-KR" altLang="en-US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등</a:t>
            </a:r>
            <a:endParaRPr lang="en-US" sz="1600" b="1">
              <a:solidFill>
                <a:srgbClr val="000000"/>
              </a:solidFill>
              <a:latin typeface="Danjo-bold" pitchFamily="50" charset="0"/>
              <a:ea typeface="Danjo-bold" pitchFamily="50" charset="0"/>
              <a:cs typeface="NanumBarunGothic" pitchFamily="34" charset="0"/>
            </a:endParaRPr>
          </a:p>
        </p:txBody>
      </p:sp>
      <p:sp>
        <p:nvSpPr>
          <p:cNvPr id="15" name="Object 38">
            <a:extLst>
              <a:ext uri="{FF2B5EF4-FFF2-40B4-BE49-F238E27FC236}">
                <a16:creationId xmlns:a16="http://schemas.microsoft.com/office/drawing/2014/main" id="{2E49F994-6920-FCBB-0A67-CF0730F1A2E9}"/>
              </a:ext>
            </a:extLst>
          </p:cNvPr>
          <p:cNvSpPr txBox="1"/>
          <p:nvPr/>
        </p:nvSpPr>
        <p:spPr>
          <a:xfrm>
            <a:off x="6573563" y="3660366"/>
            <a:ext cx="5087424" cy="255454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Dubai" panose="020B0503030403030204" pitchFamily="34" charset="-78"/>
              </a:rPr>
              <a:t>[UI]</a:t>
            </a:r>
          </a:p>
          <a:p>
            <a:r>
              <a:rPr lang="ko-KR" altLang="en-US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Dubai" panose="020B0503030403030204" pitchFamily="34" charset="-78"/>
              </a:rPr>
              <a:t>사용자</a:t>
            </a:r>
            <a:br>
              <a:rPr lang="en-US" altLang="ko-KR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Dubai" panose="020B0503030403030204" pitchFamily="34" charset="-78"/>
              </a:rPr>
            </a:br>
            <a:endParaRPr lang="en-US" altLang="ko-KR" sz="1600" b="1">
              <a:solidFill>
                <a:srgbClr val="000000"/>
              </a:solidFill>
              <a:latin typeface="Danjo-bold" pitchFamily="50" charset="0"/>
              <a:ea typeface="Danjo-bold" pitchFamily="50" charset="0"/>
              <a:cs typeface="Dubai" panose="020B0503030403030204" pitchFamily="34" charset="-78"/>
            </a:endParaRPr>
          </a:p>
          <a:p>
            <a:r>
              <a:rPr lang="en-US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Dubai" panose="020B0503030403030204" pitchFamily="34" charset="-78"/>
              </a:rPr>
              <a:t>[</a:t>
            </a:r>
            <a:r>
              <a:rPr lang="ko-KR" altLang="en-US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Dubai" panose="020B0503030403030204" pitchFamily="34" charset="-78"/>
              </a:rPr>
              <a:t>기능</a:t>
            </a:r>
            <a:r>
              <a:rPr lang="en-US" altLang="ko-KR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Dubai" panose="020B0503030403030204" pitchFamily="34" charset="-78"/>
              </a:rPr>
              <a:t>]</a:t>
            </a:r>
            <a:br>
              <a:rPr lang="en-US" altLang="ko-KR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Dubai" panose="020B0503030403030204" pitchFamily="34" charset="-78"/>
              </a:rPr>
            </a:br>
            <a:r>
              <a:rPr lang="ko-KR" altLang="en-US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Dubai" panose="020B0503030403030204" pitchFamily="34" charset="-78"/>
              </a:rPr>
              <a:t>주소 </a:t>
            </a:r>
            <a:r>
              <a:rPr lang="en-US" altLang="ko-KR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Dubai" panose="020B0503030403030204" pitchFamily="34" charset="-78"/>
              </a:rPr>
              <a:t>API</a:t>
            </a:r>
            <a:br>
              <a:rPr lang="en-US" altLang="ko-KR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Dubai" panose="020B0503030403030204" pitchFamily="34" charset="-78"/>
              </a:rPr>
            </a:br>
            <a:r>
              <a:rPr lang="ko-KR" altLang="en-US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Dubai" panose="020B0503030403030204" pitchFamily="34" charset="-78"/>
              </a:rPr>
              <a:t>사용자</a:t>
            </a:r>
            <a:r>
              <a:rPr lang="en-US" altLang="ko-KR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Dubai" panose="020B0503030403030204" pitchFamily="34" charset="-78"/>
              </a:rPr>
              <a:t> - </a:t>
            </a:r>
            <a:r>
              <a:rPr lang="ko-KR" altLang="en-US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Dubai" panose="020B0503030403030204" pitchFamily="34" charset="-78"/>
              </a:rPr>
              <a:t>로그인</a:t>
            </a:r>
            <a:r>
              <a:rPr lang="en-US" altLang="ko-KR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Dubai" panose="020B0503030403030204" pitchFamily="34" charset="-78"/>
              </a:rPr>
              <a:t>, </a:t>
            </a:r>
            <a:r>
              <a:rPr lang="ko-KR" altLang="en-US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Dubai" panose="020B0503030403030204" pitchFamily="34" charset="-78"/>
              </a:rPr>
              <a:t>회원가입</a:t>
            </a:r>
            <a:r>
              <a:rPr lang="en-US" altLang="ko-KR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Dubai" panose="020B0503030403030204" pitchFamily="34" charset="-78"/>
              </a:rPr>
              <a:t>, </a:t>
            </a:r>
            <a:r>
              <a:rPr lang="ko-KR" altLang="en-US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Dubai" panose="020B0503030403030204" pitchFamily="34" charset="-78"/>
              </a:rPr>
              <a:t>관심상품</a:t>
            </a:r>
            <a:r>
              <a:rPr lang="en-US" altLang="ko-KR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Dubai" panose="020B0503030403030204" pitchFamily="34" charset="-78"/>
              </a:rPr>
              <a:t> &amp; </a:t>
            </a:r>
            <a:r>
              <a:rPr lang="ko-KR" altLang="en-US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Dubai" panose="020B0503030403030204" pitchFamily="34" charset="-78"/>
              </a:rPr>
              <a:t>팝업</a:t>
            </a:r>
            <a:r>
              <a:rPr lang="en-US" altLang="ko-KR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Dubai" panose="020B0503030403030204" pitchFamily="34" charset="-78"/>
              </a:rPr>
              <a:t>, </a:t>
            </a:r>
            <a:r>
              <a:rPr lang="ko-KR" altLang="en-US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Dubai" panose="020B0503030403030204" pitchFamily="34" charset="-78"/>
              </a:rPr>
              <a:t>장바구니</a:t>
            </a:r>
            <a:br>
              <a:rPr lang="en-US" altLang="ko-KR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Dubai" panose="020B0503030403030204" pitchFamily="34" charset="-78"/>
              </a:rPr>
            </a:br>
            <a:r>
              <a:rPr lang="ko-KR" altLang="en-US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Dubai" panose="020B0503030403030204" pitchFamily="34" charset="-78"/>
              </a:rPr>
              <a:t>관리자 </a:t>
            </a:r>
            <a:r>
              <a:rPr lang="en-US" altLang="ko-KR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Dubai" panose="020B0503030403030204" pitchFamily="34" charset="-78"/>
              </a:rPr>
              <a:t> - </a:t>
            </a:r>
            <a:r>
              <a:rPr lang="ko-KR" altLang="en-US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Dubai" panose="020B0503030403030204" pitchFamily="34" charset="-78"/>
              </a:rPr>
              <a:t>주문조회</a:t>
            </a:r>
            <a:br>
              <a:rPr lang="en-US" altLang="ko-KR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Dubai" panose="020B0503030403030204" pitchFamily="34" charset="-78"/>
              </a:rPr>
            </a:br>
            <a:r>
              <a:rPr lang="en-US" altLang="ko-KR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Dubai" panose="020B0503030403030204" pitchFamily="34" charset="-78"/>
              </a:rPr>
              <a:t> </a:t>
            </a:r>
          </a:p>
          <a:p>
            <a:r>
              <a:rPr lang="en-US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Dubai" panose="020B0503030403030204" pitchFamily="34" charset="-78"/>
              </a:rPr>
              <a:t>[DB]</a:t>
            </a:r>
            <a:br>
              <a:rPr lang="en-US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Dubai" panose="020B0503030403030204" pitchFamily="34" charset="-78"/>
              </a:rPr>
            </a:br>
            <a:r>
              <a:rPr lang="ko-KR" altLang="en-US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Dubai" panose="020B0503030403030204" pitchFamily="34" charset="-78"/>
              </a:rPr>
              <a:t>사용자</a:t>
            </a:r>
            <a:r>
              <a:rPr lang="en-US" altLang="ko-KR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Dubai" panose="020B0503030403030204" pitchFamily="34" charset="-78"/>
              </a:rPr>
              <a:t>, </a:t>
            </a:r>
            <a:r>
              <a:rPr lang="ko-KR" altLang="en-US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Dubai" panose="020B0503030403030204" pitchFamily="34" charset="-78"/>
              </a:rPr>
              <a:t>게시판</a:t>
            </a:r>
            <a:r>
              <a:rPr lang="en-US" altLang="ko-KR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Dubai" panose="020B0503030403030204" pitchFamily="34" charset="-78"/>
              </a:rPr>
              <a:t>, </a:t>
            </a:r>
            <a:r>
              <a:rPr lang="ko-KR" altLang="en-US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Dubai" panose="020B0503030403030204" pitchFamily="34" charset="-78"/>
              </a:rPr>
              <a:t>쿠폰</a:t>
            </a:r>
            <a:r>
              <a:rPr lang="en-US" altLang="ko-KR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Dubai" panose="020B0503030403030204" pitchFamily="34" charset="-78"/>
              </a:rPr>
              <a:t>, </a:t>
            </a:r>
            <a:r>
              <a:rPr lang="ko-KR" altLang="en-US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Dubai" panose="020B0503030403030204" pitchFamily="34" charset="-78"/>
              </a:rPr>
              <a:t>쿠폰목록</a:t>
            </a:r>
            <a:r>
              <a:rPr lang="en-US" altLang="ko-KR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Dubai" panose="020B0503030403030204" pitchFamily="34" charset="-78"/>
              </a:rPr>
              <a:t>, </a:t>
            </a:r>
            <a:r>
              <a:rPr lang="ko-KR" altLang="en-US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Dubai" panose="020B0503030403030204" pitchFamily="34" charset="-78"/>
              </a:rPr>
              <a:t>회원등급 등</a:t>
            </a:r>
            <a:endParaRPr lang="en-US" sz="1600" b="1">
              <a:solidFill>
                <a:srgbClr val="000000"/>
              </a:solidFill>
              <a:latin typeface="Danjo-bold" pitchFamily="50" charset="0"/>
              <a:ea typeface="Danjo-bold" pitchFamily="50" charset="0"/>
              <a:cs typeface="Dubai" panose="020B0503030403030204" pitchFamily="34" charset="-78"/>
            </a:endParaRPr>
          </a:p>
        </p:txBody>
      </p:sp>
      <p:sp>
        <p:nvSpPr>
          <p:cNvPr id="16" name="Object 38">
            <a:extLst>
              <a:ext uri="{FF2B5EF4-FFF2-40B4-BE49-F238E27FC236}">
                <a16:creationId xmlns:a16="http://schemas.microsoft.com/office/drawing/2014/main" id="{E62C7F12-2C94-99FD-FCF0-0D79F2EA12E3}"/>
              </a:ext>
            </a:extLst>
          </p:cNvPr>
          <p:cNvSpPr txBox="1"/>
          <p:nvPr/>
        </p:nvSpPr>
        <p:spPr>
          <a:xfrm>
            <a:off x="6573563" y="7199055"/>
            <a:ext cx="5087424" cy="255454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[UI]</a:t>
            </a:r>
          </a:p>
          <a:p>
            <a:r>
              <a:rPr lang="ko-KR" altLang="en-US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사용자</a:t>
            </a:r>
            <a:br>
              <a:rPr lang="en-US" altLang="ko-KR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</a:br>
            <a:endParaRPr lang="en-US" altLang="ko-KR" sz="1600" b="1">
              <a:solidFill>
                <a:srgbClr val="000000"/>
              </a:solidFill>
              <a:latin typeface="Danjo-bold" pitchFamily="50" charset="0"/>
              <a:ea typeface="Danjo-bold" pitchFamily="50" charset="0"/>
              <a:cs typeface="NanumBarunGothic" pitchFamily="34" charset="0"/>
            </a:endParaRPr>
          </a:p>
          <a:p>
            <a:r>
              <a:rPr lang="en-US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[</a:t>
            </a:r>
            <a:r>
              <a:rPr lang="ko-KR" altLang="en-US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기능</a:t>
            </a:r>
            <a:r>
              <a:rPr lang="en-US" altLang="ko-KR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]</a:t>
            </a:r>
            <a:br>
              <a:rPr lang="en-US" altLang="ko-KR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</a:br>
            <a:r>
              <a:rPr lang="ko-KR" altLang="en-US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사용자 </a:t>
            </a:r>
            <a:r>
              <a:rPr lang="en-US" altLang="ko-KR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- </a:t>
            </a:r>
            <a:r>
              <a:rPr lang="ko-KR" altLang="en-US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적립금</a:t>
            </a:r>
            <a:r>
              <a:rPr lang="en-US" altLang="ko-KR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, </a:t>
            </a:r>
            <a:r>
              <a:rPr lang="ko-KR" altLang="en-US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내 게시글</a:t>
            </a:r>
            <a:r>
              <a:rPr lang="en-US" altLang="ko-KR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, </a:t>
            </a:r>
            <a:r>
              <a:rPr lang="ko-KR" altLang="en-US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쿠폰</a:t>
            </a:r>
            <a:r>
              <a:rPr lang="en-US" altLang="ko-KR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,</a:t>
            </a:r>
            <a:r>
              <a:rPr lang="ko-KR" altLang="en-US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장바구니</a:t>
            </a:r>
            <a:r>
              <a:rPr lang="en-US" altLang="ko-KR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, </a:t>
            </a:r>
            <a:r>
              <a:rPr lang="ko-KR" altLang="en-US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주문조회</a:t>
            </a:r>
            <a:r>
              <a:rPr lang="en-US" altLang="ko-KR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, </a:t>
            </a:r>
            <a:r>
              <a:rPr lang="ko-KR" altLang="en-US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상품 검색</a:t>
            </a:r>
            <a:r>
              <a:rPr lang="en-US" altLang="ko-KR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, </a:t>
            </a:r>
            <a:r>
              <a:rPr lang="ko-KR" altLang="en-US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관심상품</a:t>
            </a:r>
            <a:r>
              <a:rPr lang="en-US" altLang="ko-KR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, </a:t>
            </a:r>
            <a:r>
              <a:rPr lang="ko-KR" altLang="en-US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게시판</a:t>
            </a:r>
            <a:br>
              <a:rPr lang="en-US" altLang="ko-KR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</a:br>
            <a:r>
              <a:rPr lang="ko-KR" altLang="en-US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관리자 </a:t>
            </a:r>
            <a:r>
              <a:rPr lang="en-US" altLang="ko-KR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 - </a:t>
            </a:r>
            <a:br>
              <a:rPr lang="en-US" altLang="ko-KR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</a:br>
            <a:endParaRPr lang="en-US" altLang="ko-KR" sz="1600" b="1">
              <a:solidFill>
                <a:srgbClr val="000000"/>
              </a:solidFill>
              <a:latin typeface="Danjo-bold" pitchFamily="50" charset="0"/>
              <a:ea typeface="Danjo-bold" pitchFamily="50" charset="0"/>
              <a:cs typeface="NanumBarunGothic" pitchFamily="34" charset="0"/>
            </a:endParaRPr>
          </a:p>
          <a:p>
            <a:r>
              <a:rPr lang="en-US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[DB] </a:t>
            </a:r>
            <a:br>
              <a:rPr lang="en-US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</a:br>
            <a:r>
              <a:rPr lang="ko-KR" altLang="en-US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 사용자</a:t>
            </a:r>
            <a:r>
              <a:rPr lang="en-US" altLang="ko-KR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, </a:t>
            </a:r>
            <a:r>
              <a:rPr lang="ko-KR" altLang="en-US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게시판</a:t>
            </a:r>
            <a:r>
              <a:rPr lang="en-US" altLang="ko-KR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, </a:t>
            </a:r>
            <a:r>
              <a:rPr lang="ko-KR" altLang="en-US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쿠폰</a:t>
            </a:r>
            <a:r>
              <a:rPr lang="en-US" altLang="ko-KR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, </a:t>
            </a:r>
            <a:r>
              <a:rPr lang="ko-KR" altLang="en-US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쿠폰목록</a:t>
            </a:r>
            <a:r>
              <a:rPr lang="en-US" altLang="ko-KR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, </a:t>
            </a:r>
            <a:r>
              <a:rPr lang="ko-KR" altLang="en-US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회원등급 등</a:t>
            </a:r>
            <a:endParaRPr lang="en-US" sz="1600" b="1">
              <a:solidFill>
                <a:srgbClr val="000000"/>
              </a:solidFill>
              <a:latin typeface="Danjo-bold" pitchFamily="50" charset="0"/>
              <a:ea typeface="Danjo-bold" pitchFamily="50" charset="0"/>
              <a:cs typeface="NanumBarunGothic" pitchFamily="34" charset="0"/>
            </a:endParaRPr>
          </a:p>
        </p:txBody>
      </p:sp>
      <p:sp>
        <p:nvSpPr>
          <p:cNvPr id="20" name="Object 38">
            <a:extLst>
              <a:ext uri="{FF2B5EF4-FFF2-40B4-BE49-F238E27FC236}">
                <a16:creationId xmlns:a16="http://schemas.microsoft.com/office/drawing/2014/main" id="{9F2DFD9F-6D92-61B2-CEAC-384AAF79C109}"/>
              </a:ext>
            </a:extLst>
          </p:cNvPr>
          <p:cNvSpPr txBox="1"/>
          <p:nvPr/>
        </p:nvSpPr>
        <p:spPr>
          <a:xfrm>
            <a:off x="12667484" y="3666631"/>
            <a:ext cx="5087424" cy="255454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[UI]</a:t>
            </a:r>
          </a:p>
          <a:p>
            <a:r>
              <a:rPr lang="ko-KR" altLang="en-US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사용자</a:t>
            </a:r>
            <a:br>
              <a:rPr lang="en-US" altLang="ko-KR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</a:br>
            <a:endParaRPr lang="en-US" altLang="ko-KR" sz="1600" b="1">
              <a:solidFill>
                <a:srgbClr val="000000"/>
              </a:solidFill>
              <a:latin typeface="Danjo-bold" pitchFamily="50" charset="0"/>
              <a:ea typeface="Danjo-bold" pitchFamily="50" charset="0"/>
              <a:cs typeface="NanumBarunGothic" pitchFamily="34" charset="0"/>
            </a:endParaRPr>
          </a:p>
          <a:p>
            <a:r>
              <a:rPr lang="en-US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[</a:t>
            </a:r>
            <a:r>
              <a:rPr lang="ko-KR" altLang="en-US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기능</a:t>
            </a:r>
            <a:r>
              <a:rPr lang="en-US" altLang="ko-KR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]</a:t>
            </a:r>
            <a:br>
              <a:rPr lang="en-US" altLang="ko-KR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</a:br>
            <a:r>
              <a:rPr lang="ko-KR" altLang="en-US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결제 </a:t>
            </a:r>
            <a:r>
              <a:rPr lang="en-US" altLang="ko-KR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API</a:t>
            </a:r>
            <a:br>
              <a:rPr lang="en-US" altLang="ko-KR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</a:br>
            <a:r>
              <a:rPr lang="ko-KR" altLang="en-US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사용자 </a:t>
            </a:r>
            <a:r>
              <a:rPr lang="en-US" altLang="ko-KR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- </a:t>
            </a:r>
            <a:r>
              <a:rPr lang="ko-KR" altLang="en-US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게시판</a:t>
            </a:r>
            <a:r>
              <a:rPr lang="en-US" altLang="ko-KR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, </a:t>
            </a:r>
            <a:r>
              <a:rPr lang="ko-KR" altLang="en-US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적립금</a:t>
            </a:r>
            <a:r>
              <a:rPr lang="en-US" altLang="ko-KR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, </a:t>
            </a:r>
            <a:r>
              <a:rPr lang="ko-KR" altLang="en-US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쿠폰</a:t>
            </a:r>
            <a:r>
              <a:rPr lang="en-US" altLang="ko-KR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, </a:t>
            </a:r>
            <a:r>
              <a:rPr lang="ko-KR" altLang="en-US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주문서</a:t>
            </a:r>
            <a:r>
              <a:rPr lang="en-US" altLang="ko-KR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, </a:t>
            </a:r>
            <a:r>
              <a:rPr lang="ko-KR" altLang="en-US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장바구니</a:t>
            </a:r>
            <a:r>
              <a:rPr lang="en-US" altLang="ko-KR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, </a:t>
            </a:r>
            <a:r>
              <a:rPr lang="ko-KR" altLang="en-US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결제</a:t>
            </a:r>
            <a:br>
              <a:rPr lang="en-US" altLang="ko-KR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</a:br>
            <a:r>
              <a:rPr lang="ko-KR" altLang="en-US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관리자 </a:t>
            </a:r>
            <a:r>
              <a:rPr lang="en-US" altLang="ko-KR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- </a:t>
            </a:r>
            <a:r>
              <a:rPr lang="ko-KR" altLang="en-US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주문조회</a:t>
            </a:r>
            <a:r>
              <a:rPr lang="en-US" altLang="ko-KR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,</a:t>
            </a:r>
            <a:r>
              <a:rPr lang="ko-KR" altLang="en-US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쿠폰</a:t>
            </a:r>
            <a:r>
              <a:rPr lang="en-US" altLang="ko-KR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, </a:t>
            </a:r>
            <a:r>
              <a:rPr lang="ko-KR" altLang="en-US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게시판</a:t>
            </a:r>
            <a:br>
              <a:rPr lang="en-US" altLang="ko-KR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</a:br>
            <a:endParaRPr lang="en-US" altLang="ko-KR" sz="1600" b="1">
              <a:solidFill>
                <a:srgbClr val="000000"/>
              </a:solidFill>
              <a:latin typeface="Danjo-bold" pitchFamily="50" charset="0"/>
              <a:ea typeface="Danjo-bold" pitchFamily="50" charset="0"/>
              <a:cs typeface="NanumBarunGothic" pitchFamily="34" charset="0"/>
            </a:endParaRPr>
          </a:p>
          <a:p>
            <a:r>
              <a:rPr lang="en-US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[DB]</a:t>
            </a:r>
          </a:p>
          <a:p>
            <a:r>
              <a:rPr lang="ko-KR" altLang="en-US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사용자</a:t>
            </a:r>
            <a:r>
              <a:rPr lang="en-US" altLang="ko-KR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, </a:t>
            </a:r>
            <a:r>
              <a:rPr lang="ko-KR" altLang="en-US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게시판</a:t>
            </a:r>
            <a:r>
              <a:rPr lang="en-US" altLang="ko-KR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, </a:t>
            </a:r>
            <a:r>
              <a:rPr lang="ko-KR" altLang="en-US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쿠폰</a:t>
            </a:r>
            <a:r>
              <a:rPr lang="en-US" altLang="ko-KR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, </a:t>
            </a:r>
            <a:r>
              <a:rPr lang="ko-KR" altLang="en-US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쿠폰목록</a:t>
            </a:r>
            <a:r>
              <a:rPr lang="en-US" altLang="ko-KR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, </a:t>
            </a:r>
            <a:r>
              <a:rPr lang="ko-KR" altLang="en-US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회원등급 등</a:t>
            </a:r>
            <a:endParaRPr lang="en-US" sz="1600" b="1">
              <a:solidFill>
                <a:srgbClr val="000000"/>
              </a:solidFill>
              <a:latin typeface="Danjo-bold" pitchFamily="50" charset="0"/>
              <a:ea typeface="Danjo-bold" pitchFamily="50" charset="0"/>
              <a:cs typeface="NanumBarunGothic" pitchFamily="34" charset="0"/>
            </a:endParaRPr>
          </a:p>
        </p:txBody>
      </p:sp>
      <p:sp>
        <p:nvSpPr>
          <p:cNvPr id="21" name="Object 38">
            <a:extLst>
              <a:ext uri="{FF2B5EF4-FFF2-40B4-BE49-F238E27FC236}">
                <a16:creationId xmlns:a16="http://schemas.microsoft.com/office/drawing/2014/main" id="{E8B6D52D-C2F8-3D3E-1623-7917DF60C3BC}"/>
              </a:ext>
            </a:extLst>
          </p:cNvPr>
          <p:cNvSpPr txBox="1"/>
          <p:nvPr/>
        </p:nvSpPr>
        <p:spPr>
          <a:xfrm>
            <a:off x="12695624" y="7199055"/>
            <a:ext cx="5087424" cy="230832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[UI]</a:t>
            </a:r>
          </a:p>
          <a:p>
            <a:r>
              <a:rPr lang="ko-KR" altLang="en-US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사용자</a:t>
            </a:r>
            <a:r>
              <a:rPr lang="en-US" altLang="ko-KR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, </a:t>
            </a:r>
            <a:r>
              <a:rPr lang="ko-KR" altLang="en-US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관리자</a:t>
            </a:r>
            <a:br>
              <a:rPr lang="en-US" altLang="ko-KR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</a:br>
            <a:endParaRPr lang="en-US" altLang="ko-KR" sz="1600" b="1">
              <a:solidFill>
                <a:srgbClr val="000000"/>
              </a:solidFill>
              <a:latin typeface="Danjo-bold" pitchFamily="50" charset="0"/>
              <a:ea typeface="Danjo-bold" pitchFamily="50" charset="0"/>
              <a:cs typeface="NanumBarunGothic" pitchFamily="34" charset="0"/>
            </a:endParaRPr>
          </a:p>
          <a:p>
            <a:r>
              <a:rPr lang="en-US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[</a:t>
            </a:r>
            <a:r>
              <a:rPr lang="ko-KR" altLang="en-US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기능</a:t>
            </a:r>
            <a:r>
              <a:rPr lang="en-US" altLang="ko-KR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]</a:t>
            </a:r>
            <a:br>
              <a:rPr lang="en-US" altLang="ko-KR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</a:br>
            <a:r>
              <a:rPr lang="ko-KR" altLang="en-US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사용자 </a:t>
            </a:r>
            <a:r>
              <a:rPr lang="en-US" altLang="ko-KR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 - </a:t>
            </a:r>
            <a:r>
              <a:rPr lang="ko-KR" altLang="en-US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주문조회</a:t>
            </a:r>
            <a:br>
              <a:rPr lang="en-US" altLang="ko-KR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</a:br>
            <a:r>
              <a:rPr lang="ko-KR" altLang="en-US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관리자 </a:t>
            </a:r>
            <a:r>
              <a:rPr lang="en-US" altLang="ko-KR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- </a:t>
            </a:r>
            <a:r>
              <a:rPr lang="ko-KR" altLang="en-US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쿠폰 생성</a:t>
            </a:r>
            <a:r>
              <a:rPr lang="en-US" altLang="ko-KR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, </a:t>
            </a:r>
            <a:r>
              <a:rPr lang="ko-KR" altLang="en-US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쿠폰 수정</a:t>
            </a:r>
            <a:br>
              <a:rPr lang="en-US" altLang="ko-KR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</a:br>
            <a:endParaRPr lang="en-US" altLang="ko-KR" sz="1600" b="1">
              <a:solidFill>
                <a:srgbClr val="000000"/>
              </a:solidFill>
              <a:latin typeface="Danjo-bold" pitchFamily="50" charset="0"/>
              <a:ea typeface="Danjo-bold" pitchFamily="50" charset="0"/>
              <a:cs typeface="NanumBarunGothic" pitchFamily="34" charset="0"/>
            </a:endParaRPr>
          </a:p>
          <a:p>
            <a:r>
              <a:rPr lang="en-US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[DB]</a:t>
            </a:r>
          </a:p>
          <a:p>
            <a:r>
              <a:rPr lang="ko-KR" altLang="en-US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레퍼런스 스크래핑</a:t>
            </a:r>
            <a:r>
              <a:rPr lang="en-US" altLang="ko-KR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, </a:t>
            </a:r>
            <a:r>
              <a:rPr lang="ko-KR" altLang="en-US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상품</a:t>
            </a:r>
            <a:r>
              <a:rPr lang="en-US" altLang="ko-KR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, </a:t>
            </a:r>
            <a:r>
              <a:rPr lang="ko-KR" altLang="en-US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상품 카테고리</a:t>
            </a:r>
            <a:r>
              <a:rPr lang="en-US" altLang="ko-KR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, </a:t>
            </a:r>
            <a:r>
              <a:rPr lang="ko-KR" altLang="en-US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옵션</a:t>
            </a:r>
            <a:r>
              <a:rPr lang="en-US" altLang="ko-KR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 </a:t>
            </a:r>
            <a:r>
              <a:rPr lang="ko-KR" altLang="en-US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등</a:t>
            </a:r>
            <a:endParaRPr lang="en-US" sz="1600" b="1">
              <a:solidFill>
                <a:srgbClr val="000000"/>
              </a:solidFill>
              <a:latin typeface="Danjo-bold" pitchFamily="50" charset="0"/>
              <a:ea typeface="Danjo-bold" pitchFamily="50" charset="0"/>
              <a:cs typeface="NanumBarunGothic" pitchFamily="34" charset="0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6F1A4D9-C4EE-28F9-EBB1-D2480E89A1B6}"/>
              </a:ext>
            </a:extLst>
          </p:cNvPr>
          <p:cNvCxnSpPr>
            <a:cxnSpLocks/>
          </p:cNvCxnSpPr>
          <p:nvPr/>
        </p:nvCxnSpPr>
        <p:spPr>
          <a:xfrm>
            <a:off x="342900" y="3650588"/>
            <a:ext cx="514087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6F3F509-6452-747A-94BB-AB9B7DEEBD5C}"/>
              </a:ext>
            </a:extLst>
          </p:cNvPr>
          <p:cNvCxnSpPr>
            <a:cxnSpLocks/>
          </p:cNvCxnSpPr>
          <p:nvPr/>
        </p:nvCxnSpPr>
        <p:spPr>
          <a:xfrm>
            <a:off x="342900" y="7182436"/>
            <a:ext cx="514087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3B41EFF-C52F-C579-F04E-213EE2CDA894}"/>
              </a:ext>
            </a:extLst>
          </p:cNvPr>
          <p:cNvCxnSpPr>
            <a:cxnSpLocks/>
          </p:cNvCxnSpPr>
          <p:nvPr/>
        </p:nvCxnSpPr>
        <p:spPr>
          <a:xfrm>
            <a:off x="6573563" y="3650588"/>
            <a:ext cx="514087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7B156D8-905B-46E8-E3D4-97D0C4F60010}"/>
              </a:ext>
            </a:extLst>
          </p:cNvPr>
          <p:cNvCxnSpPr>
            <a:cxnSpLocks/>
          </p:cNvCxnSpPr>
          <p:nvPr/>
        </p:nvCxnSpPr>
        <p:spPr>
          <a:xfrm>
            <a:off x="6573563" y="7182436"/>
            <a:ext cx="514087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E770A08-25B8-604B-10F9-45677E03C706}"/>
              </a:ext>
            </a:extLst>
          </p:cNvPr>
          <p:cNvCxnSpPr>
            <a:cxnSpLocks/>
          </p:cNvCxnSpPr>
          <p:nvPr/>
        </p:nvCxnSpPr>
        <p:spPr>
          <a:xfrm>
            <a:off x="12667484" y="3650588"/>
            <a:ext cx="514087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6B8513E7-04F4-E680-D0B3-79CC94858AD9}"/>
              </a:ext>
            </a:extLst>
          </p:cNvPr>
          <p:cNvCxnSpPr>
            <a:cxnSpLocks/>
          </p:cNvCxnSpPr>
          <p:nvPr/>
        </p:nvCxnSpPr>
        <p:spPr>
          <a:xfrm>
            <a:off x="12667484" y="7182436"/>
            <a:ext cx="514087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bject 43">
            <a:extLst>
              <a:ext uri="{FF2B5EF4-FFF2-40B4-BE49-F238E27FC236}">
                <a16:creationId xmlns:a16="http://schemas.microsoft.com/office/drawing/2014/main" id="{36F7B891-079B-ABB8-8F8B-035EEC70E762}"/>
              </a:ext>
            </a:extLst>
          </p:cNvPr>
          <p:cNvSpPr txBox="1"/>
          <p:nvPr/>
        </p:nvSpPr>
        <p:spPr>
          <a:xfrm>
            <a:off x="17269310" y="6849394"/>
            <a:ext cx="62816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600" b="1">
                <a:solidFill>
                  <a:srgbClr val="000000"/>
                </a:solidFill>
                <a:latin typeface="Danjo-bold" pitchFamily="50" charset="0"/>
                <a:ea typeface="Danjo-bold" pitchFamily="50" charset="0"/>
                <a:cs typeface="NanumBarunGothic" pitchFamily="34" charset="0"/>
              </a:rPr>
              <a:t>팀장</a:t>
            </a:r>
            <a:endParaRPr lang="en-US" sz="1100">
              <a:latin typeface="Danjo-bold" pitchFamily="50" charset="0"/>
              <a:ea typeface="Danjo-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962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898296400" y="464477100"/>
            <a:ext cx="2147483647" cy="2147483647"/>
            <a:chOff x="-898296400" y="464553300"/>
            <a:chExt cx="2147483647" cy="2147483647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1000" y="-98522"/>
            <a:ext cx="20531667" cy="102489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7483647" y="2147331247"/>
            <a:ext cx="2147483647" cy="2147483647"/>
            <a:chOff x="2147483647" y="2147407447"/>
            <a:chExt cx="2147483647" cy="2147483647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900" y="-50800"/>
            <a:ext cx="2451100" cy="6731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41300" y="419100"/>
            <a:ext cx="18783300" cy="5715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331247"/>
            <a:ext cx="2147483647" cy="2147483647"/>
            <a:chOff x="2147483647" y="2147407447"/>
            <a:chExt cx="2147483647" cy="2147483647"/>
          </a:xfrm>
        </p:grpSpPr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2600" y="533400"/>
            <a:ext cx="15039109" cy="3429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571500"/>
            <a:ext cx="254000" cy="2540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3700" y="571500"/>
            <a:ext cx="254000" cy="2540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70000" y="571500"/>
            <a:ext cx="254000" cy="2540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17722850" y="673100"/>
            <a:ext cx="279400" cy="635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2100" y="136622"/>
            <a:ext cx="177800" cy="177800"/>
          </a:xfrm>
          <a:prstGeom prst="rect">
            <a:avLst/>
          </a:prstGeom>
        </p:spPr>
      </p:pic>
      <p:grpSp>
        <p:nvGrpSpPr>
          <p:cNvPr id="19" name="Group 19"/>
          <p:cNvGrpSpPr/>
          <p:nvPr/>
        </p:nvGrpSpPr>
        <p:grpSpPr>
          <a:xfrm>
            <a:off x="2147483647" y="2147331247"/>
            <a:ext cx="2147483647" cy="2147483647"/>
            <a:chOff x="2147483647" y="2147407447"/>
            <a:chExt cx="2147483647" cy="2147483647"/>
          </a:xfrm>
        </p:grpSpPr>
      </p:grpSp>
      <p:pic>
        <p:nvPicPr>
          <p:cNvPr id="22" name="Picture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3400" y="136622"/>
            <a:ext cx="177800" cy="1778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7400" y="136622"/>
            <a:ext cx="177800" cy="177800"/>
          </a:xfrm>
          <a:prstGeom prst="rect">
            <a:avLst/>
          </a:prstGeom>
        </p:spPr>
      </p:pic>
      <p:grpSp>
        <p:nvGrpSpPr>
          <p:cNvPr id="24" name="Group 24"/>
          <p:cNvGrpSpPr/>
          <p:nvPr/>
        </p:nvGrpSpPr>
        <p:grpSpPr>
          <a:xfrm>
            <a:off x="2147483647" y="2147331247"/>
            <a:ext cx="2147483647" cy="2147483647"/>
            <a:chOff x="2147483647" y="2147407447"/>
            <a:chExt cx="2147483647" cy="2147483647"/>
          </a:xfrm>
        </p:grpSpPr>
      </p:grpSp>
      <p:pic>
        <p:nvPicPr>
          <p:cNvPr id="26" name="Picture 2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89100" y="88900"/>
            <a:ext cx="203200" cy="203200"/>
          </a:xfrm>
          <a:prstGeom prst="rect">
            <a:avLst/>
          </a:prstGeom>
        </p:spPr>
      </p:pic>
      <p:grpSp>
        <p:nvGrpSpPr>
          <p:cNvPr id="28" name="Group 28"/>
          <p:cNvGrpSpPr/>
          <p:nvPr/>
        </p:nvGrpSpPr>
        <p:grpSpPr>
          <a:xfrm>
            <a:off x="2147483647" y="2147331247"/>
            <a:ext cx="2147483647" cy="853808300"/>
            <a:chOff x="2147483647" y="2147407447"/>
            <a:chExt cx="2147483647" cy="853808300"/>
          </a:xfrm>
        </p:grpSpPr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99283D2-8CC9-96D9-53A6-E93513543244}"/>
              </a:ext>
            </a:extLst>
          </p:cNvPr>
          <p:cNvSpPr txBox="1"/>
          <p:nvPr/>
        </p:nvSpPr>
        <p:spPr>
          <a:xfrm>
            <a:off x="1750995" y="501134"/>
            <a:ext cx="4182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Danjo-bold" pitchFamily="50" charset="0"/>
                <a:ea typeface="Danjo-bold" pitchFamily="50" charset="0"/>
              </a:rPr>
              <a:t>www.</a:t>
            </a:r>
            <a:r>
              <a:rPr lang="ko-KR" altLang="en-US" b="1">
                <a:latin typeface="Danjo-bold" pitchFamily="50" charset="0"/>
                <a:ea typeface="Danjo-bold" pitchFamily="50" charset="0"/>
              </a:rPr>
              <a:t>쌍용마켙</a:t>
            </a:r>
            <a:r>
              <a:rPr lang="en-US" altLang="ko-KR" b="1">
                <a:latin typeface="Danjo-bold" pitchFamily="50" charset="0"/>
                <a:ea typeface="Danjo-bold" pitchFamily="50" charset="0"/>
              </a:rPr>
              <a:t>.com</a:t>
            </a:r>
            <a:endParaRPr lang="ko-KR" altLang="en-US" sz="1600" b="1">
              <a:latin typeface="Danjo-bold" pitchFamily="50" charset="0"/>
              <a:ea typeface="Danjo-bold" pitchFamily="50" charset="0"/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21B3E612-6F46-31A1-7FC8-FB2993734A3D}"/>
              </a:ext>
            </a:extLst>
          </p:cNvPr>
          <p:cNvGrpSpPr/>
          <p:nvPr/>
        </p:nvGrpSpPr>
        <p:grpSpPr>
          <a:xfrm>
            <a:off x="12074359" y="1155301"/>
            <a:ext cx="3860799" cy="533399"/>
            <a:chOff x="10197368" y="1155301"/>
            <a:chExt cx="3860799" cy="533399"/>
          </a:xfrm>
        </p:grpSpPr>
        <p:sp>
          <p:nvSpPr>
            <p:cNvPr id="30" name="순서도: 수행의 시작/종료 29">
              <a:extLst>
                <a:ext uri="{FF2B5EF4-FFF2-40B4-BE49-F238E27FC236}">
                  <a16:creationId xmlns:a16="http://schemas.microsoft.com/office/drawing/2014/main" id="{7B47E284-3D76-ACE0-470E-A6D0213B68C1}"/>
                </a:ext>
              </a:extLst>
            </p:cNvPr>
            <p:cNvSpPr/>
            <p:nvPr/>
          </p:nvSpPr>
          <p:spPr>
            <a:xfrm>
              <a:off x="10197368" y="1155301"/>
              <a:ext cx="3860799" cy="533399"/>
            </a:xfrm>
            <a:prstGeom prst="flowChartTerminator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4" name="그래픽 33" descr="돋보기">
              <a:extLst>
                <a:ext uri="{FF2B5EF4-FFF2-40B4-BE49-F238E27FC236}">
                  <a16:creationId xmlns:a16="http://schemas.microsoft.com/office/drawing/2014/main" id="{7C59231D-4951-1150-E41A-A74DCCB909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445780" y="1205700"/>
              <a:ext cx="432600" cy="432600"/>
            </a:xfrm>
            <a:prstGeom prst="rect">
              <a:avLst/>
            </a:prstGeom>
          </p:spPr>
        </p:pic>
      </p:grpSp>
      <p:sp>
        <p:nvSpPr>
          <p:cNvPr id="35" name="별: 꼭짓점 5개 34">
            <a:extLst>
              <a:ext uri="{FF2B5EF4-FFF2-40B4-BE49-F238E27FC236}">
                <a16:creationId xmlns:a16="http://schemas.microsoft.com/office/drawing/2014/main" id="{1D7975F6-6CB9-3E6B-89A1-DE3DF00E3F34}"/>
              </a:ext>
            </a:extLst>
          </p:cNvPr>
          <p:cNvSpPr/>
          <p:nvPr/>
        </p:nvSpPr>
        <p:spPr>
          <a:xfrm>
            <a:off x="16966868" y="476013"/>
            <a:ext cx="429491" cy="3937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래픽 44" descr="쇼핑 카트">
            <a:extLst>
              <a:ext uri="{FF2B5EF4-FFF2-40B4-BE49-F238E27FC236}">
                <a16:creationId xmlns:a16="http://schemas.microsoft.com/office/drawing/2014/main" id="{3C9D3304-0D19-CD90-8AB7-D42A9D5990B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6224651" y="1158550"/>
            <a:ext cx="520300" cy="520300"/>
          </a:xfrm>
          <a:prstGeom prst="rect">
            <a:avLst/>
          </a:prstGeom>
        </p:spPr>
      </p:pic>
      <p:pic>
        <p:nvPicPr>
          <p:cNvPr id="47" name="그래픽 46" descr="하트">
            <a:extLst>
              <a:ext uri="{FF2B5EF4-FFF2-40B4-BE49-F238E27FC236}">
                <a16:creationId xmlns:a16="http://schemas.microsoft.com/office/drawing/2014/main" id="{F3BB2720-DE9B-0E41-B48C-75975D3F06A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921464" y="1150635"/>
            <a:ext cx="520301" cy="520301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4B336E3F-E9BC-93F6-E160-F23A33203500}"/>
              </a:ext>
            </a:extLst>
          </p:cNvPr>
          <p:cNvSpPr/>
          <p:nvPr/>
        </p:nvSpPr>
        <p:spPr>
          <a:xfrm>
            <a:off x="-381000" y="1853401"/>
            <a:ext cx="19278600" cy="8345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그래픽 48" descr="사용자">
            <a:extLst>
              <a:ext uri="{FF2B5EF4-FFF2-40B4-BE49-F238E27FC236}">
                <a16:creationId xmlns:a16="http://schemas.microsoft.com/office/drawing/2014/main" id="{3E6D0013-6636-E3CF-6E3A-603A002974E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7584834" y="1163734"/>
            <a:ext cx="550766" cy="550766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4A94157F-5D76-554D-3D85-1585E52C3F16}"/>
              </a:ext>
            </a:extLst>
          </p:cNvPr>
          <p:cNvSpPr txBox="1"/>
          <p:nvPr/>
        </p:nvSpPr>
        <p:spPr>
          <a:xfrm>
            <a:off x="2083869" y="8118"/>
            <a:ext cx="9648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>
                <a:latin typeface="Danjo-bold" pitchFamily="50" charset="0"/>
                <a:ea typeface="Danjo-bold" pitchFamily="50" charset="0"/>
              </a:rPr>
              <a:t>쌍용마켙</a:t>
            </a:r>
            <a:endParaRPr lang="ko-KR" altLang="en-US"/>
          </a:p>
        </p:txBody>
      </p:sp>
      <p:pic>
        <p:nvPicPr>
          <p:cNvPr id="95" name="그림 94">
            <a:extLst>
              <a:ext uri="{FF2B5EF4-FFF2-40B4-BE49-F238E27FC236}">
                <a16:creationId xmlns:a16="http://schemas.microsoft.com/office/drawing/2014/main" id="{A6F03B3E-D0AA-23BE-A3E4-742ECCA26DA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9" y="815607"/>
            <a:ext cx="3200402" cy="1066802"/>
          </a:xfrm>
          <a:prstGeom prst="rect">
            <a:avLst/>
          </a:prstGeom>
        </p:spPr>
      </p:pic>
      <p:sp>
        <p:nvSpPr>
          <p:cNvPr id="10" name="내용 개체 틀 2"/>
          <p:cNvSpPr txBox="1">
            <a:spLocks/>
          </p:cNvSpPr>
          <p:nvPr/>
        </p:nvSpPr>
        <p:spPr>
          <a:xfrm>
            <a:off x="5029200" y="4567636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71525" indent="-771525" algn="ctr">
              <a:buFont typeface="+mj-lt"/>
              <a:buAutoNum type="arabicPeriod"/>
            </a:pPr>
            <a:endParaRPr lang="ko-KR" altLang="en-US">
              <a:latin typeface="Danjo-bold" pitchFamily="50" charset="0"/>
              <a:ea typeface="Danjo-bold" pitchFamily="50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5B90C3F-4F86-25EF-DD29-28642E259D86}"/>
              </a:ext>
            </a:extLst>
          </p:cNvPr>
          <p:cNvSpPr/>
          <p:nvPr/>
        </p:nvSpPr>
        <p:spPr>
          <a:xfrm>
            <a:off x="-41841" y="1853401"/>
            <a:ext cx="2125710" cy="834582"/>
          </a:xfrm>
          <a:prstGeom prst="rect">
            <a:avLst/>
          </a:prstGeom>
          <a:solidFill>
            <a:schemeClr val="accent3">
              <a:lumMod val="7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B85C8E2-1A33-B2C8-9DC6-6407FFE14D41}"/>
              </a:ext>
            </a:extLst>
          </p:cNvPr>
          <p:cNvGrpSpPr/>
          <p:nvPr/>
        </p:nvGrpSpPr>
        <p:grpSpPr>
          <a:xfrm>
            <a:off x="86956" y="2126277"/>
            <a:ext cx="294044" cy="304800"/>
            <a:chOff x="5039956" y="5143500"/>
            <a:chExt cx="294044" cy="304800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C95D298C-7FA2-4211-639B-289A7A62A636}"/>
                </a:ext>
              </a:extLst>
            </p:cNvPr>
            <p:cNvCxnSpPr>
              <a:cxnSpLocks/>
            </p:cNvCxnSpPr>
            <p:nvPr/>
          </p:nvCxnSpPr>
          <p:spPr>
            <a:xfrm>
              <a:off x="5039956" y="5448300"/>
              <a:ext cx="294044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BF99C7AB-EC7E-4F0A-5509-E15806D6BE4D}"/>
                </a:ext>
              </a:extLst>
            </p:cNvPr>
            <p:cNvCxnSpPr>
              <a:cxnSpLocks/>
            </p:cNvCxnSpPr>
            <p:nvPr/>
          </p:nvCxnSpPr>
          <p:spPr>
            <a:xfrm>
              <a:off x="5039956" y="5295900"/>
              <a:ext cx="294044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17ECBF4-9795-2779-ED6D-F953F2696DDA}"/>
                </a:ext>
              </a:extLst>
            </p:cNvPr>
            <p:cNvCxnSpPr>
              <a:cxnSpLocks/>
            </p:cNvCxnSpPr>
            <p:nvPr/>
          </p:nvCxnSpPr>
          <p:spPr>
            <a:xfrm>
              <a:off x="5039956" y="5143500"/>
              <a:ext cx="294044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1C475C7-1D0C-15D3-F409-CC721684CAAE}"/>
              </a:ext>
            </a:extLst>
          </p:cNvPr>
          <p:cNvSpPr txBox="1"/>
          <p:nvPr/>
        </p:nvSpPr>
        <p:spPr>
          <a:xfrm>
            <a:off x="565150" y="1893957"/>
            <a:ext cx="1518719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4400">
                <a:latin typeface="Cooper Black" panose="0208090404030B020404" pitchFamily="18" charset="0"/>
                <a:ea typeface="Danjo-bold" pitchFamily="50" charset="0"/>
              </a:rPr>
              <a:t>개요</a:t>
            </a:r>
            <a:endParaRPr lang="ko-KR" altLang="en-US" sz="4000">
              <a:latin typeface="Cooper Black" panose="0208090404030B020404" pitchFamily="18" charset="0"/>
              <a:ea typeface="Danjo-bold" pitchFamily="50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0FAFA30-F6CB-589A-2007-131391712488}"/>
              </a:ext>
            </a:extLst>
          </p:cNvPr>
          <p:cNvSpPr/>
          <p:nvPr/>
        </p:nvSpPr>
        <p:spPr>
          <a:xfrm>
            <a:off x="2094164" y="1853401"/>
            <a:ext cx="2782636" cy="834582"/>
          </a:xfrm>
          <a:prstGeom prst="rect">
            <a:avLst/>
          </a:prstGeom>
          <a:solidFill>
            <a:schemeClr val="accent3">
              <a:lumMod val="60000"/>
              <a:lumOff val="4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0C747D2-63A7-F791-A7FA-D64140CB758B}"/>
              </a:ext>
            </a:extLst>
          </p:cNvPr>
          <p:cNvSpPr txBox="1"/>
          <p:nvPr/>
        </p:nvSpPr>
        <p:spPr>
          <a:xfrm>
            <a:off x="2070100" y="2039149"/>
            <a:ext cx="32639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Cooper Black" panose="0208090404030B020404" pitchFamily="18" charset="0"/>
                <a:ea typeface="Danjo-bold" pitchFamily="50" charset="0"/>
              </a:rPr>
              <a:t> 프로젝트 요청 사항</a:t>
            </a:r>
            <a:endParaRPr lang="ko-KR" altLang="en-US" sz="2000">
              <a:latin typeface="Cooper Black" panose="0208090404030B020404" pitchFamily="18" charset="0"/>
              <a:ea typeface="Danjo-bold" pitchFamily="50" charset="0"/>
            </a:endParaRPr>
          </a:p>
        </p:txBody>
      </p:sp>
      <p:sp>
        <p:nvSpPr>
          <p:cNvPr id="51" name="제목 1">
            <a:extLst>
              <a:ext uri="{FF2B5EF4-FFF2-40B4-BE49-F238E27FC236}">
                <a16:creationId xmlns:a16="http://schemas.microsoft.com/office/drawing/2014/main" id="{DAF26FB8-5945-FE2A-94D6-8F687318DCD8}"/>
              </a:ext>
            </a:extLst>
          </p:cNvPr>
          <p:cNvSpPr txBox="1">
            <a:spLocks/>
          </p:cNvSpPr>
          <p:nvPr/>
        </p:nvSpPr>
        <p:spPr>
          <a:xfrm>
            <a:off x="457200" y="3920317"/>
            <a:ext cx="5181600" cy="6481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>
                <a:latin typeface="Danjo-bold" pitchFamily="50" charset="0"/>
                <a:ea typeface="Danjo-bold" pitchFamily="50" charset="0"/>
              </a:rPr>
              <a:t>환경</a:t>
            </a:r>
          </a:p>
        </p:txBody>
      </p:sp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B5E27381-7401-68AF-A815-19FD49361B81}"/>
              </a:ext>
            </a:extLst>
          </p:cNvPr>
          <p:cNvSpPr txBox="1">
            <a:spLocks/>
          </p:cNvSpPr>
          <p:nvPr/>
        </p:nvSpPr>
        <p:spPr>
          <a:xfrm>
            <a:off x="457200" y="4960370"/>
            <a:ext cx="5181600" cy="47704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endParaRPr lang="en-US" altLang="ko-KR" sz="2000" b="1">
              <a:latin typeface="Danjo-bold" pitchFamily="50" charset="0"/>
              <a:ea typeface="Danjo-bold" pitchFamily="50" charset="0"/>
            </a:endParaRPr>
          </a:p>
          <a:p>
            <a:pPr>
              <a:buFontTx/>
              <a:buChar char="-"/>
            </a:pPr>
            <a:r>
              <a:rPr lang="ko-KR" altLang="en-US" sz="2000" b="1">
                <a:latin typeface="Danjo-bold" pitchFamily="50" charset="0"/>
                <a:ea typeface="Danjo-bold" pitchFamily="50" charset="0"/>
              </a:rPr>
              <a:t>애플리케이션 아키텍쳐설계</a:t>
            </a:r>
            <a:endParaRPr lang="en-US" altLang="ko-KR" sz="2000" b="1">
              <a:latin typeface="Danjo-bold" pitchFamily="50" charset="0"/>
              <a:ea typeface="Danjo-bold" pitchFamily="50" charset="0"/>
            </a:endParaRPr>
          </a:p>
          <a:p>
            <a:pPr>
              <a:buFontTx/>
              <a:buChar char="-"/>
            </a:pPr>
            <a:r>
              <a:rPr lang="en-US" altLang="ko-KR" sz="2000" b="1">
                <a:latin typeface="Danjo-bold" pitchFamily="50" charset="0"/>
                <a:ea typeface="Danjo-bold" pitchFamily="50" charset="0"/>
              </a:rPr>
              <a:t>MVC </a:t>
            </a:r>
            <a:r>
              <a:rPr lang="ko-KR" altLang="en-US" sz="2000" b="1">
                <a:latin typeface="Danjo-bold" pitchFamily="50" charset="0"/>
                <a:ea typeface="Danjo-bold" pitchFamily="50" charset="0"/>
              </a:rPr>
              <a:t>개발 방식도입</a:t>
            </a:r>
          </a:p>
          <a:p>
            <a:pPr>
              <a:buFontTx/>
              <a:buChar char="-"/>
            </a:pPr>
            <a:r>
              <a:rPr lang="en-US" altLang="ko-KR" sz="2000" b="1">
                <a:latin typeface="Danjo-bold" pitchFamily="50" charset="0"/>
                <a:ea typeface="Danjo-bold" pitchFamily="50" charset="0"/>
              </a:rPr>
              <a:t>DBMS</a:t>
            </a:r>
            <a:r>
              <a:rPr lang="ko-KR" altLang="en-US" sz="2000" b="1">
                <a:latin typeface="Danjo-bold" pitchFamily="50" charset="0"/>
                <a:ea typeface="Danjo-bold" pitchFamily="50" charset="0"/>
              </a:rPr>
              <a:t>연동</a:t>
            </a:r>
          </a:p>
          <a:p>
            <a:pPr>
              <a:buFontTx/>
              <a:buChar char="-"/>
            </a:pPr>
            <a:r>
              <a:rPr lang="ko-KR" altLang="en-US" sz="2000" b="1">
                <a:latin typeface="Danjo-bold" pitchFamily="50" charset="0"/>
                <a:ea typeface="Danjo-bold" pitchFamily="50" charset="0"/>
              </a:rPr>
              <a:t>외부 </a:t>
            </a:r>
            <a:r>
              <a:rPr lang="en-US" altLang="ko-KR" sz="2000" b="1">
                <a:latin typeface="Danjo-bold" pitchFamily="50" charset="0"/>
                <a:ea typeface="Danjo-bold" pitchFamily="50" charset="0"/>
              </a:rPr>
              <a:t>Library</a:t>
            </a:r>
            <a:r>
              <a:rPr lang="ko-KR" altLang="en-US" sz="2000" b="1">
                <a:latin typeface="Danjo-bold" pitchFamily="50" charset="0"/>
                <a:ea typeface="Danjo-bold" pitchFamily="50" charset="0"/>
              </a:rPr>
              <a:t>도입 및 사용</a:t>
            </a:r>
            <a:endParaRPr lang="en-US" altLang="ko-KR" sz="2000" b="1">
              <a:latin typeface="Danjo-bold" pitchFamily="50" charset="0"/>
              <a:ea typeface="Danjo-bold" pitchFamily="50" charset="0"/>
            </a:endParaRPr>
          </a:p>
          <a:p>
            <a:pPr>
              <a:buFontTx/>
              <a:buChar char="-"/>
            </a:pPr>
            <a:r>
              <a:rPr lang="ko-KR" altLang="en-US" sz="2000" b="1">
                <a:latin typeface="Danjo-bold" pitchFamily="50" charset="0"/>
                <a:ea typeface="Danjo-bold" pitchFamily="50" charset="0"/>
              </a:rPr>
              <a:t>외부 </a:t>
            </a:r>
            <a:r>
              <a:rPr lang="en-US" altLang="ko-KR" sz="2000" b="1">
                <a:latin typeface="Danjo-bold" pitchFamily="50" charset="0"/>
                <a:ea typeface="Danjo-bold" pitchFamily="50" charset="0"/>
              </a:rPr>
              <a:t>API</a:t>
            </a:r>
            <a:r>
              <a:rPr lang="ko-KR" altLang="en-US" sz="2000" b="1">
                <a:latin typeface="Danjo-bold" pitchFamily="50" charset="0"/>
                <a:ea typeface="Danjo-bold" pitchFamily="50" charset="0"/>
              </a:rPr>
              <a:t>활용</a:t>
            </a:r>
            <a:endParaRPr lang="en-US" altLang="ko-KR" sz="2000" b="1">
              <a:latin typeface="Danjo-bold" pitchFamily="50" charset="0"/>
              <a:ea typeface="Danjo-bold" pitchFamily="50" charset="0"/>
            </a:endParaRPr>
          </a:p>
          <a:p>
            <a:pPr>
              <a:buFontTx/>
              <a:buChar char="-"/>
            </a:pPr>
            <a:r>
              <a:rPr lang="ko-KR" altLang="en-US" sz="2000" b="1">
                <a:latin typeface="Danjo-bold" pitchFamily="50" charset="0"/>
                <a:ea typeface="Danjo-bold" pitchFamily="50" charset="0"/>
              </a:rPr>
              <a:t>데이터 입</a:t>
            </a:r>
            <a:r>
              <a:rPr lang="en-US" altLang="ko-KR" sz="2000" b="1">
                <a:latin typeface="Danjo-bold" pitchFamily="50" charset="0"/>
                <a:ea typeface="Danjo-bold" pitchFamily="50" charset="0"/>
              </a:rPr>
              <a:t>/</a:t>
            </a:r>
            <a:r>
              <a:rPr lang="ko-KR" altLang="en-US" sz="2000" b="1">
                <a:latin typeface="Danjo-bold" pitchFamily="50" charset="0"/>
                <a:ea typeface="Danjo-bold" pitchFamily="50" charset="0"/>
              </a:rPr>
              <a:t>출력 구현</a:t>
            </a:r>
          </a:p>
        </p:txBody>
      </p:sp>
      <p:sp>
        <p:nvSpPr>
          <p:cNvPr id="53" name="제목 1">
            <a:extLst>
              <a:ext uri="{FF2B5EF4-FFF2-40B4-BE49-F238E27FC236}">
                <a16:creationId xmlns:a16="http://schemas.microsoft.com/office/drawing/2014/main" id="{561D8969-F0AC-C410-E90F-64A67E5FF4F9}"/>
              </a:ext>
            </a:extLst>
          </p:cNvPr>
          <p:cNvSpPr txBox="1">
            <a:spLocks/>
          </p:cNvSpPr>
          <p:nvPr/>
        </p:nvSpPr>
        <p:spPr>
          <a:xfrm>
            <a:off x="6553200" y="3920317"/>
            <a:ext cx="5181600" cy="6481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>
                <a:latin typeface="Danjo-bold" pitchFamily="50" charset="0"/>
                <a:ea typeface="Danjo-bold" pitchFamily="50" charset="0"/>
              </a:rPr>
              <a:t>사용자</a:t>
            </a: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67AAF32A-F5E8-DD1E-B806-9FAA6555AA8E}"/>
              </a:ext>
            </a:extLst>
          </p:cNvPr>
          <p:cNvSpPr txBox="1">
            <a:spLocks/>
          </p:cNvSpPr>
          <p:nvPr/>
        </p:nvSpPr>
        <p:spPr>
          <a:xfrm>
            <a:off x="6553200" y="4960370"/>
            <a:ext cx="5181600" cy="4770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000" b="1">
              <a:latin typeface="Danjo-bold" pitchFamily="50" charset="0"/>
              <a:ea typeface="Danjo-bold" pitchFamily="50" charset="0"/>
            </a:endParaRPr>
          </a:p>
        </p:txBody>
      </p:sp>
      <p:sp>
        <p:nvSpPr>
          <p:cNvPr id="55" name="제목 1">
            <a:extLst>
              <a:ext uri="{FF2B5EF4-FFF2-40B4-BE49-F238E27FC236}">
                <a16:creationId xmlns:a16="http://schemas.microsoft.com/office/drawing/2014/main" id="{1B5021D8-278E-3A96-0A3C-1C9BD4EA473C}"/>
              </a:ext>
            </a:extLst>
          </p:cNvPr>
          <p:cNvSpPr txBox="1">
            <a:spLocks/>
          </p:cNvSpPr>
          <p:nvPr/>
        </p:nvSpPr>
        <p:spPr>
          <a:xfrm>
            <a:off x="12606130" y="3920317"/>
            <a:ext cx="5181600" cy="6481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>
                <a:latin typeface="Danjo-bold" pitchFamily="50" charset="0"/>
                <a:ea typeface="Danjo-bold" pitchFamily="50" charset="0"/>
              </a:rPr>
              <a:t>관리자</a:t>
            </a:r>
          </a:p>
        </p:txBody>
      </p:sp>
      <p:sp>
        <p:nvSpPr>
          <p:cNvPr id="56" name="내용 개체 틀 2">
            <a:extLst>
              <a:ext uri="{FF2B5EF4-FFF2-40B4-BE49-F238E27FC236}">
                <a16:creationId xmlns:a16="http://schemas.microsoft.com/office/drawing/2014/main" id="{2E07F57D-ADB6-4442-D37F-35FEE33780ED}"/>
              </a:ext>
            </a:extLst>
          </p:cNvPr>
          <p:cNvSpPr txBox="1">
            <a:spLocks/>
          </p:cNvSpPr>
          <p:nvPr/>
        </p:nvSpPr>
        <p:spPr>
          <a:xfrm>
            <a:off x="12606130" y="4960370"/>
            <a:ext cx="5181600" cy="4770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000" b="1">
              <a:latin typeface="Danjo-bold" pitchFamily="50" charset="0"/>
              <a:ea typeface="Danjo-bold" pitchFamily="50" charset="0"/>
            </a:endParaRPr>
          </a:p>
        </p:txBody>
      </p:sp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4F982B86-6943-33DA-4326-1B6A83EA0AC7}"/>
              </a:ext>
            </a:extLst>
          </p:cNvPr>
          <p:cNvSpPr txBox="1">
            <a:spLocks/>
          </p:cNvSpPr>
          <p:nvPr/>
        </p:nvSpPr>
        <p:spPr>
          <a:xfrm>
            <a:off x="6578048" y="4960370"/>
            <a:ext cx="5181600" cy="47704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endParaRPr lang="en-US" altLang="ko-KR" sz="2000" b="1">
              <a:latin typeface="Danjo-bold" pitchFamily="50" charset="0"/>
              <a:ea typeface="Danjo-bold" pitchFamily="50" charset="0"/>
            </a:endParaRPr>
          </a:p>
          <a:p>
            <a:pPr>
              <a:buFontTx/>
              <a:buChar char="-"/>
            </a:pPr>
            <a:r>
              <a:rPr lang="en-US" altLang="ko-KR" sz="2000" b="1">
                <a:latin typeface="Danjo-bold" pitchFamily="50" charset="0"/>
                <a:ea typeface="Danjo-bold" pitchFamily="50" charset="0"/>
              </a:rPr>
              <a:t>UI/UX </a:t>
            </a:r>
            <a:r>
              <a:rPr lang="ko-KR" altLang="en-US" sz="2000" b="1">
                <a:latin typeface="Danjo-bold" pitchFamily="50" charset="0"/>
                <a:ea typeface="Danjo-bold" pitchFamily="50" charset="0"/>
              </a:rPr>
              <a:t>개발</a:t>
            </a:r>
          </a:p>
          <a:p>
            <a:pPr>
              <a:buFontTx/>
              <a:buChar char="-"/>
            </a:pPr>
            <a:r>
              <a:rPr lang="ko-KR" altLang="en-US" sz="2000" b="1">
                <a:latin typeface="Danjo-bold" pitchFamily="50" charset="0"/>
                <a:ea typeface="Danjo-bold" pitchFamily="50" charset="0"/>
              </a:rPr>
              <a:t>쇼핑몰 회원가입</a:t>
            </a:r>
            <a:r>
              <a:rPr lang="en-US" altLang="ko-KR" sz="2000" b="1">
                <a:latin typeface="Danjo-bold" pitchFamily="50" charset="0"/>
                <a:ea typeface="Danjo-bold" pitchFamily="50" charset="0"/>
              </a:rPr>
              <a:t>/</a:t>
            </a:r>
            <a:r>
              <a:rPr lang="ko-KR" altLang="en-US" sz="2000" b="1">
                <a:latin typeface="Danjo-bold" pitchFamily="50" charset="0"/>
                <a:ea typeface="Danjo-bold" pitchFamily="50" charset="0"/>
              </a:rPr>
              <a:t>로그인 페이지 구현</a:t>
            </a:r>
          </a:p>
          <a:p>
            <a:pPr>
              <a:buFontTx/>
              <a:buChar char="-"/>
            </a:pPr>
            <a:r>
              <a:rPr lang="ko-KR" altLang="en-US" sz="2000" b="1">
                <a:latin typeface="Danjo-bold" pitchFamily="50" charset="0"/>
                <a:ea typeface="Danjo-bold" pitchFamily="50" charset="0"/>
              </a:rPr>
              <a:t>게시판 기능 구현</a:t>
            </a:r>
            <a:endParaRPr lang="en-US" altLang="ko-KR" sz="2000" b="1">
              <a:latin typeface="Danjo-bold" pitchFamily="50" charset="0"/>
              <a:ea typeface="Danjo-bold" pitchFamily="50" charset="0"/>
            </a:endParaRPr>
          </a:p>
          <a:p>
            <a:pPr>
              <a:buFontTx/>
              <a:buChar char="-"/>
            </a:pPr>
            <a:r>
              <a:rPr lang="ko-KR" altLang="en-US" sz="2000" b="1">
                <a:latin typeface="Danjo-bold" pitchFamily="50" charset="0"/>
                <a:ea typeface="Danjo-bold" pitchFamily="50" charset="0"/>
              </a:rPr>
              <a:t>물품리스트</a:t>
            </a:r>
            <a:r>
              <a:rPr lang="en-US" altLang="ko-KR" sz="2000" b="1">
                <a:latin typeface="Danjo-bold" pitchFamily="50" charset="0"/>
                <a:ea typeface="Danjo-bold" pitchFamily="50" charset="0"/>
              </a:rPr>
              <a:t>, </a:t>
            </a:r>
            <a:r>
              <a:rPr lang="ko-KR" altLang="en-US" sz="2000" b="1">
                <a:latin typeface="Danjo-bold" pitchFamily="50" charset="0"/>
                <a:ea typeface="Danjo-bold" pitchFamily="50" charset="0"/>
              </a:rPr>
              <a:t>장바구니</a:t>
            </a:r>
            <a:r>
              <a:rPr lang="en-US" altLang="ko-KR" sz="2000" b="1">
                <a:latin typeface="Danjo-bold" pitchFamily="50" charset="0"/>
                <a:ea typeface="Danjo-bold" pitchFamily="50" charset="0"/>
              </a:rPr>
              <a:t>, </a:t>
            </a:r>
            <a:r>
              <a:rPr lang="ko-KR" altLang="en-US" sz="2000" b="1">
                <a:latin typeface="Danjo-bold" pitchFamily="50" charset="0"/>
                <a:ea typeface="Danjo-bold" pitchFamily="50" charset="0"/>
              </a:rPr>
              <a:t>구매 등</a:t>
            </a:r>
            <a:endParaRPr lang="en-US" altLang="ko-KR" sz="2000" b="1">
              <a:latin typeface="Danjo-bold" pitchFamily="50" charset="0"/>
              <a:ea typeface="Danjo-bold" pitchFamily="50" charset="0"/>
            </a:endParaRPr>
          </a:p>
          <a:p>
            <a:pPr>
              <a:buFontTx/>
              <a:buChar char="-"/>
            </a:pPr>
            <a:r>
              <a:rPr lang="ko-KR" altLang="en-US" sz="2000" b="1">
                <a:latin typeface="Danjo-bold" pitchFamily="50" charset="0"/>
                <a:ea typeface="Danjo-bold" pitchFamily="50" charset="0"/>
              </a:rPr>
              <a:t>결제 모듈 기능 구현</a:t>
            </a:r>
            <a:endParaRPr lang="en-US" altLang="ko-KR" sz="2000" b="1">
              <a:latin typeface="Danjo-bold" pitchFamily="50" charset="0"/>
              <a:ea typeface="Danjo-bold" pitchFamily="50" charset="0"/>
            </a:endParaRPr>
          </a:p>
          <a:p>
            <a:pPr>
              <a:buFontTx/>
              <a:buChar char="-"/>
            </a:pPr>
            <a:endParaRPr lang="ko-KR" altLang="en-US" sz="2000" b="1">
              <a:latin typeface="Danjo-bold" pitchFamily="50" charset="0"/>
              <a:ea typeface="Danjo-bold" pitchFamily="50" charset="0"/>
            </a:endParaRPr>
          </a:p>
        </p:txBody>
      </p:sp>
      <p:sp>
        <p:nvSpPr>
          <p:cNvPr id="58" name="내용 개체 틀 2">
            <a:extLst>
              <a:ext uri="{FF2B5EF4-FFF2-40B4-BE49-F238E27FC236}">
                <a16:creationId xmlns:a16="http://schemas.microsoft.com/office/drawing/2014/main" id="{71F97A75-EAEE-9F72-5A3E-6BDBEF1A2BCB}"/>
              </a:ext>
            </a:extLst>
          </p:cNvPr>
          <p:cNvSpPr txBox="1">
            <a:spLocks/>
          </p:cNvSpPr>
          <p:nvPr/>
        </p:nvSpPr>
        <p:spPr>
          <a:xfrm>
            <a:off x="12632635" y="4960370"/>
            <a:ext cx="5181600" cy="47704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endParaRPr lang="en-US" altLang="ko-KR" sz="2000" b="1">
              <a:latin typeface="Danjo-bold" pitchFamily="50" charset="0"/>
              <a:ea typeface="Danjo-bold" pitchFamily="50" charset="0"/>
            </a:endParaRPr>
          </a:p>
          <a:p>
            <a:pPr>
              <a:buFontTx/>
              <a:buChar char="-"/>
            </a:pPr>
            <a:r>
              <a:rPr lang="en-US" altLang="ko-KR" sz="2000" b="1">
                <a:latin typeface="Danjo-bold" pitchFamily="50" charset="0"/>
                <a:ea typeface="Danjo-bold" pitchFamily="50" charset="0"/>
              </a:rPr>
              <a:t>USER/ADMIN </a:t>
            </a:r>
            <a:r>
              <a:rPr lang="ko-KR" altLang="en-US" sz="2000" b="1">
                <a:latin typeface="Danjo-bold" pitchFamily="50" charset="0"/>
                <a:ea typeface="Danjo-bold" pitchFamily="50" charset="0"/>
              </a:rPr>
              <a:t>별도 관리 기능 구현</a:t>
            </a:r>
            <a:endParaRPr lang="en-US" altLang="ko-KR" sz="2000" b="1">
              <a:latin typeface="Danjo-bold" pitchFamily="50" charset="0"/>
              <a:ea typeface="Danjo-bold" pitchFamily="50" charset="0"/>
            </a:endParaRPr>
          </a:p>
          <a:p>
            <a:pPr>
              <a:buFontTx/>
              <a:buChar char="-"/>
            </a:pPr>
            <a:r>
              <a:rPr lang="ko-KR" altLang="en-US" sz="2000" b="1">
                <a:latin typeface="Danjo-bold" pitchFamily="50" charset="0"/>
                <a:ea typeface="Danjo-bold" pitchFamily="50" charset="0"/>
              </a:rPr>
              <a:t>대시보드</a:t>
            </a:r>
            <a:endParaRPr lang="en-US" altLang="ko-KR" sz="2000" b="1">
              <a:latin typeface="Danjo-bold" pitchFamily="50" charset="0"/>
              <a:ea typeface="Danjo-bold" pitchFamily="50" charset="0"/>
            </a:endParaRPr>
          </a:p>
          <a:p>
            <a:pPr>
              <a:buFontTx/>
              <a:buChar char="-"/>
            </a:pPr>
            <a:r>
              <a:rPr lang="ko-KR" altLang="en-US" sz="2000" b="1">
                <a:latin typeface="Danjo-bold" pitchFamily="50" charset="0"/>
                <a:ea typeface="Danjo-bold" pitchFamily="50" charset="0"/>
              </a:rPr>
              <a:t>물품관리</a:t>
            </a:r>
            <a:endParaRPr lang="en-US" altLang="ko-KR" sz="2000" b="1">
              <a:latin typeface="Danjo-bold" pitchFamily="50" charset="0"/>
              <a:ea typeface="Danjo-bold" pitchFamily="50" charset="0"/>
            </a:endParaRPr>
          </a:p>
          <a:p>
            <a:pPr>
              <a:buFontTx/>
              <a:buChar char="-"/>
            </a:pPr>
            <a:r>
              <a:rPr lang="ko-KR" altLang="en-US" sz="2000" b="1">
                <a:latin typeface="Danjo-bold" pitchFamily="50" charset="0"/>
                <a:ea typeface="Danjo-bold" pitchFamily="50" charset="0"/>
              </a:rPr>
              <a:t>사용자관리</a:t>
            </a:r>
            <a:endParaRPr lang="en-US" altLang="ko-KR" sz="2000" b="1">
              <a:latin typeface="Danjo-bold" pitchFamily="50" charset="0"/>
              <a:ea typeface="Danjo-bold" pitchFamily="50" charset="0"/>
            </a:endParaRPr>
          </a:p>
          <a:p>
            <a:pPr>
              <a:buFontTx/>
              <a:buChar char="-"/>
            </a:pPr>
            <a:r>
              <a:rPr lang="ko-KR" altLang="en-US" sz="2000" b="1">
                <a:latin typeface="Danjo-bold" pitchFamily="50" charset="0"/>
                <a:ea typeface="Danjo-bold" pitchFamily="50" charset="0"/>
              </a:rPr>
              <a:t>공지사항 관리</a:t>
            </a:r>
          </a:p>
          <a:p>
            <a:pPr>
              <a:buFontTx/>
              <a:buChar char="-"/>
            </a:pPr>
            <a:r>
              <a:rPr lang="ko-KR" altLang="en-US" sz="2000" b="1">
                <a:latin typeface="Danjo-bold" pitchFamily="50" charset="0"/>
                <a:ea typeface="Danjo-bold" pitchFamily="50" charset="0"/>
              </a:rPr>
              <a:t>주문관리 등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1DFDEA6-A065-EA0A-4FF9-6C4A60C4A667}"/>
              </a:ext>
            </a:extLst>
          </p:cNvPr>
          <p:cNvSpPr txBox="1"/>
          <p:nvPr/>
        </p:nvSpPr>
        <p:spPr>
          <a:xfrm>
            <a:off x="4438650" y="2830543"/>
            <a:ext cx="96393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>
                <a:latin typeface="Danjo-bold" pitchFamily="50" charset="0"/>
                <a:ea typeface="Danjo-bold" pitchFamily="50" charset="0"/>
              </a:rPr>
              <a:t>Theme#1 (</a:t>
            </a:r>
            <a:r>
              <a:rPr lang="ko-KR" altLang="en-US" sz="4000">
                <a:latin typeface="Danjo-bold" pitchFamily="50" charset="0"/>
                <a:ea typeface="Danjo-bold" pitchFamily="50" charset="0"/>
              </a:rPr>
              <a:t>쇼핑몰 </a:t>
            </a:r>
            <a:r>
              <a:rPr lang="en-US" altLang="ko-KR" sz="4000">
                <a:latin typeface="Danjo-bold" pitchFamily="50" charset="0"/>
                <a:ea typeface="Danjo-bold" pitchFamily="50" charset="0"/>
              </a:rPr>
              <a:t>Web Application)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CE0272B4-C0B2-C735-4E85-D270E0D64FB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81000" y="2753933"/>
            <a:ext cx="17782308" cy="741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393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898296400" y="464477100"/>
            <a:ext cx="2147483647" cy="2147483647"/>
            <a:chOff x="-898296400" y="464553300"/>
            <a:chExt cx="2147483647" cy="2147483647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1000" y="-98523"/>
            <a:ext cx="20531667" cy="102489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7483647" y="2147331247"/>
            <a:ext cx="2147483647" cy="2147483647"/>
            <a:chOff x="2147483647" y="2147407447"/>
            <a:chExt cx="2147483647" cy="2147483647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900" y="-50800"/>
            <a:ext cx="2451100" cy="6731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41300" y="419100"/>
            <a:ext cx="18783300" cy="5715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331247"/>
            <a:ext cx="2147483647" cy="2147483647"/>
            <a:chOff x="2147483647" y="2147407447"/>
            <a:chExt cx="2147483647" cy="2147483647"/>
          </a:xfrm>
        </p:grpSpPr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2600" y="533400"/>
            <a:ext cx="15039109" cy="3429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571500"/>
            <a:ext cx="254000" cy="2540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3700" y="571500"/>
            <a:ext cx="254000" cy="2540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70000" y="571500"/>
            <a:ext cx="254000" cy="2540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17722850" y="673100"/>
            <a:ext cx="279400" cy="635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2100" y="136622"/>
            <a:ext cx="177800" cy="177800"/>
          </a:xfrm>
          <a:prstGeom prst="rect">
            <a:avLst/>
          </a:prstGeom>
        </p:spPr>
      </p:pic>
      <p:grpSp>
        <p:nvGrpSpPr>
          <p:cNvPr id="19" name="Group 19"/>
          <p:cNvGrpSpPr/>
          <p:nvPr/>
        </p:nvGrpSpPr>
        <p:grpSpPr>
          <a:xfrm>
            <a:off x="2147483647" y="2147331247"/>
            <a:ext cx="2147483647" cy="2147483647"/>
            <a:chOff x="2147483647" y="2147407447"/>
            <a:chExt cx="2147483647" cy="2147483647"/>
          </a:xfrm>
        </p:grpSpPr>
      </p:grpSp>
      <p:pic>
        <p:nvPicPr>
          <p:cNvPr id="22" name="Picture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3400" y="136622"/>
            <a:ext cx="177800" cy="1778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7400" y="136622"/>
            <a:ext cx="177800" cy="177800"/>
          </a:xfrm>
          <a:prstGeom prst="rect">
            <a:avLst/>
          </a:prstGeom>
        </p:spPr>
      </p:pic>
      <p:grpSp>
        <p:nvGrpSpPr>
          <p:cNvPr id="24" name="Group 24"/>
          <p:cNvGrpSpPr/>
          <p:nvPr/>
        </p:nvGrpSpPr>
        <p:grpSpPr>
          <a:xfrm>
            <a:off x="2147483647" y="2147331247"/>
            <a:ext cx="2147483647" cy="2147483647"/>
            <a:chOff x="2147483647" y="2147407447"/>
            <a:chExt cx="2147483647" cy="2147483647"/>
          </a:xfrm>
        </p:grpSpPr>
      </p:grpSp>
      <p:pic>
        <p:nvPicPr>
          <p:cNvPr id="26" name="Picture 2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89100" y="88900"/>
            <a:ext cx="203200" cy="203200"/>
          </a:xfrm>
          <a:prstGeom prst="rect">
            <a:avLst/>
          </a:prstGeom>
        </p:spPr>
      </p:pic>
      <p:grpSp>
        <p:nvGrpSpPr>
          <p:cNvPr id="28" name="Group 28"/>
          <p:cNvGrpSpPr/>
          <p:nvPr/>
        </p:nvGrpSpPr>
        <p:grpSpPr>
          <a:xfrm>
            <a:off x="2147483647" y="2147331247"/>
            <a:ext cx="2147483647" cy="853808300"/>
            <a:chOff x="2147483647" y="2147407447"/>
            <a:chExt cx="2147483647" cy="853808300"/>
          </a:xfrm>
        </p:grpSpPr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99283D2-8CC9-96D9-53A6-E93513543244}"/>
              </a:ext>
            </a:extLst>
          </p:cNvPr>
          <p:cNvSpPr txBox="1"/>
          <p:nvPr/>
        </p:nvSpPr>
        <p:spPr>
          <a:xfrm>
            <a:off x="1750995" y="501134"/>
            <a:ext cx="4182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Danjo-bold" pitchFamily="50" charset="0"/>
                <a:ea typeface="Danjo-bold" pitchFamily="50" charset="0"/>
              </a:rPr>
              <a:t>www.</a:t>
            </a:r>
            <a:r>
              <a:rPr lang="ko-KR" altLang="en-US" b="1">
                <a:latin typeface="Danjo-bold" pitchFamily="50" charset="0"/>
                <a:ea typeface="Danjo-bold" pitchFamily="50" charset="0"/>
              </a:rPr>
              <a:t>쌍용마켙</a:t>
            </a:r>
            <a:r>
              <a:rPr lang="en-US" altLang="ko-KR" b="1">
                <a:latin typeface="Danjo-bold" pitchFamily="50" charset="0"/>
                <a:ea typeface="Danjo-bold" pitchFamily="50" charset="0"/>
              </a:rPr>
              <a:t>.com</a:t>
            </a:r>
            <a:endParaRPr lang="ko-KR" altLang="en-US" sz="1600" b="1">
              <a:latin typeface="Danjo-bold" pitchFamily="50" charset="0"/>
              <a:ea typeface="Danjo-bold" pitchFamily="50" charset="0"/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21B3E612-6F46-31A1-7FC8-FB2993734A3D}"/>
              </a:ext>
            </a:extLst>
          </p:cNvPr>
          <p:cNvGrpSpPr/>
          <p:nvPr/>
        </p:nvGrpSpPr>
        <p:grpSpPr>
          <a:xfrm>
            <a:off x="12074359" y="1155301"/>
            <a:ext cx="3860799" cy="533399"/>
            <a:chOff x="10197368" y="1155301"/>
            <a:chExt cx="3860799" cy="533399"/>
          </a:xfrm>
        </p:grpSpPr>
        <p:sp>
          <p:nvSpPr>
            <p:cNvPr id="30" name="순서도: 수행의 시작/종료 29">
              <a:extLst>
                <a:ext uri="{FF2B5EF4-FFF2-40B4-BE49-F238E27FC236}">
                  <a16:creationId xmlns:a16="http://schemas.microsoft.com/office/drawing/2014/main" id="{7B47E284-3D76-ACE0-470E-A6D0213B68C1}"/>
                </a:ext>
              </a:extLst>
            </p:cNvPr>
            <p:cNvSpPr/>
            <p:nvPr/>
          </p:nvSpPr>
          <p:spPr>
            <a:xfrm>
              <a:off x="10197368" y="1155301"/>
              <a:ext cx="3860799" cy="533399"/>
            </a:xfrm>
            <a:prstGeom prst="flowChartTerminator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4" name="그래픽 33" descr="돋보기">
              <a:extLst>
                <a:ext uri="{FF2B5EF4-FFF2-40B4-BE49-F238E27FC236}">
                  <a16:creationId xmlns:a16="http://schemas.microsoft.com/office/drawing/2014/main" id="{7C59231D-4951-1150-E41A-A74DCCB909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445780" y="1205700"/>
              <a:ext cx="432600" cy="432600"/>
            </a:xfrm>
            <a:prstGeom prst="rect">
              <a:avLst/>
            </a:prstGeom>
          </p:spPr>
        </p:pic>
      </p:grpSp>
      <p:sp>
        <p:nvSpPr>
          <p:cNvPr id="35" name="별: 꼭짓점 5개 34">
            <a:extLst>
              <a:ext uri="{FF2B5EF4-FFF2-40B4-BE49-F238E27FC236}">
                <a16:creationId xmlns:a16="http://schemas.microsoft.com/office/drawing/2014/main" id="{1D7975F6-6CB9-3E6B-89A1-DE3DF00E3F34}"/>
              </a:ext>
            </a:extLst>
          </p:cNvPr>
          <p:cNvSpPr/>
          <p:nvPr/>
        </p:nvSpPr>
        <p:spPr>
          <a:xfrm>
            <a:off x="16966868" y="476013"/>
            <a:ext cx="429491" cy="3937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래픽 44" descr="쇼핑 카트">
            <a:extLst>
              <a:ext uri="{FF2B5EF4-FFF2-40B4-BE49-F238E27FC236}">
                <a16:creationId xmlns:a16="http://schemas.microsoft.com/office/drawing/2014/main" id="{3C9D3304-0D19-CD90-8AB7-D42A9D5990B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6224651" y="1158550"/>
            <a:ext cx="520300" cy="520300"/>
          </a:xfrm>
          <a:prstGeom prst="rect">
            <a:avLst/>
          </a:prstGeom>
        </p:spPr>
      </p:pic>
      <p:pic>
        <p:nvPicPr>
          <p:cNvPr id="47" name="그래픽 46" descr="하트">
            <a:extLst>
              <a:ext uri="{FF2B5EF4-FFF2-40B4-BE49-F238E27FC236}">
                <a16:creationId xmlns:a16="http://schemas.microsoft.com/office/drawing/2014/main" id="{F3BB2720-DE9B-0E41-B48C-75975D3F06A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921464" y="1150635"/>
            <a:ext cx="520301" cy="520301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4B336E3F-E9BC-93F6-E160-F23A33203500}"/>
              </a:ext>
            </a:extLst>
          </p:cNvPr>
          <p:cNvSpPr/>
          <p:nvPr/>
        </p:nvSpPr>
        <p:spPr>
          <a:xfrm>
            <a:off x="-381000" y="1853401"/>
            <a:ext cx="19278600" cy="8345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그래픽 48" descr="사용자">
            <a:extLst>
              <a:ext uri="{FF2B5EF4-FFF2-40B4-BE49-F238E27FC236}">
                <a16:creationId xmlns:a16="http://schemas.microsoft.com/office/drawing/2014/main" id="{3E6D0013-6636-E3CF-6E3A-603A002974E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7584834" y="1163734"/>
            <a:ext cx="550766" cy="550766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4A94157F-5D76-554D-3D85-1585E52C3F16}"/>
              </a:ext>
            </a:extLst>
          </p:cNvPr>
          <p:cNvSpPr txBox="1"/>
          <p:nvPr/>
        </p:nvSpPr>
        <p:spPr>
          <a:xfrm>
            <a:off x="2083869" y="8118"/>
            <a:ext cx="9648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>
                <a:latin typeface="Danjo-bold" pitchFamily="50" charset="0"/>
                <a:ea typeface="Danjo-bold" pitchFamily="50" charset="0"/>
              </a:rPr>
              <a:t>쌍용마켙</a:t>
            </a:r>
            <a:endParaRPr lang="ko-KR" altLang="en-US"/>
          </a:p>
        </p:txBody>
      </p:sp>
      <p:pic>
        <p:nvPicPr>
          <p:cNvPr id="95" name="그림 94">
            <a:extLst>
              <a:ext uri="{FF2B5EF4-FFF2-40B4-BE49-F238E27FC236}">
                <a16:creationId xmlns:a16="http://schemas.microsoft.com/office/drawing/2014/main" id="{A6F03B3E-D0AA-23BE-A3E4-742ECCA26DA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9" y="815607"/>
            <a:ext cx="3200402" cy="106680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083FA3B-1885-2088-D1C9-94BCBD2E5286}"/>
              </a:ext>
            </a:extLst>
          </p:cNvPr>
          <p:cNvSpPr/>
          <p:nvPr/>
        </p:nvSpPr>
        <p:spPr>
          <a:xfrm>
            <a:off x="-41841" y="1853401"/>
            <a:ext cx="2125710" cy="834582"/>
          </a:xfrm>
          <a:prstGeom prst="rect">
            <a:avLst/>
          </a:prstGeom>
          <a:solidFill>
            <a:schemeClr val="accent3">
              <a:lumMod val="7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4B3956D-CE82-FE6B-EBA8-4F25C864F6F3}"/>
              </a:ext>
            </a:extLst>
          </p:cNvPr>
          <p:cNvSpPr txBox="1"/>
          <p:nvPr/>
        </p:nvSpPr>
        <p:spPr>
          <a:xfrm>
            <a:off x="565150" y="1893957"/>
            <a:ext cx="1518719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4400">
                <a:latin typeface="Cooper Black" panose="0208090404030B020404" pitchFamily="18" charset="0"/>
                <a:ea typeface="Danjo-bold" pitchFamily="50" charset="0"/>
              </a:rPr>
              <a:t>기획</a:t>
            </a:r>
            <a:endParaRPr lang="ko-KR" altLang="en-US" sz="4000">
              <a:latin typeface="Cooper Black" panose="0208090404030B020404" pitchFamily="18" charset="0"/>
              <a:ea typeface="Danjo-bold" pitchFamily="50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EFAC17C-FD83-7CDD-AF5E-56CF3B0660BF}"/>
              </a:ext>
            </a:extLst>
          </p:cNvPr>
          <p:cNvSpPr/>
          <p:nvPr/>
        </p:nvSpPr>
        <p:spPr>
          <a:xfrm>
            <a:off x="2094164" y="1853401"/>
            <a:ext cx="1518719" cy="834582"/>
          </a:xfrm>
          <a:prstGeom prst="rect">
            <a:avLst/>
          </a:prstGeom>
          <a:solidFill>
            <a:schemeClr val="accent3">
              <a:lumMod val="60000"/>
              <a:lumOff val="4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4C498DB-D9F1-5AC1-677A-75956BCB248A}"/>
              </a:ext>
            </a:extLst>
          </p:cNvPr>
          <p:cNvGrpSpPr/>
          <p:nvPr/>
        </p:nvGrpSpPr>
        <p:grpSpPr>
          <a:xfrm>
            <a:off x="86956" y="2126277"/>
            <a:ext cx="294044" cy="304800"/>
            <a:chOff x="5039956" y="5143500"/>
            <a:chExt cx="294044" cy="304800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FF773B6B-1BE6-EE6C-8D50-E5B38F3771B2}"/>
                </a:ext>
              </a:extLst>
            </p:cNvPr>
            <p:cNvCxnSpPr>
              <a:cxnSpLocks/>
            </p:cNvCxnSpPr>
            <p:nvPr/>
          </p:nvCxnSpPr>
          <p:spPr>
            <a:xfrm>
              <a:off x="5039956" y="5448300"/>
              <a:ext cx="294044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DB6AFB5F-3D7D-BF26-B2A9-5A31ECB29E1E}"/>
                </a:ext>
              </a:extLst>
            </p:cNvPr>
            <p:cNvCxnSpPr>
              <a:cxnSpLocks/>
            </p:cNvCxnSpPr>
            <p:nvPr/>
          </p:nvCxnSpPr>
          <p:spPr>
            <a:xfrm>
              <a:off x="5039956" y="5295900"/>
              <a:ext cx="294044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44BD0E9E-395A-1081-4376-76B3DC99C0FF}"/>
                </a:ext>
              </a:extLst>
            </p:cNvPr>
            <p:cNvCxnSpPr>
              <a:cxnSpLocks/>
            </p:cNvCxnSpPr>
            <p:nvPr/>
          </p:nvCxnSpPr>
          <p:spPr>
            <a:xfrm>
              <a:off x="5039956" y="5143500"/>
              <a:ext cx="294044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BA8C3BA3-AEC4-4DAE-786A-607695223C8E}"/>
              </a:ext>
            </a:extLst>
          </p:cNvPr>
          <p:cNvSpPr txBox="1"/>
          <p:nvPr/>
        </p:nvSpPr>
        <p:spPr>
          <a:xfrm>
            <a:off x="2070100" y="2039149"/>
            <a:ext cx="32639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Cooper Black" panose="0208090404030B020404" pitchFamily="18" charset="0"/>
                <a:ea typeface="Danjo-bold" pitchFamily="50" charset="0"/>
              </a:rPr>
              <a:t>기획 의도</a:t>
            </a:r>
            <a:endParaRPr lang="ko-KR" altLang="en-US" sz="2000">
              <a:latin typeface="Cooper Black" panose="0208090404030B020404" pitchFamily="18" charset="0"/>
              <a:ea typeface="Danjo-bold" pitchFamily="50" charset="0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1A88A03-BED6-5D1E-353C-6A90FCF9FF5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45" y="3640623"/>
            <a:ext cx="11999944" cy="650975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6E72112-E777-586B-6D6E-A2B4F192F70B}"/>
              </a:ext>
            </a:extLst>
          </p:cNvPr>
          <p:cNvSpPr txBox="1"/>
          <p:nvPr/>
        </p:nvSpPr>
        <p:spPr>
          <a:xfrm>
            <a:off x="778538" y="2841138"/>
            <a:ext cx="10431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6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시장 규모와 성장률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BEBF6C-E4CE-8769-2441-655EB700A1D6}"/>
              </a:ext>
            </a:extLst>
          </p:cNvPr>
          <p:cNvSpPr txBox="1"/>
          <p:nvPr/>
        </p:nvSpPr>
        <p:spPr>
          <a:xfrm>
            <a:off x="9420726" y="465622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324425-FE75-730E-4B5E-B7379D9E3494}"/>
              </a:ext>
            </a:extLst>
          </p:cNvPr>
          <p:cNvSpPr txBox="1"/>
          <p:nvPr/>
        </p:nvSpPr>
        <p:spPr>
          <a:xfrm>
            <a:off x="12369454" y="3632545"/>
            <a:ext cx="591854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latin typeface="Danjo-bold" pitchFamily="50" charset="0"/>
                <a:ea typeface="Danjo-bold" pitchFamily="50" charset="0"/>
              </a:rPr>
              <a:t>2020</a:t>
            </a:r>
            <a:r>
              <a:rPr lang="ko-KR" altLang="en-US" sz="2800">
                <a:latin typeface="Danjo-bold" pitchFamily="50" charset="0"/>
                <a:ea typeface="Danjo-bold" pitchFamily="50" charset="0"/>
              </a:rPr>
              <a:t>년 시장 규모 </a:t>
            </a:r>
            <a:r>
              <a:rPr lang="en-US" altLang="ko-KR" sz="2800">
                <a:latin typeface="Danjo-bold" pitchFamily="50" charset="0"/>
                <a:ea typeface="Danjo-bold" pitchFamily="50" charset="0"/>
              </a:rPr>
              <a:t>: </a:t>
            </a:r>
            <a:br>
              <a:rPr lang="en-US" altLang="ko-KR" sz="2800">
                <a:latin typeface="Danjo-bold" pitchFamily="50" charset="0"/>
                <a:ea typeface="Danjo-bold" pitchFamily="50" charset="0"/>
              </a:rPr>
            </a:br>
            <a:r>
              <a:rPr lang="ko-KR" altLang="en-US" sz="2800">
                <a:latin typeface="Danjo-bold" pitchFamily="50" charset="0"/>
                <a:ea typeface="Danjo-bold" pitchFamily="50" charset="0"/>
              </a:rPr>
              <a:t>약 </a:t>
            </a:r>
            <a:r>
              <a:rPr lang="en-US" altLang="ko-KR" sz="2800">
                <a:latin typeface="Danjo-bold" pitchFamily="50" charset="0"/>
                <a:ea typeface="Danjo-bold" pitchFamily="50" charset="0"/>
              </a:rPr>
              <a:t>14.</a:t>
            </a:r>
            <a:r>
              <a:rPr lang="ko-KR" altLang="en-US" sz="2800">
                <a:latin typeface="Danjo-bold" pitchFamily="50" charset="0"/>
                <a:ea typeface="Danjo-bold" pitchFamily="50" charset="0"/>
              </a:rPr>
              <a:t>조 원</a:t>
            </a:r>
            <a:br>
              <a:rPr lang="en-US" altLang="ko-KR" sz="2800">
                <a:latin typeface="Danjo-bold" pitchFamily="50" charset="0"/>
                <a:ea typeface="Danjo-bold" pitchFamily="50" charset="0"/>
              </a:rPr>
            </a:br>
            <a:endParaRPr lang="en-US" altLang="ko-KR" sz="2800">
              <a:latin typeface="Danjo-bold" pitchFamily="50" charset="0"/>
              <a:ea typeface="Danjo-bold" pitchFamily="50" charset="0"/>
            </a:endParaRPr>
          </a:p>
          <a:p>
            <a:r>
              <a:rPr lang="en-US" altLang="ko-KR" sz="2800">
                <a:latin typeface="Danjo-bold" pitchFamily="50" charset="0"/>
                <a:ea typeface="Danjo-bold" pitchFamily="50" charset="0"/>
              </a:rPr>
              <a:t>2023</a:t>
            </a:r>
            <a:r>
              <a:rPr lang="ko-KR" altLang="en-US" sz="2800">
                <a:latin typeface="Danjo-bold" pitchFamily="50" charset="0"/>
                <a:ea typeface="Danjo-bold" pitchFamily="50" charset="0"/>
              </a:rPr>
              <a:t>년 러닝 신발 시장 규모 </a:t>
            </a:r>
            <a:r>
              <a:rPr lang="en-US" altLang="ko-KR" sz="2800">
                <a:latin typeface="Danjo-bold" pitchFamily="50" charset="0"/>
                <a:ea typeface="Danjo-bold" pitchFamily="50" charset="0"/>
              </a:rPr>
              <a:t>: </a:t>
            </a:r>
            <a:br>
              <a:rPr lang="en-US" altLang="ko-KR" sz="2800">
                <a:latin typeface="Danjo-bold" pitchFamily="50" charset="0"/>
                <a:ea typeface="Danjo-bold" pitchFamily="50" charset="0"/>
              </a:rPr>
            </a:br>
            <a:r>
              <a:rPr lang="ko-KR" altLang="en-US" sz="2800">
                <a:latin typeface="Danjo-bold" pitchFamily="50" charset="0"/>
                <a:ea typeface="Danjo-bold" pitchFamily="50" charset="0"/>
              </a:rPr>
              <a:t>약 </a:t>
            </a:r>
            <a:r>
              <a:rPr lang="en-US" altLang="ko-KR" sz="2800">
                <a:latin typeface="Danjo-bold" pitchFamily="50" charset="0"/>
                <a:ea typeface="Danjo-bold" pitchFamily="50" charset="0"/>
              </a:rPr>
              <a:t>2.2</a:t>
            </a:r>
            <a:r>
              <a:rPr lang="ko-KR" altLang="en-US" sz="2800">
                <a:latin typeface="Danjo-bold" pitchFamily="50" charset="0"/>
                <a:ea typeface="Danjo-bold" pitchFamily="50" charset="0"/>
              </a:rPr>
              <a:t>조 원</a:t>
            </a:r>
            <a:br>
              <a:rPr lang="en-US" altLang="ko-KR" sz="2800">
                <a:latin typeface="Danjo-bold" pitchFamily="50" charset="0"/>
                <a:ea typeface="Danjo-bold" pitchFamily="50" charset="0"/>
              </a:rPr>
            </a:br>
            <a:endParaRPr lang="en-US" altLang="ko-KR" sz="2800">
              <a:latin typeface="Danjo-bold" pitchFamily="50" charset="0"/>
              <a:ea typeface="Danjo-bold" pitchFamily="50" charset="0"/>
            </a:endParaRPr>
          </a:p>
          <a:p>
            <a:r>
              <a:rPr lang="ko-KR" altLang="en-US" sz="2800">
                <a:latin typeface="Danjo-bold" pitchFamily="50" charset="0"/>
                <a:ea typeface="Danjo-bold" pitchFamily="50" charset="0"/>
              </a:rPr>
              <a:t>예상 성장률 </a:t>
            </a:r>
            <a:r>
              <a:rPr lang="en-US" altLang="ko-KR" sz="2800">
                <a:latin typeface="Danjo-bold" pitchFamily="50" charset="0"/>
                <a:ea typeface="Danjo-bold" pitchFamily="50" charset="0"/>
              </a:rPr>
              <a:t>(2021~2025</a:t>
            </a:r>
            <a:r>
              <a:rPr lang="ko-KR" altLang="en-US" sz="2800">
                <a:latin typeface="Danjo-bold" pitchFamily="50" charset="0"/>
                <a:ea typeface="Danjo-bold" pitchFamily="50" charset="0"/>
              </a:rPr>
              <a:t>년</a:t>
            </a:r>
            <a:r>
              <a:rPr lang="en-US" altLang="ko-KR" sz="2800">
                <a:latin typeface="Danjo-bold" pitchFamily="50" charset="0"/>
                <a:ea typeface="Danjo-bold" pitchFamily="50" charset="0"/>
              </a:rPr>
              <a:t>) :</a:t>
            </a:r>
            <a:br>
              <a:rPr lang="en-US" altLang="ko-KR" sz="2800">
                <a:latin typeface="Danjo-bold" pitchFamily="50" charset="0"/>
                <a:ea typeface="Danjo-bold" pitchFamily="50" charset="0"/>
              </a:rPr>
            </a:br>
            <a:r>
              <a:rPr lang="ko-KR" altLang="en-US" sz="2800">
                <a:latin typeface="Danjo-bold" pitchFamily="50" charset="0"/>
                <a:ea typeface="Danjo-bold" pitchFamily="50" charset="0"/>
              </a:rPr>
              <a:t>연 평균 </a:t>
            </a:r>
            <a:r>
              <a:rPr lang="en-US" altLang="ko-KR" sz="2800">
                <a:latin typeface="Danjo-bold" pitchFamily="50" charset="0"/>
                <a:ea typeface="Danjo-bold" pitchFamily="50" charset="0"/>
              </a:rPr>
              <a:t>6% </a:t>
            </a:r>
            <a:r>
              <a:rPr lang="ko-KR" altLang="en-US" sz="2800">
                <a:latin typeface="Danjo-bold" pitchFamily="50" charset="0"/>
                <a:ea typeface="Danjo-bold" pitchFamily="50" charset="0"/>
              </a:rPr>
              <a:t>이상</a:t>
            </a:r>
            <a:br>
              <a:rPr lang="en-US" altLang="ko-KR" sz="2800">
                <a:latin typeface="Danjo-bold" pitchFamily="50" charset="0"/>
                <a:ea typeface="Danjo-bold" pitchFamily="50" charset="0"/>
              </a:rPr>
            </a:br>
            <a:endParaRPr lang="en-US" altLang="ko-KR" sz="2800">
              <a:latin typeface="Danjo-bold" pitchFamily="50" charset="0"/>
              <a:ea typeface="Danjo-bold" pitchFamily="50" charset="0"/>
            </a:endParaRPr>
          </a:p>
          <a:p>
            <a:pPr algn="r"/>
            <a:r>
              <a:rPr lang="ko-KR" altLang="en-US">
                <a:latin typeface="Danjo-bold" pitchFamily="50" charset="0"/>
                <a:ea typeface="Danjo-bold" pitchFamily="50" charset="0"/>
              </a:rPr>
              <a:t>출처 </a:t>
            </a:r>
            <a:r>
              <a:rPr lang="en-US" altLang="ko-KR">
                <a:latin typeface="Danjo-bold" pitchFamily="50" charset="0"/>
                <a:ea typeface="Danjo-bold" pitchFamily="50" charset="0"/>
              </a:rPr>
              <a:t>: GlobalData</a:t>
            </a:r>
            <a:endParaRPr lang="ko-KR" altLang="en-US">
              <a:latin typeface="Danjo-bold" pitchFamily="50" charset="0"/>
              <a:ea typeface="Danjo-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008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898296400" y="464477100"/>
            <a:ext cx="2147483647" cy="2147483647"/>
            <a:chOff x="-898296400" y="464553300"/>
            <a:chExt cx="2147483647" cy="2147483647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1000" y="-198019"/>
            <a:ext cx="20531667" cy="102489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7483647" y="2147331247"/>
            <a:ext cx="2147483647" cy="2147483647"/>
            <a:chOff x="2147483647" y="2147407447"/>
            <a:chExt cx="2147483647" cy="2147483647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900" y="-50800"/>
            <a:ext cx="2451100" cy="6731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41300" y="419100"/>
            <a:ext cx="18783300" cy="5715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331247"/>
            <a:ext cx="2147483647" cy="2147483647"/>
            <a:chOff x="2147483647" y="2147407447"/>
            <a:chExt cx="2147483647" cy="2147483647"/>
          </a:xfrm>
        </p:grpSpPr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2600" y="533400"/>
            <a:ext cx="15039109" cy="3429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571500"/>
            <a:ext cx="254000" cy="2540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3700" y="571500"/>
            <a:ext cx="254000" cy="2540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70000" y="571500"/>
            <a:ext cx="254000" cy="2540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17722850" y="673100"/>
            <a:ext cx="279400" cy="635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2100" y="136622"/>
            <a:ext cx="177800" cy="177800"/>
          </a:xfrm>
          <a:prstGeom prst="rect">
            <a:avLst/>
          </a:prstGeom>
        </p:spPr>
      </p:pic>
      <p:grpSp>
        <p:nvGrpSpPr>
          <p:cNvPr id="19" name="Group 19"/>
          <p:cNvGrpSpPr/>
          <p:nvPr/>
        </p:nvGrpSpPr>
        <p:grpSpPr>
          <a:xfrm>
            <a:off x="2147483647" y="2147331247"/>
            <a:ext cx="2147483647" cy="2147483647"/>
            <a:chOff x="2147483647" y="2147407447"/>
            <a:chExt cx="2147483647" cy="2147483647"/>
          </a:xfrm>
        </p:grpSpPr>
      </p:grpSp>
      <p:pic>
        <p:nvPicPr>
          <p:cNvPr id="22" name="Picture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3400" y="136622"/>
            <a:ext cx="177800" cy="1778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7400" y="136622"/>
            <a:ext cx="177800" cy="177800"/>
          </a:xfrm>
          <a:prstGeom prst="rect">
            <a:avLst/>
          </a:prstGeom>
        </p:spPr>
      </p:pic>
      <p:grpSp>
        <p:nvGrpSpPr>
          <p:cNvPr id="24" name="Group 24"/>
          <p:cNvGrpSpPr/>
          <p:nvPr/>
        </p:nvGrpSpPr>
        <p:grpSpPr>
          <a:xfrm>
            <a:off x="2147483647" y="2147331247"/>
            <a:ext cx="2147483647" cy="2147483647"/>
            <a:chOff x="2147483647" y="2147407447"/>
            <a:chExt cx="2147483647" cy="2147483647"/>
          </a:xfrm>
        </p:grpSpPr>
      </p:grpSp>
      <p:pic>
        <p:nvPicPr>
          <p:cNvPr id="26" name="Picture 2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89100" y="88900"/>
            <a:ext cx="203200" cy="203200"/>
          </a:xfrm>
          <a:prstGeom prst="rect">
            <a:avLst/>
          </a:prstGeom>
        </p:spPr>
      </p:pic>
      <p:grpSp>
        <p:nvGrpSpPr>
          <p:cNvPr id="28" name="Group 28"/>
          <p:cNvGrpSpPr/>
          <p:nvPr/>
        </p:nvGrpSpPr>
        <p:grpSpPr>
          <a:xfrm>
            <a:off x="2147483647" y="2147331247"/>
            <a:ext cx="2147483647" cy="853808300"/>
            <a:chOff x="2147483647" y="2147407447"/>
            <a:chExt cx="2147483647" cy="853808300"/>
          </a:xfrm>
        </p:grpSpPr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99283D2-8CC9-96D9-53A6-E93513543244}"/>
              </a:ext>
            </a:extLst>
          </p:cNvPr>
          <p:cNvSpPr txBox="1"/>
          <p:nvPr/>
        </p:nvSpPr>
        <p:spPr>
          <a:xfrm>
            <a:off x="1750995" y="501134"/>
            <a:ext cx="4182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Danjo-bold" pitchFamily="50" charset="0"/>
                <a:ea typeface="Danjo-bold" pitchFamily="50" charset="0"/>
              </a:rPr>
              <a:t>www.</a:t>
            </a:r>
            <a:r>
              <a:rPr lang="ko-KR" altLang="en-US" b="1">
                <a:latin typeface="Danjo-bold" pitchFamily="50" charset="0"/>
                <a:ea typeface="Danjo-bold" pitchFamily="50" charset="0"/>
              </a:rPr>
              <a:t>쌍용마켙</a:t>
            </a:r>
            <a:r>
              <a:rPr lang="en-US" altLang="ko-KR" b="1">
                <a:latin typeface="Danjo-bold" pitchFamily="50" charset="0"/>
                <a:ea typeface="Danjo-bold" pitchFamily="50" charset="0"/>
              </a:rPr>
              <a:t>.com</a:t>
            </a:r>
            <a:endParaRPr lang="ko-KR" altLang="en-US" sz="1600" b="1">
              <a:latin typeface="Danjo-bold" pitchFamily="50" charset="0"/>
              <a:ea typeface="Danjo-bold" pitchFamily="50" charset="0"/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21B3E612-6F46-31A1-7FC8-FB2993734A3D}"/>
              </a:ext>
            </a:extLst>
          </p:cNvPr>
          <p:cNvGrpSpPr/>
          <p:nvPr/>
        </p:nvGrpSpPr>
        <p:grpSpPr>
          <a:xfrm>
            <a:off x="12074359" y="1155301"/>
            <a:ext cx="3860799" cy="533399"/>
            <a:chOff x="10197368" y="1155301"/>
            <a:chExt cx="3860799" cy="533399"/>
          </a:xfrm>
        </p:grpSpPr>
        <p:sp>
          <p:nvSpPr>
            <p:cNvPr id="30" name="순서도: 수행의 시작/종료 29">
              <a:extLst>
                <a:ext uri="{FF2B5EF4-FFF2-40B4-BE49-F238E27FC236}">
                  <a16:creationId xmlns:a16="http://schemas.microsoft.com/office/drawing/2014/main" id="{7B47E284-3D76-ACE0-470E-A6D0213B68C1}"/>
                </a:ext>
              </a:extLst>
            </p:cNvPr>
            <p:cNvSpPr/>
            <p:nvPr/>
          </p:nvSpPr>
          <p:spPr>
            <a:xfrm>
              <a:off x="10197368" y="1155301"/>
              <a:ext cx="3860799" cy="533399"/>
            </a:xfrm>
            <a:prstGeom prst="flowChartTerminator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4" name="그래픽 33" descr="돋보기">
              <a:extLst>
                <a:ext uri="{FF2B5EF4-FFF2-40B4-BE49-F238E27FC236}">
                  <a16:creationId xmlns:a16="http://schemas.microsoft.com/office/drawing/2014/main" id="{7C59231D-4951-1150-E41A-A74DCCB909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445780" y="1205700"/>
              <a:ext cx="432600" cy="432600"/>
            </a:xfrm>
            <a:prstGeom prst="rect">
              <a:avLst/>
            </a:prstGeom>
          </p:spPr>
        </p:pic>
      </p:grpSp>
      <p:sp>
        <p:nvSpPr>
          <p:cNvPr id="35" name="별: 꼭짓점 5개 34">
            <a:extLst>
              <a:ext uri="{FF2B5EF4-FFF2-40B4-BE49-F238E27FC236}">
                <a16:creationId xmlns:a16="http://schemas.microsoft.com/office/drawing/2014/main" id="{1D7975F6-6CB9-3E6B-89A1-DE3DF00E3F34}"/>
              </a:ext>
            </a:extLst>
          </p:cNvPr>
          <p:cNvSpPr/>
          <p:nvPr/>
        </p:nvSpPr>
        <p:spPr>
          <a:xfrm>
            <a:off x="16966868" y="476013"/>
            <a:ext cx="429491" cy="3937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래픽 44" descr="쇼핑 카트">
            <a:extLst>
              <a:ext uri="{FF2B5EF4-FFF2-40B4-BE49-F238E27FC236}">
                <a16:creationId xmlns:a16="http://schemas.microsoft.com/office/drawing/2014/main" id="{3C9D3304-0D19-CD90-8AB7-D42A9D5990B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6224651" y="1158550"/>
            <a:ext cx="520300" cy="520300"/>
          </a:xfrm>
          <a:prstGeom prst="rect">
            <a:avLst/>
          </a:prstGeom>
        </p:spPr>
      </p:pic>
      <p:pic>
        <p:nvPicPr>
          <p:cNvPr id="47" name="그래픽 46" descr="하트">
            <a:extLst>
              <a:ext uri="{FF2B5EF4-FFF2-40B4-BE49-F238E27FC236}">
                <a16:creationId xmlns:a16="http://schemas.microsoft.com/office/drawing/2014/main" id="{F3BB2720-DE9B-0E41-B48C-75975D3F06A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921464" y="1150635"/>
            <a:ext cx="520301" cy="520301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4B336E3F-E9BC-93F6-E160-F23A33203500}"/>
              </a:ext>
            </a:extLst>
          </p:cNvPr>
          <p:cNvSpPr/>
          <p:nvPr/>
        </p:nvSpPr>
        <p:spPr>
          <a:xfrm>
            <a:off x="-381000" y="1853401"/>
            <a:ext cx="19278600" cy="8345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그래픽 48" descr="사용자">
            <a:extLst>
              <a:ext uri="{FF2B5EF4-FFF2-40B4-BE49-F238E27FC236}">
                <a16:creationId xmlns:a16="http://schemas.microsoft.com/office/drawing/2014/main" id="{3E6D0013-6636-E3CF-6E3A-603A002974E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7584834" y="1163734"/>
            <a:ext cx="550766" cy="550766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4A94157F-5D76-554D-3D85-1585E52C3F16}"/>
              </a:ext>
            </a:extLst>
          </p:cNvPr>
          <p:cNvSpPr txBox="1"/>
          <p:nvPr/>
        </p:nvSpPr>
        <p:spPr>
          <a:xfrm>
            <a:off x="2083869" y="8118"/>
            <a:ext cx="9648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>
                <a:latin typeface="Danjo-bold" pitchFamily="50" charset="0"/>
                <a:ea typeface="Danjo-bold" pitchFamily="50" charset="0"/>
              </a:rPr>
              <a:t>쌍용마켙</a:t>
            </a:r>
            <a:endParaRPr lang="ko-KR" altLang="en-US"/>
          </a:p>
        </p:txBody>
      </p:sp>
      <p:pic>
        <p:nvPicPr>
          <p:cNvPr id="95" name="그림 94">
            <a:extLst>
              <a:ext uri="{FF2B5EF4-FFF2-40B4-BE49-F238E27FC236}">
                <a16:creationId xmlns:a16="http://schemas.microsoft.com/office/drawing/2014/main" id="{A6F03B3E-D0AA-23BE-A3E4-742ECCA26DA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9" y="815607"/>
            <a:ext cx="3200402" cy="106680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083FA3B-1885-2088-D1C9-94BCBD2E5286}"/>
              </a:ext>
            </a:extLst>
          </p:cNvPr>
          <p:cNvSpPr/>
          <p:nvPr/>
        </p:nvSpPr>
        <p:spPr>
          <a:xfrm>
            <a:off x="-41841" y="1853401"/>
            <a:ext cx="2125710" cy="834582"/>
          </a:xfrm>
          <a:prstGeom prst="rect">
            <a:avLst/>
          </a:prstGeom>
          <a:solidFill>
            <a:schemeClr val="accent3">
              <a:lumMod val="7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4B3956D-CE82-FE6B-EBA8-4F25C864F6F3}"/>
              </a:ext>
            </a:extLst>
          </p:cNvPr>
          <p:cNvSpPr txBox="1"/>
          <p:nvPr/>
        </p:nvSpPr>
        <p:spPr>
          <a:xfrm>
            <a:off x="565150" y="1893957"/>
            <a:ext cx="1518719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4400">
                <a:latin typeface="Cooper Black" panose="0208090404030B020404" pitchFamily="18" charset="0"/>
                <a:ea typeface="Danjo-bold" pitchFamily="50" charset="0"/>
              </a:rPr>
              <a:t>기획</a:t>
            </a:r>
            <a:endParaRPr lang="ko-KR" altLang="en-US" sz="4000">
              <a:latin typeface="Cooper Black" panose="0208090404030B020404" pitchFamily="18" charset="0"/>
              <a:ea typeface="Danjo-bold" pitchFamily="50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EFAC17C-FD83-7CDD-AF5E-56CF3B0660BF}"/>
              </a:ext>
            </a:extLst>
          </p:cNvPr>
          <p:cNvSpPr/>
          <p:nvPr/>
        </p:nvSpPr>
        <p:spPr>
          <a:xfrm>
            <a:off x="2094164" y="1853401"/>
            <a:ext cx="1518719" cy="834582"/>
          </a:xfrm>
          <a:prstGeom prst="rect">
            <a:avLst/>
          </a:prstGeom>
          <a:solidFill>
            <a:schemeClr val="accent3">
              <a:lumMod val="60000"/>
              <a:lumOff val="4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4C498DB-D9F1-5AC1-677A-75956BCB248A}"/>
              </a:ext>
            </a:extLst>
          </p:cNvPr>
          <p:cNvGrpSpPr/>
          <p:nvPr/>
        </p:nvGrpSpPr>
        <p:grpSpPr>
          <a:xfrm>
            <a:off x="86956" y="2126277"/>
            <a:ext cx="294044" cy="304800"/>
            <a:chOff x="5039956" y="5143500"/>
            <a:chExt cx="294044" cy="304800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FF773B6B-1BE6-EE6C-8D50-E5B38F3771B2}"/>
                </a:ext>
              </a:extLst>
            </p:cNvPr>
            <p:cNvCxnSpPr>
              <a:cxnSpLocks/>
            </p:cNvCxnSpPr>
            <p:nvPr/>
          </p:nvCxnSpPr>
          <p:spPr>
            <a:xfrm>
              <a:off x="5039956" y="5448300"/>
              <a:ext cx="294044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DB6AFB5F-3D7D-BF26-B2A9-5A31ECB29E1E}"/>
                </a:ext>
              </a:extLst>
            </p:cNvPr>
            <p:cNvCxnSpPr>
              <a:cxnSpLocks/>
            </p:cNvCxnSpPr>
            <p:nvPr/>
          </p:nvCxnSpPr>
          <p:spPr>
            <a:xfrm>
              <a:off x="5039956" y="5295900"/>
              <a:ext cx="294044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44BD0E9E-395A-1081-4376-76B3DC99C0FF}"/>
                </a:ext>
              </a:extLst>
            </p:cNvPr>
            <p:cNvCxnSpPr>
              <a:cxnSpLocks/>
            </p:cNvCxnSpPr>
            <p:nvPr/>
          </p:nvCxnSpPr>
          <p:spPr>
            <a:xfrm>
              <a:off x="5039956" y="5143500"/>
              <a:ext cx="294044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BA8C3BA3-AEC4-4DAE-786A-607695223C8E}"/>
              </a:ext>
            </a:extLst>
          </p:cNvPr>
          <p:cNvSpPr txBox="1"/>
          <p:nvPr/>
        </p:nvSpPr>
        <p:spPr>
          <a:xfrm>
            <a:off x="2070100" y="2039149"/>
            <a:ext cx="32639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Cooper Black" panose="0208090404030B020404" pitchFamily="18" charset="0"/>
                <a:ea typeface="Danjo-bold" pitchFamily="50" charset="0"/>
              </a:rPr>
              <a:t>기획 의도</a:t>
            </a:r>
            <a:endParaRPr lang="ko-KR" altLang="en-US" sz="2000">
              <a:latin typeface="Cooper Black" panose="0208090404030B020404" pitchFamily="18" charset="0"/>
              <a:ea typeface="Danjo-bold" pitchFamily="50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E72112-E777-586B-6D6E-A2B4F192F70B}"/>
              </a:ext>
            </a:extLst>
          </p:cNvPr>
          <p:cNvSpPr txBox="1"/>
          <p:nvPr/>
        </p:nvSpPr>
        <p:spPr>
          <a:xfrm>
            <a:off x="3928311" y="2841138"/>
            <a:ext cx="10431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6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시장 규모와 성장률 이유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7BA8B9-79EC-7F5F-991D-CB7F97AB772F}"/>
              </a:ext>
            </a:extLst>
          </p:cNvPr>
          <p:cNvSpPr txBox="1"/>
          <p:nvPr/>
        </p:nvSpPr>
        <p:spPr>
          <a:xfrm>
            <a:off x="6908281" y="4404491"/>
            <a:ext cx="1026293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>
                <a:latin typeface="Danjo-bold" pitchFamily="50" charset="0"/>
                <a:ea typeface="Danjo-bold" pitchFamily="50" charset="0"/>
              </a:rPr>
              <a:t>1. </a:t>
            </a:r>
            <a:r>
              <a:rPr lang="ko-KR" altLang="en-US" sz="2800" b="1">
                <a:latin typeface="Danjo-bold" pitchFamily="50" charset="0"/>
                <a:ea typeface="Danjo-bold" pitchFamily="50" charset="0"/>
              </a:rPr>
              <a:t>건강과 피트니스 관심 증가</a:t>
            </a:r>
            <a:br>
              <a:rPr lang="en-US" altLang="ko-KR" sz="2800" b="1">
                <a:latin typeface="Danjo-bold" pitchFamily="50" charset="0"/>
                <a:ea typeface="Danjo-bold" pitchFamily="50" charset="0"/>
              </a:rPr>
            </a:br>
            <a:br>
              <a:rPr lang="en-US" altLang="ko-KR" sz="2800">
                <a:latin typeface="Danjo-bold" pitchFamily="50" charset="0"/>
                <a:ea typeface="Danjo-bold" pitchFamily="50" charset="0"/>
              </a:rPr>
            </a:br>
            <a:r>
              <a:rPr lang="en-US" altLang="ko-KR" sz="2800">
                <a:latin typeface="Danjo-bold" pitchFamily="50" charset="0"/>
                <a:ea typeface="Danjo-bold" pitchFamily="50" charset="0"/>
              </a:rPr>
              <a:t>2. </a:t>
            </a:r>
            <a:r>
              <a:rPr lang="ko-KR" altLang="en-US" sz="2800">
                <a:latin typeface="Danjo-bold" pitchFamily="50" charset="0"/>
                <a:ea typeface="Danjo-bold" pitchFamily="50" charset="0"/>
              </a:rPr>
              <a:t>러닝 이벤트와 마라톤 대회 </a:t>
            </a:r>
            <a:br>
              <a:rPr lang="en-US" altLang="ko-KR" sz="2800">
                <a:latin typeface="Danjo-bold" pitchFamily="50" charset="0"/>
                <a:ea typeface="Danjo-bold" pitchFamily="50" charset="0"/>
              </a:rPr>
            </a:br>
            <a:br>
              <a:rPr lang="en-US" altLang="ko-KR" sz="2800">
                <a:latin typeface="Danjo-bold" pitchFamily="50" charset="0"/>
                <a:ea typeface="Danjo-bold" pitchFamily="50" charset="0"/>
              </a:rPr>
            </a:br>
            <a:r>
              <a:rPr lang="en-US" altLang="ko-KR" sz="2800">
                <a:latin typeface="Danjo-bold" pitchFamily="50" charset="0"/>
                <a:ea typeface="Danjo-bold" pitchFamily="50" charset="0"/>
              </a:rPr>
              <a:t>3. </a:t>
            </a:r>
            <a:r>
              <a:rPr lang="ko-KR" altLang="en-US" sz="2800">
                <a:latin typeface="Danjo-bold" pitchFamily="50" charset="0"/>
                <a:ea typeface="Danjo-bold" pitchFamily="50" charset="0"/>
              </a:rPr>
              <a:t>중산층의 증가 </a:t>
            </a:r>
            <a:br>
              <a:rPr lang="en-US" altLang="ko-KR" sz="2800">
                <a:latin typeface="Danjo-bold" pitchFamily="50" charset="0"/>
                <a:ea typeface="Danjo-bold" pitchFamily="50" charset="0"/>
              </a:rPr>
            </a:br>
            <a:br>
              <a:rPr lang="en-US" altLang="ko-KR" sz="2800">
                <a:latin typeface="Danjo-bold" pitchFamily="50" charset="0"/>
                <a:ea typeface="Danjo-bold" pitchFamily="50" charset="0"/>
              </a:rPr>
            </a:br>
            <a:r>
              <a:rPr lang="en-US" altLang="ko-KR" sz="2800">
                <a:latin typeface="Danjo-bold" pitchFamily="50" charset="0"/>
                <a:ea typeface="Danjo-bold" pitchFamily="50" charset="0"/>
              </a:rPr>
              <a:t>4. </a:t>
            </a:r>
            <a:r>
              <a:rPr lang="ko-KR" altLang="en-US" sz="2800">
                <a:latin typeface="Danjo-bold" pitchFamily="50" charset="0"/>
                <a:ea typeface="Danjo-bold" pitchFamily="50" charset="0"/>
              </a:rPr>
              <a:t>소비 여력 향상</a:t>
            </a:r>
            <a:endParaRPr lang="en-US" altLang="ko-KR" sz="2800">
              <a:latin typeface="Danjo-bold" pitchFamily="50" charset="0"/>
              <a:ea typeface="Danjo-bold" pitchFamily="50" charset="0"/>
            </a:endParaRPr>
          </a:p>
          <a:p>
            <a:br>
              <a:rPr lang="en-US" altLang="ko-KR" sz="2800">
                <a:latin typeface="Danjo-bold" pitchFamily="50" charset="0"/>
                <a:ea typeface="Danjo-bold" pitchFamily="50" charset="0"/>
              </a:rPr>
            </a:br>
            <a:r>
              <a:rPr lang="en-US" altLang="ko-KR" sz="2800">
                <a:latin typeface="Danjo-bold" pitchFamily="50" charset="0"/>
                <a:ea typeface="Danjo-bold" pitchFamily="50" charset="0"/>
              </a:rPr>
              <a:t>5.</a:t>
            </a:r>
            <a:r>
              <a:rPr lang="ko-KR" altLang="en-US" sz="2800">
                <a:latin typeface="Danjo-bold" pitchFamily="50" charset="0"/>
                <a:ea typeface="Danjo-bold" pitchFamily="50" charset="0"/>
              </a:rPr>
              <a:t>제품의 다양화 </a:t>
            </a:r>
          </a:p>
        </p:txBody>
      </p:sp>
      <p:pic>
        <p:nvPicPr>
          <p:cNvPr id="2055" name="Picture 7">
            <a:extLst>
              <a:ext uri="{FF2B5EF4-FFF2-40B4-BE49-F238E27FC236}">
                <a16:creationId xmlns:a16="http://schemas.microsoft.com/office/drawing/2014/main" id="{CC91BAD9-CD60-F359-C178-D0706E556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56" y="4261768"/>
            <a:ext cx="6477000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4597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898296400" y="464477100"/>
            <a:ext cx="2147483647" cy="2147483647"/>
            <a:chOff x="-898296400" y="464553300"/>
            <a:chExt cx="2147483647" cy="2147483647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1000" y="-98523"/>
            <a:ext cx="20531667" cy="102489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7483647" y="2147331247"/>
            <a:ext cx="2147483647" cy="2147483647"/>
            <a:chOff x="2147483647" y="2147407447"/>
            <a:chExt cx="2147483647" cy="2147483647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900" y="-50800"/>
            <a:ext cx="2451100" cy="6731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41300" y="419100"/>
            <a:ext cx="18783300" cy="5715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331247"/>
            <a:ext cx="2147483647" cy="2147483647"/>
            <a:chOff x="2147483647" y="2147407447"/>
            <a:chExt cx="2147483647" cy="2147483647"/>
          </a:xfrm>
        </p:grpSpPr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2600" y="533400"/>
            <a:ext cx="15039109" cy="3429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571500"/>
            <a:ext cx="254000" cy="2540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3700" y="571500"/>
            <a:ext cx="254000" cy="2540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70000" y="571500"/>
            <a:ext cx="254000" cy="2540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17722850" y="673100"/>
            <a:ext cx="279400" cy="635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2100" y="136622"/>
            <a:ext cx="177800" cy="177800"/>
          </a:xfrm>
          <a:prstGeom prst="rect">
            <a:avLst/>
          </a:prstGeom>
        </p:spPr>
      </p:pic>
      <p:grpSp>
        <p:nvGrpSpPr>
          <p:cNvPr id="19" name="Group 19"/>
          <p:cNvGrpSpPr/>
          <p:nvPr/>
        </p:nvGrpSpPr>
        <p:grpSpPr>
          <a:xfrm>
            <a:off x="2147483647" y="2147331247"/>
            <a:ext cx="2147483647" cy="2147483647"/>
            <a:chOff x="2147483647" y="2147407447"/>
            <a:chExt cx="2147483647" cy="2147483647"/>
          </a:xfrm>
        </p:grpSpPr>
      </p:grpSp>
      <p:pic>
        <p:nvPicPr>
          <p:cNvPr id="22" name="Picture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3400" y="136622"/>
            <a:ext cx="177800" cy="1778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7400" y="136622"/>
            <a:ext cx="177800" cy="177800"/>
          </a:xfrm>
          <a:prstGeom prst="rect">
            <a:avLst/>
          </a:prstGeom>
        </p:spPr>
      </p:pic>
      <p:grpSp>
        <p:nvGrpSpPr>
          <p:cNvPr id="24" name="Group 24"/>
          <p:cNvGrpSpPr/>
          <p:nvPr/>
        </p:nvGrpSpPr>
        <p:grpSpPr>
          <a:xfrm>
            <a:off x="2147483647" y="2147331247"/>
            <a:ext cx="2147483647" cy="2147483647"/>
            <a:chOff x="2147483647" y="2147407447"/>
            <a:chExt cx="2147483647" cy="2147483647"/>
          </a:xfrm>
        </p:grpSpPr>
      </p:grpSp>
      <p:pic>
        <p:nvPicPr>
          <p:cNvPr id="26" name="Picture 2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89100" y="88900"/>
            <a:ext cx="203200" cy="203200"/>
          </a:xfrm>
          <a:prstGeom prst="rect">
            <a:avLst/>
          </a:prstGeom>
        </p:spPr>
      </p:pic>
      <p:grpSp>
        <p:nvGrpSpPr>
          <p:cNvPr id="28" name="Group 28"/>
          <p:cNvGrpSpPr/>
          <p:nvPr/>
        </p:nvGrpSpPr>
        <p:grpSpPr>
          <a:xfrm>
            <a:off x="2147483647" y="2147331247"/>
            <a:ext cx="2147483647" cy="853808300"/>
            <a:chOff x="2147483647" y="2147407447"/>
            <a:chExt cx="2147483647" cy="853808300"/>
          </a:xfrm>
        </p:grpSpPr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99283D2-8CC9-96D9-53A6-E93513543244}"/>
              </a:ext>
            </a:extLst>
          </p:cNvPr>
          <p:cNvSpPr txBox="1"/>
          <p:nvPr/>
        </p:nvSpPr>
        <p:spPr>
          <a:xfrm>
            <a:off x="1750995" y="501134"/>
            <a:ext cx="4182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Danjo-bold" pitchFamily="50" charset="0"/>
                <a:ea typeface="Danjo-bold" pitchFamily="50" charset="0"/>
              </a:rPr>
              <a:t>www.</a:t>
            </a:r>
            <a:r>
              <a:rPr lang="ko-KR" altLang="en-US" b="1">
                <a:latin typeface="Danjo-bold" pitchFamily="50" charset="0"/>
                <a:ea typeface="Danjo-bold" pitchFamily="50" charset="0"/>
              </a:rPr>
              <a:t>쌍용마켙</a:t>
            </a:r>
            <a:r>
              <a:rPr lang="en-US" altLang="ko-KR" b="1">
                <a:latin typeface="Danjo-bold" pitchFamily="50" charset="0"/>
                <a:ea typeface="Danjo-bold" pitchFamily="50" charset="0"/>
              </a:rPr>
              <a:t>.com</a:t>
            </a:r>
            <a:endParaRPr lang="ko-KR" altLang="en-US" sz="1600" b="1">
              <a:latin typeface="Danjo-bold" pitchFamily="50" charset="0"/>
              <a:ea typeface="Danjo-bold" pitchFamily="50" charset="0"/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21B3E612-6F46-31A1-7FC8-FB2993734A3D}"/>
              </a:ext>
            </a:extLst>
          </p:cNvPr>
          <p:cNvGrpSpPr/>
          <p:nvPr/>
        </p:nvGrpSpPr>
        <p:grpSpPr>
          <a:xfrm>
            <a:off x="12074359" y="1155301"/>
            <a:ext cx="3860799" cy="533399"/>
            <a:chOff x="10197368" y="1155301"/>
            <a:chExt cx="3860799" cy="533399"/>
          </a:xfrm>
        </p:grpSpPr>
        <p:sp>
          <p:nvSpPr>
            <p:cNvPr id="30" name="순서도: 수행의 시작/종료 29">
              <a:extLst>
                <a:ext uri="{FF2B5EF4-FFF2-40B4-BE49-F238E27FC236}">
                  <a16:creationId xmlns:a16="http://schemas.microsoft.com/office/drawing/2014/main" id="{7B47E284-3D76-ACE0-470E-A6D0213B68C1}"/>
                </a:ext>
              </a:extLst>
            </p:cNvPr>
            <p:cNvSpPr/>
            <p:nvPr/>
          </p:nvSpPr>
          <p:spPr>
            <a:xfrm>
              <a:off x="10197368" y="1155301"/>
              <a:ext cx="3860799" cy="533399"/>
            </a:xfrm>
            <a:prstGeom prst="flowChartTerminator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4" name="그래픽 33" descr="돋보기">
              <a:extLst>
                <a:ext uri="{FF2B5EF4-FFF2-40B4-BE49-F238E27FC236}">
                  <a16:creationId xmlns:a16="http://schemas.microsoft.com/office/drawing/2014/main" id="{7C59231D-4951-1150-E41A-A74DCCB909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445780" y="1205700"/>
              <a:ext cx="432600" cy="432600"/>
            </a:xfrm>
            <a:prstGeom prst="rect">
              <a:avLst/>
            </a:prstGeom>
          </p:spPr>
        </p:pic>
      </p:grpSp>
      <p:sp>
        <p:nvSpPr>
          <p:cNvPr id="35" name="별: 꼭짓점 5개 34">
            <a:extLst>
              <a:ext uri="{FF2B5EF4-FFF2-40B4-BE49-F238E27FC236}">
                <a16:creationId xmlns:a16="http://schemas.microsoft.com/office/drawing/2014/main" id="{1D7975F6-6CB9-3E6B-89A1-DE3DF00E3F34}"/>
              </a:ext>
            </a:extLst>
          </p:cNvPr>
          <p:cNvSpPr/>
          <p:nvPr/>
        </p:nvSpPr>
        <p:spPr>
          <a:xfrm>
            <a:off x="16966868" y="476013"/>
            <a:ext cx="429491" cy="3937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래픽 44" descr="쇼핑 카트">
            <a:extLst>
              <a:ext uri="{FF2B5EF4-FFF2-40B4-BE49-F238E27FC236}">
                <a16:creationId xmlns:a16="http://schemas.microsoft.com/office/drawing/2014/main" id="{3C9D3304-0D19-CD90-8AB7-D42A9D5990B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6224651" y="1158550"/>
            <a:ext cx="520300" cy="520300"/>
          </a:xfrm>
          <a:prstGeom prst="rect">
            <a:avLst/>
          </a:prstGeom>
        </p:spPr>
      </p:pic>
      <p:pic>
        <p:nvPicPr>
          <p:cNvPr id="47" name="그래픽 46" descr="하트">
            <a:extLst>
              <a:ext uri="{FF2B5EF4-FFF2-40B4-BE49-F238E27FC236}">
                <a16:creationId xmlns:a16="http://schemas.microsoft.com/office/drawing/2014/main" id="{F3BB2720-DE9B-0E41-B48C-75975D3F06A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921464" y="1150635"/>
            <a:ext cx="520301" cy="520301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4B336E3F-E9BC-93F6-E160-F23A33203500}"/>
              </a:ext>
            </a:extLst>
          </p:cNvPr>
          <p:cNvSpPr/>
          <p:nvPr/>
        </p:nvSpPr>
        <p:spPr>
          <a:xfrm>
            <a:off x="-381000" y="1853401"/>
            <a:ext cx="19278600" cy="8345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그래픽 48" descr="사용자">
            <a:extLst>
              <a:ext uri="{FF2B5EF4-FFF2-40B4-BE49-F238E27FC236}">
                <a16:creationId xmlns:a16="http://schemas.microsoft.com/office/drawing/2014/main" id="{3E6D0013-6636-E3CF-6E3A-603A002974E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7584834" y="1163734"/>
            <a:ext cx="550766" cy="550766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4A94157F-5D76-554D-3D85-1585E52C3F16}"/>
              </a:ext>
            </a:extLst>
          </p:cNvPr>
          <p:cNvSpPr txBox="1"/>
          <p:nvPr/>
        </p:nvSpPr>
        <p:spPr>
          <a:xfrm>
            <a:off x="2083869" y="8118"/>
            <a:ext cx="9648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>
                <a:latin typeface="Danjo-bold" pitchFamily="50" charset="0"/>
                <a:ea typeface="Danjo-bold" pitchFamily="50" charset="0"/>
              </a:rPr>
              <a:t>쌍용마켙</a:t>
            </a:r>
            <a:endParaRPr lang="ko-KR" altLang="en-US"/>
          </a:p>
        </p:txBody>
      </p:sp>
      <p:pic>
        <p:nvPicPr>
          <p:cNvPr id="95" name="그림 94">
            <a:extLst>
              <a:ext uri="{FF2B5EF4-FFF2-40B4-BE49-F238E27FC236}">
                <a16:creationId xmlns:a16="http://schemas.microsoft.com/office/drawing/2014/main" id="{A6F03B3E-D0AA-23BE-A3E4-742ECCA26DA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9" y="815607"/>
            <a:ext cx="3200402" cy="106680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083FA3B-1885-2088-D1C9-94BCBD2E5286}"/>
              </a:ext>
            </a:extLst>
          </p:cNvPr>
          <p:cNvSpPr/>
          <p:nvPr/>
        </p:nvSpPr>
        <p:spPr>
          <a:xfrm>
            <a:off x="-41841" y="1853401"/>
            <a:ext cx="2125710" cy="834582"/>
          </a:xfrm>
          <a:prstGeom prst="rect">
            <a:avLst/>
          </a:prstGeom>
          <a:solidFill>
            <a:schemeClr val="accent3">
              <a:lumMod val="7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4B3956D-CE82-FE6B-EBA8-4F25C864F6F3}"/>
              </a:ext>
            </a:extLst>
          </p:cNvPr>
          <p:cNvSpPr txBox="1"/>
          <p:nvPr/>
        </p:nvSpPr>
        <p:spPr>
          <a:xfrm>
            <a:off x="565150" y="1893957"/>
            <a:ext cx="1518719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4400">
                <a:latin typeface="Cooper Black" panose="0208090404030B020404" pitchFamily="18" charset="0"/>
                <a:ea typeface="Danjo-bold" pitchFamily="50" charset="0"/>
              </a:rPr>
              <a:t>기획</a:t>
            </a:r>
            <a:endParaRPr lang="ko-KR" altLang="en-US" sz="4000">
              <a:latin typeface="Cooper Black" panose="0208090404030B020404" pitchFamily="18" charset="0"/>
              <a:ea typeface="Danjo-bold" pitchFamily="50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EFAC17C-FD83-7CDD-AF5E-56CF3B0660BF}"/>
              </a:ext>
            </a:extLst>
          </p:cNvPr>
          <p:cNvSpPr/>
          <p:nvPr/>
        </p:nvSpPr>
        <p:spPr>
          <a:xfrm>
            <a:off x="2094164" y="1853401"/>
            <a:ext cx="1518719" cy="834582"/>
          </a:xfrm>
          <a:prstGeom prst="rect">
            <a:avLst/>
          </a:prstGeom>
          <a:solidFill>
            <a:schemeClr val="accent3">
              <a:lumMod val="60000"/>
              <a:lumOff val="4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4C498DB-D9F1-5AC1-677A-75956BCB248A}"/>
              </a:ext>
            </a:extLst>
          </p:cNvPr>
          <p:cNvGrpSpPr/>
          <p:nvPr/>
        </p:nvGrpSpPr>
        <p:grpSpPr>
          <a:xfrm>
            <a:off x="86956" y="2126277"/>
            <a:ext cx="294044" cy="304800"/>
            <a:chOff x="5039956" y="5143500"/>
            <a:chExt cx="294044" cy="304800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FF773B6B-1BE6-EE6C-8D50-E5B38F3771B2}"/>
                </a:ext>
              </a:extLst>
            </p:cNvPr>
            <p:cNvCxnSpPr>
              <a:cxnSpLocks/>
            </p:cNvCxnSpPr>
            <p:nvPr/>
          </p:nvCxnSpPr>
          <p:spPr>
            <a:xfrm>
              <a:off x="5039956" y="5448300"/>
              <a:ext cx="294044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DB6AFB5F-3D7D-BF26-B2A9-5A31ECB29E1E}"/>
                </a:ext>
              </a:extLst>
            </p:cNvPr>
            <p:cNvCxnSpPr>
              <a:cxnSpLocks/>
            </p:cNvCxnSpPr>
            <p:nvPr/>
          </p:nvCxnSpPr>
          <p:spPr>
            <a:xfrm>
              <a:off x="5039956" y="5295900"/>
              <a:ext cx="294044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44BD0E9E-395A-1081-4376-76B3DC99C0FF}"/>
                </a:ext>
              </a:extLst>
            </p:cNvPr>
            <p:cNvCxnSpPr>
              <a:cxnSpLocks/>
            </p:cNvCxnSpPr>
            <p:nvPr/>
          </p:nvCxnSpPr>
          <p:spPr>
            <a:xfrm>
              <a:off x="5039956" y="5143500"/>
              <a:ext cx="294044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BA8C3BA3-AEC4-4DAE-786A-607695223C8E}"/>
              </a:ext>
            </a:extLst>
          </p:cNvPr>
          <p:cNvSpPr txBox="1"/>
          <p:nvPr/>
        </p:nvSpPr>
        <p:spPr>
          <a:xfrm>
            <a:off x="2070100" y="2039149"/>
            <a:ext cx="32639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Cooper Black" panose="0208090404030B020404" pitchFamily="18" charset="0"/>
                <a:ea typeface="Danjo-bold" pitchFamily="50" charset="0"/>
              </a:rPr>
              <a:t>기획 의도</a:t>
            </a:r>
            <a:endParaRPr lang="ko-KR" altLang="en-US" sz="2000">
              <a:latin typeface="Cooper Black" panose="0208090404030B020404" pitchFamily="18" charset="0"/>
              <a:ea typeface="Danjo-bold" pitchFamily="50" charset="0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927D8BAF-50C2-DC2D-0F2C-9C1F7F68C65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67189"/>
            <a:ext cx="6981825" cy="5837869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5E40E9BB-3142-2A9A-BB9A-D527C964088C}"/>
              </a:ext>
            </a:extLst>
          </p:cNvPr>
          <p:cNvSpPr txBox="1"/>
          <p:nvPr/>
        </p:nvSpPr>
        <p:spPr>
          <a:xfrm>
            <a:off x="3928311" y="2686562"/>
            <a:ext cx="1043137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600" b="1" i="1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WHY</a:t>
            </a:r>
            <a:br>
              <a:rPr lang="en-US" altLang="ko-KR" sz="3600" b="1" i="1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3600" b="1" i="1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NEWBALANCE</a:t>
            </a:r>
            <a:br>
              <a:rPr lang="en-US" altLang="ko-KR" sz="3600" b="1" i="1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3600" b="1" i="1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sz="3600" b="1" i="1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8CBB60F-804B-63DB-A63D-BB5C7950E1D9}"/>
              </a:ext>
            </a:extLst>
          </p:cNvPr>
          <p:cNvSpPr txBox="1"/>
          <p:nvPr/>
        </p:nvSpPr>
        <p:spPr>
          <a:xfrm>
            <a:off x="7631364" y="4639908"/>
            <a:ext cx="1026293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>
                <a:latin typeface="Danjo-bold" pitchFamily="50" charset="0"/>
                <a:ea typeface="Danjo-bold" pitchFamily="50" charset="0"/>
              </a:rPr>
              <a:t>1. </a:t>
            </a:r>
            <a:r>
              <a:rPr lang="ko-KR" altLang="ko-KR" sz="3600" b="1">
                <a:effectLst/>
                <a:latin typeface="Danjo-bold" pitchFamily="50" charset="0"/>
                <a:ea typeface="Danjo-bold" pitchFamily="50" charset="0"/>
                <a:cs typeface="Times New Roman" panose="02020603050405020304" pitchFamily="18" charset="0"/>
              </a:rPr>
              <a:t>품질과 혁신</a:t>
            </a:r>
            <a:br>
              <a:rPr lang="en-US" altLang="ko-KR" sz="3600" b="1">
                <a:latin typeface="Danjo-bold" pitchFamily="50" charset="0"/>
                <a:ea typeface="Danjo-bold" pitchFamily="50" charset="0"/>
              </a:rPr>
            </a:br>
            <a:br>
              <a:rPr lang="en-US" altLang="ko-KR" sz="3600">
                <a:latin typeface="Danjo-bold" pitchFamily="50" charset="0"/>
                <a:ea typeface="Danjo-bold" pitchFamily="50" charset="0"/>
              </a:rPr>
            </a:br>
            <a:r>
              <a:rPr lang="en-US" altLang="ko-KR" sz="3600">
                <a:latin typeface="Danjo-bold" pitchFamily="50" charset="0"/>
                <a:ea typeface="Danjo-bold" pitchFamily="50" charset="0"/>
              </a:rPr>
              <a:t>2. </a:t>
            </a:r>
            <a:r>
              <a:rPr lang="ko-KR" altLang="ko-KR" sz="3600" b="1">
                <a:effectLst/>
                <a:latin typeface="Danjo-bold" pitchFamily="50" charset="0"/>
                <a:ea typeface="Danjo-bold" pitchFamily="50" charset="0"/>
                <a:cs typeface="Times New Roman" panose="02020603050405020304" pitchFamily="18" charset="0"/>
              </a:rPr>
              <a:t>다양한 제품 라인업</a:t>
            </a:r>
            <a:br>
              <a:rPr lang="en-US" altLang="ko-KR" sz="3600">
                <a:latin typeface="Danjo-bold" pitchFamily="50" charset="0"/>
                <a:ea typeface="Danjo-bold" pitchFamily="50" charset="0"/>
              </a:rPr>
            </a:br>
            <a:br>
              <a:rPr lang="en-US" altLang="ko-KR" sz="3600">
                <a:latin typeface="Danjo-bold" pitchFamily="50" charset="0"/>
                <a:ea typeface="Danjo-bold" pitchFamily="50" charset="0"/>
              </a:rPr>
            </a:br>
            <a:r>
              <a:rPr lang="en-US" altLang="ko-KR" sz="3600">
                <a:latin typeface="Danjo-bold" pitchFamily="50" charset="0"/>
                <a:ea typeface="Danjo-bold" pitchFamily="50" charset="0"/>
              </a:rPr>
              <a:t>3. </a:t>
            </a:r>
            <a:r>
              <a:rPr lang="ko-KR" altLang="ko-KR" sz="3600" b="1">
                <a:effectLst/>
                <a:latin typeface="Danjo-bold" pitchFamily="50" charset="0"/>
                <a:ea typeface="Danjo-bold" pitchFamily="50" charset="0"/>
                <a:cs typeface="Times New Roman" panose="02020603050405020304" pitchFamily="18" charset="0"/>
              </a:rPr>
              <a:t>브랜드 이미지와 마케팅</a:t>
            </a:r>
            <a:r>
              <a:rPr lang="ko-KR" altLang="en-US" sz="3600">
                <a:latin typeface="Danjo-bold" pitchFamily="50" charset="0"/>
                <a:ea typeface="Danjo-bold" pitchFamily="50" charset="0"/>
              </a:rPr>
              <a:t> </a:t>
            </a:r>
            <a:br>
              <a:rPr lang="en-US" altLang="ko-KR" sz="3600">
                <a:latin typeface="Danjo-bold" pitchFamily="50" charset="0"/>
                <a:ea typeface="Danjo-bold" pitchFamily="50" charset="0"/>
              </a:rPr>
            </a:br>
            <a:br>
              <a:rPr lang="en-US" altLang="ko-KR" sz="3600">
                <a:latin typeface="Danjo-bold" pitchFamily="50" charset="0"/>
                <a:ea typeface="Danjo-bold" pitchFamily="50" charset="0"/>
              </a:rPr>
            </a:br>
            <a:r>
              <a:rPr lang="en-US" altLang="ko-KR" sz="3600">
                <a:latin typeface="Danjo-bold" pitchFamily="50" charset="0"/>
                <a:ea typeface="Danjo-bold" pitchFamily="50" charset="0"/>
              </a:rPr>
              <a:t>4. </a:t>
            </a:r>
            <a:r>
              <a:rPr lang="ko-KR" altLang="ko-KR" sz="3600" b="1">
                <a:effectLst/>
                <a:latin typeface="Danjo-bold" pitchFamily="50" charset="0"/>
                <a:ea typeface="Danjo-bold" pitchFamily="50" charset="0"/>
                <a:cs typeface="Times New Roman" panose="02020603050405020304" pitchFamily="18" charset="0"/>
              </a:rPr>
              <a:t>소비자 신뢰도</a:t>
            </a:r>
            <a:endParaRPr lang="en-US" altLang="ko-KR" sz="3600">
              <a:latin typeface="Danjo-bold" pitchFamily="50" charset="0"/>
              <a:ea typeface="Danjo-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377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898296400" y="464477100"/>
            <a:ext cx="2147483647" cy="2147483647"/>
            <a:chOff x="-898296400" y="464553300"/>
            <a:chExt cx="2147483647" cy="2147483647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250" y="-99666"/>
            <a:ext cx="18478500" cy="102489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7483647" y="2147331247"/>
            <a:ext cx="2147483647" cy="2147483647"/>
            <a:chOff x="2147483647" y="2147407447"/>
            <a:chExt cx="2147483647" cy="2147483647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900" y="-50800"/>
            <a:ext cx="2451100" cy="6731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41300" y="419100"/>
            <a:ext cx="18783300" cy="5715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331247"/>
            <a:ext cx="2147483647" cy="2147483647"/>
            <a:chOff x="2147483647" y="2147407447"/>
            <a:chExt cx="2147483647" cy="2147483647"/>
          </a:xfrm>
        </p:grpSpPr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2600" y="533400"/>
            <a:ext cx="15039109" cy="3429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571500"/>
            <a:ext cx="254000" cy="2540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3700" y="571500"/>
            <a:ext cx="254000" cy="2540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70000" y="571500"/>
            <a:ext cx="254000" cy="2540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17722850" y="673100"/>
            <a:ext cx="279400" cy="635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2100" y="136622"/>
            <a:ext cx="177800" cy="177800"/>
          </a:xfrm>
          <a:prstGeom prst="rect">
            <a:avLst/>
          </a:prstGeom>
        </p:spPr>
      </p:pic>
      <p:grpSp>
        <p:nvGrpSpPr>
          <p:cNvPr id="19" name="Group 19"/>
          <p:cNvGrpSpPr/>
          <p:nvPr/>
        </p:nvGrpSpPr>
        <p:grpSpPr>
          <a:xfrm>
            <a:off x="2147483647" y="2147331247"/>
            <a:ext cx="2147483647" cy="2147483647"/>
            <a:chOff x="2147483647" y="2147407447"/>
            <a:chExt cx="2147483647" cy="2147483647"/>
          </a:xfrm>
        </p:grpSpPr>
      </p:grpSp>
      <p:pic>
        <p:nvPicPr>
          <p:cNvPr id="22" name="Picture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3400" y="136622"/>
            <a:ext cx="177800" cy="1778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7400" y="136622"/>
            <a:ext cx="177800" cy="177800"/>
          </a:xfrm>
          <a:prstGeom prst="rect">
            <a:avLst/>
          </a:prstGeom>
        </p:spPr>
      </p:pic>
      <p:grpSp>
        <p:nvGrpSpPr>
          <p:cNvPr id="24" name="Group 24"/>
          <p:cNvGrpSpPr/>
          <p:nvPr/>
        </p:nvGrpSpPr>
        <p:grpSpPr>
          <a:xfrm>
            <a:off x="2147483647" y="2147331247"/>
            <a:ext cx="2147483647" cy="2147483647"/>
            <a:chOff x="2147483647" y="2147407447"/>
            <a:chExt cx="2147483647" cy="2147483647"/>
          </a:xfrm>
        </p:grpSpPr>
      </p:grpSp>
      <p:pic>
        <p:nvPicPr>
          <p:cNvPr id="26" name="Picture 2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89100" y="88900"/>
            <a:ext cx="203200" cy="203200"/>
          </a:xfrm>
          <a:prstGeom prst="rect">
            <a:avLst/>
          </a:prstGeom>
        </p:spPr>
      </p:pic>
      <p:grpSp>
        <p:nvGrpSpPr>
          <p:cNvPr id="28" name="Group 28"/>
          <p:cNvGrpSpPr/>
          <p:nvPr/>
        </p:nvGrpSpPr>
        <p:grpSpPr>
          <a:xfrm>
            <a:off x="2147483647" y="2147331247"/>
            <a:ext cx="2147483647" cy="853808300"/>
            <a:chOff x="2147483647" y="2147407447"/>
            <a:chExt cx="2147483647" cy="853808300"/>
          </a:xfrm>
        </p:grpSpPr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99283D2-8CC9-96D9-53A6-E93513543244}"/>
              </a:ext>
            </a:extLst>
          </p:cNvPr>
          <p:cNvSpPr txBox="1"/>
          <p:nvPr/>
        </p:nvSpPr>
        <p:spPr>
          <a:xfrm>
            <a:off x="1750995" y="501134"/>
            <a:ext cx="4182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Danjo-bold" pitchFamily="50" charset="0"/>
                <a:ea typeface="Danjo-bold" pitchFamily="50" charset="0"/>
              </a:rPr>
              <a:t>www.</a:t>
            </a:r>
            <a:r>
              <a:rPr lang="ko-KR" altLang="en-US" b="1">
                <a:latin typeface="Danjo-bold" pitchFamily="50" charset="0"/>
                <a:ea typeface="Danjo-bold" pitchFamily="50" charset="0"/>
              </a:rPr>
              <a:t>쌍용마켙</a:t>
            </a:r>
            <a:r>
              <a:rPr lang="en-US" altLang="ko-KR" b="1">
                <a:latin typeface="Danjo-bold" pitchFamily="50" charset="0"/>
                <a:ea typeface="Danjo-bold" pitchFamily="50" charset="0"/>
              </a:rPr>
              <a:t>.com</a:t>
            </a:r>
            <a:endParaRPr lang="ko-KR" altLang="en-US" sz="1600" b="1">
              <a:latin typeface="Danjo-bold" pitchFamily="50" charset="0"/>
              <a:ea typeface="Danjo-bold" pitchFamily="50" charset="0"/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21B3E612-6F46-31A1-7FC8-FB2993734A3D}"/>
              </a:ext>
            </a:extLst>
          </p:cNvPr>
          <p:cNvGrpSpPr/>
          <p:nvPr/>
        </p:nvGrpSpPr>
        <p:grpSpPr>
          <a:xfrm>
            <a:off x="12074359" y="1155301"/>
            <a:ext cx="3860799" cy="533399"/>
            <a:chOff x="10197368" y="1155301"/>
            <a:chExt cx="3860799" cy="533399"/>
          </a:xfrm>
        </p:grpSpPr>
        <p:sp>
          <p:nvSpPr>
            <p:cNvPr id="30" name="순서도: 수행의 시작/종료 29">
              <a:extLst>
                <a:ext uri="{FF2B5EF4-FFF2-40B4-BE49-F238E27FC236}">
                  <a16:creationId xmlns:a16="http://schemas.microsoft.com/office/drawing/2014/main" id="{7B47E284-3D76-ACE0-470E-A6D0213B68C1}"/>
                </a:ext>
              </a:extLst>
            </p:cNvPr>
            <p:cNvSpPr/>
            <p:nvPr/>
          </p:nvSpPr>
          <p:spPr>
            <a:xfrm>
              <a:off x="10197368" y="1155301"/>
              <a:ext cx="3860799" cy="533399"/>
            </a:xfrm>
            <a:prstGeom prst="flowChartTerminator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4" name="그래픽 33" descr="돋보기">
              <a:extLst>
                <a:ext uri="{FF2B5EF4-FFF2-40B4-BE49-F238E27FC236}">
                  <a16:creationId xmlns:a16="http://schemas.microsoft.com/office/drawing/2014/main" id="{7C59231D-4951-1150-E41A-A74DCCB909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445780" y="1205700"/>
              <a:ext cx="432600" cy="432600"/>
            </a:xfrm>
            <a:prstGeom prst="rect">
              <a:avLst/>
            </a:prstGeom>
          </p:spPr>
        </p:pic>
      </p:grpSp>
      <p:sp>
        <p:nvSpPr>
          <p:cNvPr id="35" name="별: 꼭짓점 5개 34">
            <a:extLst>
              <a:ext uri="{FF2B5EF4-FFF2-40B4-BE49-F238E27FC236}">
                <a16:creationId xmlns:a16="http://schemas.microsoft.com/office/drawing/2014/main" id="{1D7975F6-6CB9-3E6B-89A1-DE3DF00E3F34}"/>
              </a:ext>
            </a:extLst>
          </p:cNvPr>
          <p:cNvSpPr/>
          <p:nvPr/>
        </p:nvSpPr>
        <p:spPr>
          <a:xfrm>
            <a:off x="16966868" y="476013"/>
            <a:ext cx="429491" cy="3937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래픽 44" descr="쇼핑 카트">
            <a:extLst>
              <a:ext uri="{FF2B5EF4-FFF2-40B4-BE49-F238E27FC236}">
                <a16:creationId xmlns:a16="http://schemas.microsoft.com/office/drawing/2014/main" id="{3C9D3304-0D19-CD90-8AB7-D42A9D5990B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6224651" y="1158550"/>
            <a:ext cx="520300" cy="520300"/>
          </a:xfrm>
          <a:prstGeom prst="rect">
            <a:avLst/>
          </a:prstGeom>
        </p:spPr>
      </p:pic>
      <p:pic>
        <p:nvPicPr>
          <p:cNvPr id="47" name="그래픽 46" descr="하트">
            <a:extLst>
              <a:ext uri="{FF2B5EF4-FFF2-40B4-BE49-F238E27FC236}">
                <a16:creationId xmlns:a16="http://schemas.microsoft.com/office/drawing/2014/main" id="{F3BB2720-DE9B-0E41-B48C-75975D3F06A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921464" y="1150635"/>
            <a:ext cx="520301" cy="520301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4B336E3F-E9BC-93F6-E160-F23A33203500}"/>
              </a:ext>
            </a:extLst>
          </p:cNvPr>
          <p:cNvSpPr/>
          <p:nvPr/>
        </p:nvSpPr>
        <p:spPr>
          <a:xfrm>
            <a:off x="-381000" y="1853401"/>
            <a:ext cx="19278600" cy="8345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그래픽 48" descr="사용자">
            <a:extLst>
              <a:ext uri="{FF2B5EF4-FFF2-40B4-BE49-F238E27FC236}">
                <a16:creationId xmlns:a16="http://schemas.microsoft.com/office/drawing/2014/main" id="{3E6D0013-6636-E3CF-6E3A-603A002974E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7584834" y="1163734"/>
            <a:ext cx="550766" cy="550766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4A94157F-5D76-554D-3D85-1585E52C3F16}"/>
              </a:ext>
            </a:extLst>
          </p:cNvPr>
          <p:cNvSpPr txBox="1"/>
          <p:nvPr/>
        </p:nvSpPr>
        <p:spPr>
          <a:xfrm>
            <a:off x="2083869" y="8118"/>
            <a:ext cx="9648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>
                <a:latin typeface="Danjo-bold" pitchFamily="50" charset="0"/>
                <a:ea typeface="Danjo-bold" pitchFamily="50" charset="0"/>
              </a:rPr>
              <a:t>쌍용마켙</a:t>
            </a:r>
            <a:endParaRPr lang="ko-KR" altLang="en-US"/>
          </a:p>
        </p:txBody>
      </p:sp>
      <p:pic>
        <p:nvPicPr>
          <p:cNvPr id="95" name="그림 94">
            <a:extLst>
              <a:ext uri="{FF2B5EF4-FFF2-40B4-BE49-F238E27FC236}">
                <a16:creationId xmlns:a16="http://schemas.microsoft.com/office/drawing/2014/main" id="{A6F03B3E-D0AA-23BE-A3E4-742ECCA26DA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9" y="815607"/>
            <a:ext cx="3200402" cy="106680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806A497-A97B-7DDA-CB5B-94469538E5C4}"/>
              </a:ext>
            </a:extLst>
          </p:cNvPr>
          <p:cNvSpPr/>
          <p:nvPr/>
        </p:nvSpPr>
        <p:spPr>
          <a:xfrm>
            <a:off x="-41841" y="1853401"/>
            <a:ext cx="2125710" cy="834582"/>
          </a:xfrm>
          <a:prstGeom prst="rect">
            <a:avLst/>
          </a:prstGeom>
          <a:solidFill>
            <a:schemeClr val="accent3">
              <a:lumMod val="7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19BA80-43A7-715C-DF23-EAAD4251B269}"/>
              </a:ext>
            </a:extLst>
          </p:cNvPr>
          <p:cNvSpPr txBox="1"/>
          <p:nvPr/>
        </p:nvSpPr>
        <p:spPr>
          <a:xfrm>
            <a:off x="565150" y="1893957"/>
            <a:ext cx="1518719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4400">
                <a:latin typeface="Cooper Black" panose="0208090404030B020404" pitchFamily="18" charset="0"/>
                <a:ea typeface="Danjo-bold" pitchFamily="50" charset="0"/>
              </a:rPr>
              <a:t>기획</a:t>
            </a:r>
            <a:endParaRPr lang="ko-KR" altLang="en-US" sz="4000">
              <a:latin typeface="Cooper Black" panose="0208090404030B020404" pitchFamily="18" charset="0"/>
              <a:ea typeface="Danjo-bold" pitchFamily="50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E80D613-5BE9-0954-C042-33FB08EAFFBF}"/>
              </a:ext>
            </a:extLst>
          </p:cNvPr>
          <p:cNvSpPr/>
          <p:nvPr/>
        </p:nvSpPr>
        <p:spPr>
          <a:xfrm>
            <a:off x="2094164" y="1853401"/>
            <a:ext cx="1518719" cy="834582"/>
          </a:xfrm>
          <a:prstGeom prst="rect">
            <a:avLst/>
          </a:prstGeom>
          <a:solidFill>
            <a:schemeClr val="accent3">
              <a:lumMod val="60000"/>
              <a:lumOff val="4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E476A99-3562-7966-4B58-5A9A43A41692}"/>
              </a:ext>
            </a:extLst>
          </p:cNvPr>
          <p:cNvSpPr txBox="1"/>
          <p:nvPr/>
        </p:nvSpPr>
        <p:spPr>
          <a:xfrm>
            <a:off x="2070100" y="2039149"/>
            <a:ext cx="32639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Cooper Black" panose="0208090404030B020404" pitchFamily="18" charset="0"/>
                <a:ea typeface="Danjo-bold" pitchFamily="50" charset="0"/>
              </a:rPr>
              <a:t>기획 의도</a:t>
            </a:r>
            <a:endParaRPr lang="ko-KR" altLang="en-US" sz="2000">
              <a:latin typeface="Cooper Black" panose="0208090404030B020404" pitchFamily="18" charset="0"/>
              <a:ea typeface="Danjo-bold" pitchFamily="50" charset="0"/>
            </a:endParaRPr>
          </a:p>
        </p:txBody>
      </p:sp>
      <p:pic>
        <p:nvPicPr>
          <p:cNvPr id="29" name="Picture 4">
            <a:extLst>
              <a:ext uri="{FF2B5EF4-FFF2-40B4-BE49-F238E27FC236}">
                <a16:creationId xmlns:a16="http://schemas.microsoft.com/office/drawing/2014/main" id="{FD506834-142D-0A4A-35AE-AFE3F3415B6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 rot="180000">
            <a:off x="9398000" y="4933949"/>
            <a:ext cx="3340100" cy="4787900"/>
          </a:xfrm>
          <a:prstGeom prst="rect">
            <a:avLst/>
          </a:prstGeom>
        </p:spPr>
      </p:pic>
      <p:pic>
        <p:nvPicPr>
          <p:cNvPr id="31" name="Picture 7">
            <a:extLst>
              <a:ext uri="{FF2B5EF4-FFF2-40B4-BE49-F238E27FC236}">
                <a16:creationId xmlns:a16="http://schemas.microsoft.com/office/drawing/2014/main" id="{6EB9DD33-A5D9-297F-96B5-FE4A84380733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 rot="60000">
            <a:off x="13271500" y="5314949"/>
            <a:ext cx="3340100" cy="4787900"/>
          </a:xfrm>
          <a:prstGeom prst="rect">
            <a:avLst/>
          </a:prstGeom>
        </p:spPr>
      </p:pic>
      <p:pic>
        <p:nvPicPr>
          <p:cNvPr id="32" name="Picture 10">
            <a:extLst>
              <a:ext uri="{FF2B5EF4-FFF2-40B4-BE49-F238E27FC236}">
                <a16:creationId xmlns:a16="http://schemas.microsoft.com/office/drawing/2014/main" id="{541198A4-C03E-6592-0D5A-13CD2D1C9FD9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588000" y="5276849"/>
            <a:ext cx="3340100" cy="4787900"/>
          </a:xfrm>
          <a:prstGeom prst="rect">
            <a:avLst/>
          </a:prstGeom>
        </p:spPr>
      </p:pic>
      <p:pic>
        <p:nvPicPr>
          <p:cNvPr id="33" name="Picture 13">
            <a:extLst>
              <a:ext uri="{FF2B5EF4-FFF2-40B4-BE49-F238E27FC236}">
                <a16:creationId xmlns:a16="http://schemas.microsoft.com/office/drawing/2014/main" id="{C6CDABEF-AAEA-A2DC-96C0-26FBD39E71C9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 rot="21360000">
            <a:off x="1727200" y="4984749"/>
            <a:ext cx="3340100" cy="4787900"/>
          </a:xfrm>
          <a:prstGeom prst="rect">
            <a:avLst/>
          </a:prstGeom>
        </p:spPr>
      </p:pic>
      <p:pic>
        <p:nvPicPr>
          <p:cNvPr id="36" name="Picture 14">
            <a:extLst>
              <a:ext uri="{FF2B5EF4-FFF2-40B4-BE49-F238E27FC236}">
                <a16:creationId xmlns:a16="http://schemas.microsoft.com/office/drawing/2014/main" id="{B0B553BF-4F63-8362-A37C-F1ABD0E89AE1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7899400" y="3968749"/>
            <a:ext cx="2667000" cy="9525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C1E65D9-F5B5-C9B3-A732-C3E7CCC985BD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 rot="21480000">
            <a:off x="4381500" y="8083549"/>
            <a:ext cx="393700" cy="3937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2360E604-F0C4-0746-B3C9-640B55565F76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 rot="21480000">
            <a:off x="4356100" y="8058149"/>
            <a:ext cx="431800" cy="444500"/>
          </a:xfrm>
          <a:prstGeom prst="rect">
            <a:avLst/>
          </a:prstGeom>
        </p:spPr>
      </p:pic>
      <p:pic>
        <p:nvPicPr>
          <p:cNvPr id="41" name="Picture 41">
            <a:extLst>
              <a:ext uri="{FF2B5EF4-FFF2-40B4-BE49-F238E27FC236}">
                <a16:creationId xmlns:a16="http://schemas.microsoft.com/office/drawing/2014/main" id="{6C9A79D6-7419-56B7-B772-1B626A14283E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166100" y="8451849"/>
            <a:ext cx="393700" cy="393700"/>
          </a:xfrm>
          <a:prstGeom prst="rect">
            <a:avLst/>
          </a:prstGeom>
        </p:spPr>
      </p:pic>
      <p:pic>
        <p:nvPicPr>
          <p:cNvPr id="42" name="Picture 42">
            <a:extLst>
              <a:ext uri="{FF2B5EF4-FFF2-40B4-BE49-F238E27FC236}">
                <a16:creationId xmlns:a16="http://schemas.microsoft.com/office/drawing/2014/main" id="{6CF054EF-701F-77F3-0596-D9B61AD735DA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8153400" y="8439149"/>
            <a:ext cx="431800" cy="444500"/>
          </a:xfrm>
          <a:prstGeom prst="rect">
            <a:avLst/>
          </a:prstGeom>
        </p:spPr>
      </p:pic>
      <p:pic>
        <p:nvPicPr>
          <p:cNvPr id="58" name="Picture 44">
            <a:extLst>
              <a:ext uri="{FF2B5EF4-FFF2-40B4-BE49-F238E27FC236}">
                <a16:creationId xmlns:a16="http://schemas.microsoft.com/office/drawing/2014/main" id="{451E8063-1BC0-920D-B097-7EA2B578C709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 rot="60000">
            <a:off x="11963400" y="8197849"/>
            <a:ext cx="393700" cy="393700"/>
          </a:xfrm>
          <a:prstGeom prst="rect">
            <a:avLst/>
          </a:prstGeom>
        </p:spPr>
      </p:pic>
      <p:pic>
        <p:nvPicPr>
          <p:cNvPr id="63" name="Picture 45">
            <a:extLst>
              <a:ext uri="{FF2B5EF4-FFF2-40B4-BE49-F238E27FC236}">
                <a16:creationId xmlns:a16="http://schemas.microsoft.com/office/drawing/2014/main" id="{DE31E5DD-D794-9105-65E4-297B99FC3C48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 rot="60000">
            <a:off x="11950700" y="8172449"/>
            <a:ext cx="431800" cy="444500"/>
          </a:xfrm>
          <a:prstGeom prst="rect">
            <a:avLst/>
          </a:prstGeom>
        </p:spPr>
      </p:pic>
      <p:pic>
        <p:nvPicPr>
          <p:cNvPr id="65" name="Picture 47">
            <a:extLst>
              <a:ext uri="{FF2B5EF4-FFF2-40B4-BE49-F238E27FC236}">
                <a16:creationId xmlns:a16="http://schemas.microsoft.com/office/drawing/2014/main" id="{7FF879FC-DF4D-248A-E7FC-2E4DAD1B85D2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 rot="60000">
            <a:off x="15862300" y="8528049"/>
            <a:ext cx="393700" cy="393700"/>
          </a:xfrm>
          <a:prstGeom prst="rect">
            <a:avLst/>
          </a:prstGeom>
        </p:spPr>
      </p:pic>
      <p:pic>
        <p:nvPicPr>
          <p:cNvPr id="66" name="Picture 48">
            <a:extLst>
              <a:ext uri="{FF2B5EF4-FFF2-40B4-BE49-F238E27FC236}">
                <a16:creationId xmlns:a16="http://schemas.microsoft.com/office/drawing/2014/main" id="{19696BEF-4D6D-5B9B-CED9-418A6029DDDC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 rot="60000">
            <a:off x="15836900" y="8502649"/>
            <a:ext cx="431800" cy="444500"/>
          </a:xfrm>
          <a:prstGeom prst="rect">
            <a:avLst/>
          </a:prstGeom>
        </p:spPr>
      </p:pic>
      <p:pic>
        <p:nvPicPr>
          <p:cNvPr id="67" name="Picture 50">
            <a:extLst>
              <a:ext uri="{FF2B5EF4-FFF2-40B4-BE49-F238E27FC236}">
                <a16:creationId xmlns:a16="http://schemas.microsoft.com/office/drawing/2014/main" id="{1849C2BC-4179-6668-B019-2E4A38DE5A9B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4483100" y="2266949"/>
            <a:ext cx="8699500" cy="2755900"/>
          </a:xfrm>
          <a:prstGeom prst="rect">
            <a:avLst/>
          </a:prstGeom>
        </p:spPr>
      </p:pic>
      <p:sp>
        <p:nvSpPr>
          <p:cNvPr id="68" name="AutoShape 2" descr="아이유가 입은 뉴발란스 옷, 어디에서 본 것 같지 않나요? (사진) | 위키트리">
            <a:extLst>
              <a:ext uri="{FF2B5EF4-FFF2-40B4-BE49-F238E27FC236}">
                <a16:creationId xmlns:a16="http://schemas.microsoft.com/office/drawing/2014/main" id="{F85CCC65-ECD9-0511-607E-1DF09037EF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600074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9" name="Picture 8" descr="New Balance Korea">
            <a:extLst>
              <a:ext uri="{FF2B5EF4-FFF2-40B4-BE49-F238E27FC236}">
                <a16:creationId xmlns:a16="http://schemas.microsoft.com/office/drawing/2014/main" id="{8BE01911-CC02-A9FD-5C14-1ED2C49AC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113" y="5489659"/>
            <a:ext cx="2981753" cy="359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12">
            <a:extLst>
              <a:ext uri="{FF2B5EF4-FFF2-40B4-BE49-F238E27FC236}">
                <a16:creationId xmlns:a16="http://schemas.microsoft.com/office/drawing/2014/main" id="{F2CD0572-B7ED-52A3-B088-1D3D31005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5907">
            <a:off x="9554911" y="5083905"/>
            <a:ext cx="3043244" cy="3669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14" descr="뉴발란스 '992' 그레이 국내 재발매 정보 : 네이버 포스트">
            <a:extLst>
              <a:ext uri="{FF2B5EF4-FFF2-40B4-BE49-F238E27FC236}">
                <a16:creationId xmlns:a16="http://schemas.microsoft.com/office/drawing/2014/main" id="{1D3BB726-4428-C749-1A15-070DC1A4B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25058">
            <a:off x="1745341" y="5186129"/>
            <a:ext cx="3223204" cy="354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16" descr="뉴발란스, 브랜드 앰버서더 '아이유'와 함께한 2021년 FW시즌 캠페인 화보 | TENANT news">
            <a:extLst>
              <a:ext uri="{FF2B5EF4-FFF2-40B4-BE49-F238E27FC236}">
                <a16:creationId xmlns:a16="http://schemas.microsoft.com/office/drawing/2014/main" id="{F2F9F278-712A-594F-1D5F-995A18352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7701" y="5489658"/>
            <a:ext cx="3011499" cy="363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6406E5DB-6A10-08D5-676A-0813CCBD8F21}"/>
              </a:ext>
            </a:extLst>
          </p:cNvPr>
          <p:cNvSpPr txBox="1"/>
          <p:nvPr/>
        </p:nvSpPr>
        <p:spPr>
          <a:xfrm>
            <a:off x="2760092" y="8817873"/>
            <a:ext cx="135394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>
                <a:latin typeface="Danjo-bold" pitchFamily="50" charset="0"/>
                <a:ea typeface="Danjo-bold" pitchFamily="50" charset="0"/>
              </a:rPr>
              <a:t>신발</a:t>
            </a:r>
            <a:endParaRPr lang="en-US" altLang="ko-KR" sz="3600">
              <a:latin typeface="Danjo-bold" pitchFamily="50" charset="0"/>
              <a:ea typeface="Danjo-bold" pitchFamily="50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5593473-FF35-1655-5DD8-8F681EB7C17C}"/>
              </a:ext>
            </a:extLst>
          </p:cNvPr>
          <p:cNvSpPr txBox="1"/>
          <p:nvPr/>
        </p:nvSpPr>
        <p:spPr>
          <a:xfrm>
            <a:off x="5684209" y="9113982"/>
            <a:ext cx="307644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>
                <a:latin typeface="Danjo-bold" pitchFamily="50" charset="0"/>
                <a:ea typeface="Danjo-bold" pitchFamily="50" charset="0"/>
              </a:rPr>
              <a:t>스포츠웨어</a:t>
            </a:r>
            <a:endParaRPr lang="en-US" altLang="ko-KR" sz="3600">
              <a:latin typeface="Danjo-bold" pitchFamily="50" charset="0"/>
              <a:ea typeface="Danjo-bold" pitchFamily="50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B4E7C4E-D2D4-8428-48A8-CF76ACF87811}"/>
              </a:ext>
            </a:extLst>
          </p:cNvPr>
          <p:cNvSpPr txBox="1"/>
          <p:nvPr/>
        </p:nvSpPr>
        <p:spPr>
          <a:xfrm>
            <a:off x="10282994" y="8924151"/>
            <a:ext cx="135394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>
                <a:latin typeface="Danjo-bold" pitchFamily="50" charset="0"/>
                <a:ea typeface="Danjo-bold" pitchFamily="50" charset="0"/>
              </a:rPr>
              <a:t>키즈</a:t>
            </a:r>
            <a:endParaRPr lang="en-US" altLang="ko-KR" sz="3600">
              <a:latin typeface="Danjo-bold" pitchFamily="50" charset="0"/>
              <a:ea typeface="Danjo-bold" pitchFamily="50" charset="0"/>
            </a:endParaRPr>
          </a:p>
        </p:txBody>
      </p:sp>
      <p:pic>
        <p:nvPicPr>
          <p:cNvPr id="77" name="Picture 34">
            <a:extLst>
              <a:ext uri="{FF2B5EF4-FFF2-40B4-BE49-F238E27FC236}">
                <a16:creationId xmlns:a16="http://schemas.microsoft.com/office/drawing/2014/main" id="{9D797915-F81B-C494-A298-A5BB1765384D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 rot="180000">
            <a:off x="15334804" y="5064840"/>
            <a:ext cx="762000" cy="1181100"/>
          </a:xfrm>
          <a:prstGeom prst="rect">
            <a:avLst/>
          </a:prstGeom>
        </p:spPr>
      </p:pic>
      <p:pic>
        <p:nvPicPr>
          <p:cNvPr id="78" name="Picture 34">
            <a:extLst>
              <a:ext uri="{FF2B5EF4-FFF2-40B4-BE49-F238E27FC236}">
                <a16:creationId xmlns:a16="http://schemas.microsoft.com/office/drawing/2014/main" id="{E43E8865-9B9F-87C4-330B-A592C5082ADB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 rot="180000">
            <a:off x="4747320" y="4627294"/>
            <a:ext cx="762000" cy="1181100"/>
          </a:xfrm>
          <a:prstGeom prst="rect">
            <a:avLst/>
          </a:prstGeom>
        </p:spPr>
      </p:pic>
      <p:pic>
        <p:nvPicPr>
          <p:cNvPr id="79" name="Picture 34">
            <a:extLst>
              <a:ext uri="{FF2B5EF4-FFF2-40B4-BE49-F238E27FC236}">
                <a16:creationId xmlns:a16="http://schemas.microsoft.com/office/drawing/2014/main" id="{8E88367E-E758-5EDF-51D0-3F2DD8920E99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 rot="180000">
            <a:off x="8038844" y="5041980"/>
            <a:ext cx="762000" cy="1181100"/>
          </a:xfrm>
          <a:prstGeom prst="rect">
            <a:avLst/>
          </a:prstGeom>
        </p:spPr>
      </p:pic>
      <p:pic>
        <p:nvPicPr>
          <p:cNvPr id="80" name="Picture 34">
            <a:extLst>
              <a:ext uri="{FF2B5EF4-FFF2-40B4-BE49-F238E27FC236}">
                <a16:creationId xmlns:a16="http://schemas.microsoft.com/office/drawing/2014/main" id="{3617039A-8D1D-F5AD-3957-3ECF4B493E8B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 rot="180000">
            <a:off x="12062208" y="4686298"/>
            <a:ext cx="762000" cy="1181100"/>
          </a:xfrm>
          <a:prstGeom prst="rect">
            <a:avLst/>
          </a:prstGeom>
        </p:spPr>
      </p:pic>
      <p:grpSp>
        <p:nvGrpSpPr>
          <p:cNvPr id="81" name="그룹 80">
            <a:extLst>
              <a:ext uri="{FF2B5EF4-FFF2-40B4-BE49-F238E27FC236}">
                <a16:creationId xmlns:a16="http://schemas.microsoft.com/office/drawing/2014/main" id="{2B9D07BA-A3C6-26D5-C4FB-0E5DFCBC511D}"/>
              </a:ext>
            </a:extLst>
          </p:cNvPr>
          <p:cNvGrpSpPr/>
          <p:nvPr/>
        </p:nvGrpSpPr>
        <p:grpSpPr>
          <a:xfrm>
            <a:off x="86956" y="2126277"/>
            <a:ext cx="294044" cy="304800"/>
            <a:chOff x="5039956" y="5143500"/>
            <a:chExt cx="294044" cy="304800"/>
          </a:xfrm>
        </p:grpSpPr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4D7C8756-66B2-6CD1-E350-4B1746A1C814}"/>
                </a:ext>
              </a:extLst>
            </p:cNvPr>
            <p:cNvCxnSpPr>
              <a:cxnSpLocks/>
            </p:cNvCxnSpPr>
            <p:nvPr/>
          </p:nvCxnSpPr>
          <p:spPr>
            <a:xfrm>
              <a:off x="5039956" y="5448300"/>
              <a:ext cx="294044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5B0B20AC-A633-361A-FA1A-217D17889CAF}"/>
                </a:ext>
              </a:extLst>
            </p:cNvPr>
            <p:cNvCxnSpPr>
              <a:cxnSpLocks/>
            </p:cNvCxnSpPr>
            <p:nvPr/>
          </p:nvCxnSpPr>
          <p:spPr>
            <a:xfrm>
              <a:off x="5039956" y="5295900"/>
              <a:ext cx="294044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F05A660E-8D74-B8E9-24FF-48FA0EDC89FC}"/>
                </a:ext>
              </a:extLst>
            </p:cNvPr>
            <p:cNvCxnSpPr>
              <a:cxnSpLocks/>
            </p:cNvCxnSpPr>
            <p:nvPr/>
          </p:nvCxnSpPr>
          <p:spPr>
            <a:xfrm>
              <a:off x="5039956" y="5143500"/>
              <a:ext cx="294044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A535F04B-D49A-AB06-7311-1AC979070FBE}"/>
              </a:ext>
            </a:extLst>
          </p:cNvPr>
          <p:cNvSpPr txBox="1"/>
          <p:nvPr/>
        </p:nvSpPr>
        <p:spPr>
          <a:xfrm>
            <a:off x="14221642" y="9221569"/>
            <a:ext cx="171351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>
                <a:latin typeface="Danjo-bold" pitchFamily="50" charset="0"/>
                <a:ea typeface="Danjo-bold" pitchFamily="50" charset="0"/>
              </a:rPr>
              <a:t>일상복</a:t>
            </a:r>
            <a:endParaRPr lang="en-US" altLang="ko-KR" sz="3600">
              <a:latin typeface="Danjo-bold" pitchFamily="50" charset="0"/>
              <a:ea typeface="Danjo-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575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898296400" y="464477100"/>
            <a:ext cx="2147483647" cy="2147483647"/>
            <a:chOff x="-898296400" y="464553300"/>
            <a:chExt cx="2147483647" cy="2147483647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250" y="-99666"/>
            <a:ext cx="18478500" cy="102489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7483647" y="2147331247"/>
            <a:ext cx="2147483647" cy="2147483647"/>
            <a:chOff x="2147483647" y="2147407447"/>
            <a:chExt cx="2147483647" cy="2147483647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900" y="-50800"/>
            <a:ext cx="2451100" cy="6731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41300" y="419100"/>
            <a:ext cx="18783300" cy="5715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331247"/>
            <a:ext cx="2147483647" cy="2147483647"/>
            <a:chOff x="2147483647" y="2147407447"/>
            <a:chExt cx="2147483647" cy="2147483647"/>
          </a:xfrm>
        </p:grpSpPr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2600" y="533400"/>
            <a:ext cx="15039109" cy="3429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571500"/>
            <a:ext cx="254000" cy="2540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3700" y="571500"/>
            <a:ext cx="254000" cy="2540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70000" y="571500"/>
            <a:ext cx="254000" cy="2540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17722850" y="673100"/>
            <a:ext cx="279400" cy="635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2100" y="136622"/>
            <a:ext cx="177800" cy="177800"/>
          </a:xfrm>
          <a:prstGeom prst="rect">
            <a:avLst/>
          </a:prstGeom>
        </p:spPr>
      </p:pic>
      <p:grpSp>
        <p:nvGrpSpPr>
          <p:cNvPr id="19" name="Group 19"/>
          <p:cNvGrpSpPr/>
          <p:nvPr/>
        </p:nvGrpSpPr>
        <p:grpSpPr>
          <a:xfrm>
            <a:off x="2147483647" y="2147331247"/>
            <a:ext cx="2147483647" cy="2147483647"/>
            <a:chOff x="2147483647" y="2147407447"/>
            <a:chExt cx="2147483647" cy="2147483647"/>
          </a:xfrm>
        </p:grpSpPr>
      </p:grpSp>
      <p:pic>
        <p:nvPicPr>
          <p:cNvPr id="22" name="Picture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3400" y="136622"/>
            <a:ext cx="177800" cy="1778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7400" y="136622"/>
            <a:ext cx="177800" cy="177800"/>
          </a:xfrm>
          <a:prstGeom prst="rect">
            <a:avLst/>
          </a:prstGeom>
        </p:spPr>
      </p:pic>
      <p:grpSp>
        <p:nvGrpSpPr>
          <p:cNvPr id="24" name="Group 24"/>
          <p:cNvGrpSpPr/>
          <p:nvPr/>
        </p:nvGrpSpPr>
        <p:grpSpPr>
          <a:xfrm>
            <a:off x="2147483647" y="2147331247"/>
            <a:ext cx="2147483647" cy="2147483647"/>
            <a:chOff x="2147483647" y="2147407447"/>
            <a:chExt cx="2147483647" cy="2147483647"/>
          </a:xfrm>
        </p:grpSpPr>
      </p:grpSp>
      <p:pic>
        <p:nvPicPr>
          <p:cNvPr id="26" name="Picture 2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89100" y="88900"/>
            <a:ext cx="203200" cy="203200"/>
          </a:xfrm>
          <a:prstGeom prst="rect">
            <a:avLst/>
          </a:prstGeom>
        </p:spPr>
      </p:pic>
      <p:grpSp>
        <p:nvGrpSpPr>
          <p:cNvPr id="28" name="Group 28"/>
          <p:cNvGrpSpPr/>
          <p:nvPr/>
        </p:nvGrpSpPr>
        <p:grpSpPr>
          <a:xfrm>
            <a:off x="2147483647" y="2147331247"/>
            <a:ext cx="2147483647" cy="853808300"/>
            <a:chOff x="2147483647" y="2147407447"/>
            <a:chExt cx="2147483647" cy="853808300"/>
          </a:xfrm>
        </p:grpSpPr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99283D2-8CC9-96D9-53A6-E93513543244}"/>
              </a:ext>
            </a:extLst>
          </p:cNvPr>
          <p:cNvSpPr txBox="1"/>
          <p:nvPr/>
        </p:nvSpPr>
        <p:spPr>
          <a:xfrm>
            <a:off x="1750995" y="501134"/>
            <a:ext cx="4182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Danjo-bold" pitchFamily="50" charset="0"/>
                <a:ea typeface="Danjo-bold" pitchFamily="50" charset="0"/>
              </a:rPr>
              <a:t>www.</a:t>
            </a:r>
            <a:r>
              <a:rPr lang="ko-KR" altLang="en-US" b="1">
                <a:latin typeface="Danjo-bold" pitchFamily="50" charset="0"/>
                <a:ea typeface="Danjo-bold" pitchFamily="50" charset="0"/>
              </a:rPr>
              <a:t>쌍용마켙</a:t>
            </a:r>
            <a:r>
              <a:rPr lang="en-US" altLang="ko-KR" b="1">
                <a:latin typeface="Danjo-bold" pitchFamily="50" charset="0"/>
                <a:ea typeface="Danjo-bold" pitchFamily="50" charset="0"/>
              </a:rPr>
              <a:t>.com</a:t>
            </a:r>
            <a:endParaRPr lang="ko-KR" altLang="en-US" sz="1600" b="1">
              <a:latin typeface="Danjo-bold" pitchFamily="50" charset="0"/>
              <a:ea typeface="Danjo-bold" pitchFamily="50" charset="0"/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21B3E612-6F46-31A1-7FC8-FB2993734A3D}"/>
              </a:ext>
            </a:extLst>
          </p:cNvPr>
          <p:cNvGrpSpPr/>
          <p:nvPr/>
        </p:nvGrpSpPr>
        <p:grpSpPr>
          <a:xfrm>
            <a:off x="12074359" y="1155301"/>
            <a:ext cx="3860799" cy="533399"/>
            <a:chOff x="10197368" y="1155301"/>
            <a:chExt cx="3860799" cy="533399"/>
          </a:xfrm>
        </p:grpSpPr>
        <p:sp>
          <p:nvSpPr>
            <p:cNvPr id="30" name="순서도: 수행의 시작/종료 29">
              <a:extLst>
                <a:ext uri="{FF2B5EF4-FFF2-40B4-BE49-F238E27FC236}">
                  <a16:creationId xmlns:a16="http://schemas.microsoft.com/office/drawing/2014/main" id="{7B47E284-3D76-ACE0-470E-A6D0213B68C1}"/>
                </a:ext>
              </a:extLst>
            </p:cNvPr>
            <p:cNvSpPr/>
            <p:nvPr/>
          </p:nvSpPr>
          <p:spPr>
            <a:xfrm>
              <a:off x="10197368" y="1155301"/>
              <a:ext cx="3860799" cy="533399"/>
            </a:xfrm>
            <a:prstGeom prst="flowChartTerminator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4" name="그래픽 33" descr="돋보기">
              <a:extLst>
                <a:ext uri="{FF2B5EF4-FFF2-40B4-BE49-F238E27FC236}">
                  <a16:creationId xmlns:a16="http://schemas.microsoft.com/office/drawing/2014/main" id="{7C59231D-4951-1150-E41A-A74DCCB909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445780" y="1205700"/>
              <a:ext cx="432600" cy="432600"/>
            </a:xfrm>
            <a:prstGeom prst="rect">
              <a:avLst/>
            </a:prstGeom>
          </p:spPr>
        </p:pic>
      </p:grpSp>
      <p:sp>
        <p:nvSpPr>
          <p:cNvPr id="35" name="별: 꼭짓점 5개 34">
            <a:extLst>
              <a:ext uri="{FF2B5EF4-FFF2-40B4-BE49-F238E27FC236}">
                <a16:creationId xmlns:a16="http://schemas.microsoft.com/office/drawing/2014/main" id="{1D7975F6-6CB9-3E6B-89A1-DE3DF00E3F34}"/>
              </a:ext>
            </a:extLst>
          </p:cNvPr>
          <p:cNvSpPr/>
          <p:nvPr/>
        </p:nvSpPr>
        <p:spPr>
          <a:xfrm>
            <a:off x="16966868" y="476013"/>
            <a:ext cx="429491" cy="3937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래픽 44" descr="쇼핑 카트">
            <a:extLst>
              <a:ext uri="{FF2B5EF4-FFF2-40B4-BE49-F238E27FC236}">
                <a16:creationId xmlns:a16="http://schemas.microsoft.com/office/drawing/2014/main" id="{3C9D3304-0D19-CD90-8AB7-D42A9D5990B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6224651" y="1158550"/>
            <a:ext cx="520300" cy="520300"/>
          </a:xfrm>
          <a:prstGeom prst="rect">
            <a:avLst/>
          </a:prstGeom>
        </p:spPr>
      </p:pic>
      <p:pic>
        <p:nvPicPr>
          <p:cNvPr id="47" name="그래픽 46" descr="하트">
            <a:extLst>
              <a:ext uri="{FF2B5EF4-FFF2-40B4-BE49-F238E27FC236}">
                <a16:creationId xmlns:a16="http://schemas.microsoft.com/office/drawing/2014/main" id="{F3BB2720-DE9B-0E41-B48C-75975D3F06A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921464" y="1150635"/>
            <a:ext cx="520301" cy="520301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4B336E3F-E9BC-93F6-E160-F23A33203500}"/>
              </a:ext>
            </a:extLst>
          </p:cNvPr>
          <p:cNvSpPr/>
          <p:nvPr/>
        </p:nvSpPr>
        <p:spPr>
          <a:xfrm>
            <a:off x="-381000" y="1853401"/>
            <a:ext cx="19278600" cy="8345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그래픽 48" descr="사용자">
            <a:extLst>
              <a:ext uri="{FF2B5EF4-FFF2-40B4-BE49-F238E27FC236}">
                <a16:creationId xmlns:a16="http://schemas.microsoft.com/office/drawing/2014/main" id="{3E6D0013-6636-E3CF-6E3A-603A002974E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7584834" y="1163734"/>
            <a:ext cx="550766" cy="550766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4A94157F-5D76-554D-3D85-1585E52C3F16}"/>
              </a:ext>
            </a:extLst>
          </p:cNvPr>
          <p:cNvSpPr txBox="1"/>
          <p:nvPr/>
        </p:nvSpPr>
        <p:spPr>
          <a:xfrm>
            <a:off x="2083869" y="8118"/>
            <a:ext cx="9648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>
                <a:latin typeface="Danjo-bold" pitchFamily="50" charset="0"/>
                <a:ea typeface="Danjo-bold" pitchFamily="50" charset="0"/>
              </a:rPr>
              <a:t>쌍용마켙</a:t>
            </a:r>
            <a:endParaRPr lang="ko-KR" altLang="en-US"/>
          </a:p>
        </p:txBody>
      </p:sp>
      <p:pic>
        <p:nvPicPr>
          <p:cNvPr id="95" name="그림 94">
            <a:extLst>
              <a:ext uri="{FF2B5EF4-FFF2-40B4-BE49-F238E27FC236}">
                <a16:creationId xmlns:a16="http://schemas.microsoft.com/office/drawing/2014/main" id="{A6F03B3E-D0AA-23BE-A3E4-742ECCA26DA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9" y="815607"/>
            <a:ext cx="3200402" cy="106680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806A497-A97B-7DDA-CB5B-94469538E5C4}"/>
              </a:ext>
            </a:extLst>
          </p:cNvPr>
          <p:cNvSpPr/>
          <p:nvPr/>
        </p:nvSpPr>
        <p:spPr>
          <a:xfrm>
            <a:off x="-41841" y="1853401"/>
            <a:ext cx="2125710" cy="834582"/>
          </a:xfrm>
          <a:prstGeom prst="rect">
            <a:avLst/>
          </a:prstGeom>
          <a:solidFill>
            <a:schemeClr val="accent3">
              <a:lumMod val="7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19BA80-43A7-715C-DF23-EAAD4251B269}"/>
              </a:ext>
            </a:extLst>
          </p:cNvPr>
          <p:cNvSpPr txBox="1"/>
          <p:nvPr/>
        </p:nvSpPr>
        <p:spPr>
          <a:xfrm>
            <a:off x="565150" y="1893957"/>
            <a:ext cx="1518719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4400">
                <a:latin typeface="Cooper Black" panose="0208090404030B020404" pitchFamily="18" charset="0"/>
                <a:ea typeface="Danjo-bold" pitchFamily="50" charset="0"/>
              </a:rPr>
              <a:t>기획</a:t>
            </a:r>
            <a:endParaRPr lang="ko-KR" altLang="en-US" sz="4000">
              <a:latin typeface="Cooper Black" panose="0208090404030B020404" pitchFamily="18" charset="0"/>
              <a:ea typeface="Danjo-bold" pitchFamily="50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E80D613-5BE9-0954-C042-33FB08EAFFBF}"/>
              </a:ext>
            </a:extLst>
          </p:cNvPr>
          <p:cNvSpPr/>
          <p:nvPr/>
        </p:nvSpPr>
        <p:spPr>
          <a:xfrm>
            <a:off x="2094164" y="1853401"/>
            <a:ext cx="1518719" cy="834582"/>
          </a:xfrm>
          <a:prstGeom prst="rect">
            <a:avLst/>
          </a:prstGeom>
          <a:solidFill>
            <a:schemeClr val="accent3">
              <a:lumMod val="60000"/>
              <a:lumOff val="4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E476A99-3562-7966-4B58-5A9A43A41692}"/>
              </a:ext>
            </a:extLst>
          </p:cNvPr>
          <p:cNvSpPr txBox="1"/>
          <p:nvPr/>
        </p:nvSpPr>
        <p:spPr>
          <a:xfrm>
            <a:off x="2070100" y="2039149"/>
            <a:ext cx="32639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Cooper Black" panose="0208090404030B020404" pitchFamily="18" charset="0"/>
                <a:ea typeface="Danjo-bold" pitchFamily="50" charset="0"/>
              </a:rPr>
              <a:t>벤치 마킹</a:t>
            </a:r>
            <a:endParaRPr lang="ko-KR" altLang="en-US" sz="2000">
              <a:latin typeface="Cooper Black" panose="0208090404030B020404" pitchFamily="18" charset="0"/>
              <a:ea typeface="Danjo-bold" pitchFamily="50" charset="0"/>
            </a:endParaRPr>
          </a:p>
        </p:txBody>
      </p:sp>
      <p:sp>
        <p:nvSpPr>
          <p:cNvPr id="31" name="AutoShape 12" descr="올리브식권 - Google Play 앱">
            <a:extLst>
              <a:ext uri="{FF2B5EF4-FFF2-40B4-BE49-F238E27FC236}">
                <a16:creationId xmlns:a16="http://schemas.microsoft.com/office/drawing/2014/main" id="{CC3977BA-E516-1D2C-A20E-74C1EE448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5400" y="5579919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7" name="내용 개체 틀 2">
            <a:extLst>
              <a:ext uri="{FF2B5EF4-FFF2-40B4-BE49-F238E27FC236}">
                <a16:creationId xmlns:a16="http://schemas.microsoft.com/office/drawing/2014/main" id="{6EB03CD3-E0FA-EDD0-3D29-DA814844D088}"/>
              </a:ext>
            </a:extLst>
          </p:cNvPr>
          <p:cNvSpPr txBox="1">
            <a:spLocks/>
          </p:cNvSpPr>
          <p:nvPr/>
        </p:nvSpPr>
        <p:spPr>
          <a:xfrm>
            <a:off x="1257300" y="2266950"/>
            <a:ext cx="16059150" cy="652700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2D7299C6-31F3-72FE-C982-229426049F47}"/>
              </a:ext>
            </a:extLst>
          </p:cNvPr>
          <p:cNvGrpSpPr/>
          <p:nvPr/>
        </p:nvGrpSpPr>
        <p:grpSpPr>
          <a:xfrm>
            <a:off x="86956" y="2126277"/>
            <a:ext cx="294044" cy="304800"/>
            <a:chOff x="5039956" y="5143500"/>
            <a:chExt cx="294044" cy="304800"/>
          </a:xfrm>
        </p:grpSpPr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A9DCBA70-9BD6-CAFC-B4BA-BAB73762A592}"/>
                </a:ext>
              </a:extLst>
            </p:cNvPr>
            <p:cNvCxnSpPr>
              <a:cxnSpLocks/>
            </p:cNvCxnSpPr>
            <p:nvPr/>
          </p:nvCxnSpPr>
          <p:spPr>
            <a:xfrm>
              <a:off x="5039956" y="5448300"/>
              <a:ext cx="294044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F0E1B6AD-937B-1ABF-6ED8-CB728E355403}"/>
                </a:ext>
              </a:extLst>
            </p:cNvPr>
            <p:cNvCxnSpPr>
              <a:cxnSpLocks/>
            </p:cNvCxnSpPr>
            <p:nvPr/>
          </p:nvCxnSpPr>
          <p:spPr>
            <a:xfrm>
              <a:off x="5039956" y="5295900"/>
              <a:ext cx="294044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950CC113-BAB7-B9EA-F0F3-43D349542B62}"/>
                </a:ext>
              </a:extLst>
            </p:cNvPr>
            <p:cNvCxnSpPr>
              <a:cxnSpLocks/>
            </p:cNvCxnSpPr>
            <p:nvPr/>
          </p:nvCxnSpPr>
          <p:spPr>
            <a:xfrm>
              <a:off x="5039956" y="5143500"/>
              <a:ext cx="294044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18" descr="카페24 디자인센터">
            <a:extLst>
              <a:ext uri="{FF2B5EF4-FFF2-40B4-BE49-F238E27FC236}">
                <a16:creationId xmlns:a16="http://schemas.microsoft.com/office/drawing/2014/main" id="{EE2C25F5-647E-AAF6-BF94-38C2F420BFEB}"/>
              </a:ext>
            </a:extLst>
          </p:cNvPr>
          <p:cNvPicPr>
            <a:picLocks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9274" y="4051158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2A43791-B5AD-39D8-5438-73EC55817712}"/>
              </a:ext>
            </a:extLst>
          </p:cNvPr>
          <p:cNvSpPr txBox="1"/>
          <p:nvPr/>
        </p:nvSpPr>
        <p:spPr>
          <a:xfrm>
            <a:off x="11887537" y="6913435"/>
            <a:ext cx="212667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700">
                <a:latin typeface="Danjo-bold" pitchFamily="50" charset="0"/>
                <a:ea typeface="Danjo-bold" pitchFamily="50" charset="0"/>
                <a:cs typeface="Segoe UI Semibold" panose="020B0702040204020203" pitchFamily="34" charset="0"/>
              </a:rPr>
              <a:t>㈜ 카페</a:t>
            </a:r>
            <a:r>
              <a:rPr lang="en-US" altLang="ko-KR" sz="2700">
                <a:latin typeface="Danjo-bold" pitchFamily="50" charset="0"/>
                <a:ea typeface="Danjo-bold" pitchFamily="50" charset="0"/>
                <a:cs typeface="Segoe UI Semibold" panose="020B0702040204020203" pitchFamily="34" charset="0"/>
              </a:rPr>
              <a:t>24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170C8F01-FE75-CE3F-F675-D5F7D49921CB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43" y="4132119"/>
            <a:ext cx="2662239" cy="266223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DF233DA-E9E3-52A2-5121-AF1972CC6F19}"/>
              </a:ext>
            </a:extLst>
          </p:cNvPr>
          <p:cNvSpPr txBox="1"/>
          <p:nvPr/>
        </p:nvSpPr>
        <p:spPr>
          <a:xfrm>
            <a:off x="1319025" y="6913435"/>
            <a:ext cx="212667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700">
                <a:latin typeface="Danjo-bold" pitchFamily="50" charset="0"/>
                <a:ea typeface="Danjo-bold" pitchFamily="50" charset="0"/>
                <a:cs typeface="Segoe UI Semibold" panose="020B0702040204020203" pitchFamily="34" charset="0"/>
              </a:rPr>
              <a:t>뉴발란스</a:t>
            </a:r>
            <a:endParaRPr lang="en-US" altLang="ko-KR" sz="2700">
              <a:latin typeface="Danjo-bold" pitchFamily="50" charset="0"/>
              <a:ea typeface="Danjo-bold" pitchFamily="50" charset="0"/>
              <a:cs typeface="Segoe UI Semibold" panose="020B0702040204020203" pitchFamily="34" charset="0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BF0991D0-D6E7-4918-C694-A45EBE80A98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170" y="4051158"/>
            <a:ext cx="2725736" cy="27432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C12D1A1B-41F4-0A84-A452-82424E5C3F50}"/>
              </a:ext>
            </a:extLst>
          </p:cNvPr>
          <p:cNvSpPr txBox="1"/>
          <p:nvPr/>
        </p:nvSpPr>
        <p:spPr>
          <a:xfrm>
            <a:off x="4537701" y="6913435"/>
            <a:ext cx="212667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700">
                <a:latin typeface="Danjo-bold" pitchFamily="50" charset="0"/>
                <a:ea typeface="Danjo-bold" pitchFamily="50" charset="0"/>
                <a:cs typeface="Segoe UI Semibold" panose="020B0702040204020203" pitchFamily="34" charset="0"/>
              </a:rPr>
              <a:t>무신사</a:t>
            </a:r>
            <a:endParaRPr lang="en-US" altLang="ko-KR" sz="2700">
              <a:latin typeface="Danjo-bold" pitchFamily="50" charset="0"/>
              <a:ea typeface="Danjo-bold" pitchFamily="50" charset="0"/>
              <a:cs typeface="Segoe UI Semibold" panose="020B0702040204020203" pitchFamily="34" charset="0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B790AC01-A431-EF21-D1BF-4E6A73DA5E62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896726" y="4038946"/>
            <a:ext cx="2743200" cy="274320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1ED951EC-77F7-BD3C-F7F1-CFE98EF47875}"/>
              </a:ext>
            </a:extLst>
          </p:cNvPr>
          <p:cNvSpPr txBox="1"/>
          <p:nvPr/>
        </p:nvSpPr>
        <p:spPr>
          <a:xfrm>
            <a:off x="7987091" y="6913435"/>
            <a:ext cx="25750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700">
                <a:latin typeface="Danjo-bold" pitchFamily="50" charset="0"/>
                <a:ea typeface="Danjo-bold" pitchFamily="50" charset="0"/>
                <a:cs typeface="Segoe UI Semibold" panose="020B0702040204020203" pitchFamily="34" charset="0"/>
              </a:rPr>
              <a:t>네이버</a:t>
            </a:r>
            <a:br>
              <a:rPr lang="en-US" altLang="ko-KR" sz="2700">
                <a:latin typeface="Danjo-bold" pitchFamily="50" charset="0"/>
                <a:ea typeface="Danjo-bold" pitchFamily="50" charset="0"/>
                <a:cs typeface="Segoe UI Semibold" panose="020B0702040204020203" pitchFamily="34" charset="0"/>
              </a:rPr>
            </a:br>
            <a:r>
              <a:rPr lang="ko-KR" altLang="en-US" sz="2700">
                <a:latin typeface="Danjo-bold" pitchFamily="50" charset="0"/>
                <a:ea typeface="Danjo-bold" pitchFamily="50" charset="0"/>
                <a:cs typeface="Segoe UI Semibold" panose="020B0702040204020203" pitchFamily="34" charset="0"/>
              </a:rPr>
              <a:t>스마트스토어</a:t>
            </a:r>
            <a:endParaRPr lang="en-US" altLang="ko-KR" sz="2700">
              <a:latin typeface="Danjo-bold" pitchFamily="50" charset="0"/>
              <a:ea typeface="Danjo-bold" pitchFamily="50" charset="0"/>
              <a:cs typeface="Segoe UI Semibold" panose="020B0702040204020203" pitchFamily="34" charset="0"/>
            </a:endParaRPr>
          </a:p>
        </p:txBody>
      </p:sp>
      <p:pic>
        <p:nvPicPr>
          <p:cNvPr id="1026" name="Picture 2" descr="다나와 로고. (사진 = 다나와 홈페이지)">
            <a:extLst>
              <a:ext uri="{FF2B5EF4-FFF2-40B4-BE49-F238E27FC236}">
                <a16:creationId xmlns:a16="http://schemas.microsoft.com/office/drawing/2014/main" id="{9F15A4C2-4817-EED6-FB9A-CB2BC6BC6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045" y="4038946"/>
            <a:ext cx="2728093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2B2DB48-F3DB-67A3-2153-B2BB467CA2B2}"/>
              </a:ext>
            </a:extLst>
          </p:cNvPr>
          <p:cNvSpPr txBox="1"/>
          <p:nvPr/>
        </p:nvSpPr>
        <p:spPr>
          <a:xfrm>
            <a:off x="15395834" y="6913435"/>
            <a:ext cx="212667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700">
                <a:latin typeface="Danjo-bold" pitchFamily="50" charset="0"/>
                <a:ea typeface="Danjo-bold" pitchFamily="50" charset="0"/>
                <a:cs typeface="Segoe UI Semibold" panose="020B0702040204020203" pitchFamily="34" charset="0"/>
              </a:rPr>
              <a:t>다나와</a:t>
            </a:r>
            <a:endParaRPr lang="en-US" altLang="ko-KR" sz="2700">
              <a:latin typeface="Danjo-bold" pitchFamily="50" charset="0"/>
              <a:ea typeface="Danjo-bold" pitchFamily="50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979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</TotalTime>
  <Words>1809</Words>
  <Application>Microsoft Office PowerPoint</Application>
  <PresentationFormat>사용자 지정</PresentationFormat>
  <Paragraphs>362</Paragraphs>
  <Slides>21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0" baseType="lpstr">
      <vt:lpstr>HY헤드라인M</vt:lpstr>
      <vt:lpstr>맑은 고딕</vt:lpstr>
      <vt:lpstr>맑은 고딕</vt:lpstr>
      <vt:lpstr>Arial</vt:lpstr>
      <vt:lpstr>Calibri</vt:lpstr>
      <vt:lpstr>Cooper Black</vt:lpstr>
      <vt:lpstr>Danjo-bold</vt:lpstr>
      <vt:lpstr>Segoe UI Semibold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a</cp:lastModifiedBy>
  <cp:revision>680</cp:revision>
  <dcterms:created xsi:type="dcterms:W3CDTF">2006-08-16T00:00:00Z</dcterms:created>
  <dcterms:modified xsi:type="dcterms:W3CDTF">2024-07-10T06:50:39Z</dcterms:modified>
</cp:coreProperties>
</file>