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  <p:sldMasterId id="2147483789" r:id="rId2"/>
  </p:sldMasterIdLst>
  <p:notesMasterIdLst>
    <p:notesMasterId r:id="rId33"/>
  </p:notesMasterIdLst>
  <p:sldIdLst>
    <p:sldId id="1228" r:id="rId3"/>
    <p:sldId id="258" r:id="rId4"/>
    <p:sldId id="282" r:id="rId5"/>
    <p:sldId id="1234" r:id="rId6"/>
    <p:sldId id="1233" r:id="rId7"/>
    <p:sldId id="1235" r:id="rId8"/>
    <p:sldId id="1232" r:id="rId9"/>
    <p:sldId id="1240" r:id="rId10"/>
    <p:sldId id="1236" r:id="rId11"/>
    <p:sldId id="1241" r:id="rId12"/>
    <p:sldId id="1242" r:id="rId13"/>
    <p:sldId id="1243" r:id="rId14"/>
    <p:sldId id="1244" r:id="rId15"/>
    <p:sldId id="1245" r:id="rId16"/>
    <p:sldId id="1247" r:id="rId17"/>
    <p:sldId id="1248" r:id="rId18"/>
    <p:sldId id="1249" r:id="rId19"/>
    <p:sldId id="1250" r:id="rId20"/>
    <p:sldId id="1251" r:id="rId21"/>
    <p:sldId id="1253" r:id="rId22"/>
    <p:sldId id="1254" r:id="rId23"/>
    <p:sldId id="1256" r:id="rId24"/>
    <p:sldId id="1257" r:id="rId25"/>
    <p:sldId id="1258" r:id="rId26"/>
    <p:sldId id="1259" r:id="rId27"/>
    <p:sldId id="1260" r:id="rId28"/>
    <p:sldId id="1261" r:id="rId29"/>
    <p:sldId id="1262" r:id="rId30"/>
    <p:sldId id="1263" r:id="rId31"/>
    <p:sldId id="126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9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557" y="72"/>
      </p:cViewPr>
      <p:guideLst>
        <p:guide orient="horz" pos="2156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32DB-E36E-402F-95D0-00507951D3D5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4D62D-636C-486B-9095-C9100FBA3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69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2D591-0E4B-4686-A6EB-2F0251155D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6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5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AA48-250B-BD31-02DC-519BAA535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FA74E-469F-731C-8BBE-0DA466CE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EFC4-179A-4E7B-7B5D-EC13BBE7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11CC9-5262-35C5-26EB-74E32428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7D34F-A0CC-0F6D-F47B-C0D58B52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26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ECA2-7FD3-2888-13C7-82A4E332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81FE6-4754-4842-B004-CD1E4B522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4481-A555-DCF1-B8C1-F20DF8B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849E-4EA9-B29E-4946-2E3A85A3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8CD8-6F0F-6411-5DF0-2EC57793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5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DC7B2-E06F-665E-894E-53F2DF0D4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4F607-69AD-5131-FA5F-FB6FC6169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A0F23-937E-039D-41D1-D3DD8F52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73AE5-D556-2C49-291E-19DBD0D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2F56-1B21-BBD0-1E3D-CFD77B9DF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4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838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685800" lvl="1" indent="-22860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6172200" y="1825625"/>
            <a:ext cx="5182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685800" lvl="1" indent="-22860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40105" y="168148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685800" lvl="1" indent="-22860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6172200" y="168148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685800" lvl="1" indent="-22860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685800" lvl="1" indent="-22860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5183505" y="987425"/>
            <a:ext cx="6172835" cy="4874260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E0E4-A761-C7AE-5153-D164BD3E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6307-6C05-21A1-1895-F85C28F9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DBD2-1BC2-66DE-1B8B-683A5C3C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DA27-9EC1-DCEC-2507-1A98C91F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9D5-AC58-FB23-3A4A-C2A5CFC7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1529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685800" lvl="1" indent="-22860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685800" lvl="1" indent="-22860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E0E4-A761-C7AE-5153-D164BD3E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6307-6C05-21A1-1895-F85C28F9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DBD2-1BC2-66DE-1B8B-683A5C3C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FDA27-9EC1-DCEC-2507-1A98C91F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089D5-AC58-FB23-3A4A-C2A5CFC7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6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BF22-ECE2-80AC-E176-DB700BAA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D6B1D-F043-CF19-EE49-4A559187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B5E00-1CF3-E3A6-744D-E8276D69F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85D4-5B24-FF04-28EC-86F6A0E5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93DB2-0B17-093E-F20C-352A03E9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8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8E89-8031-7098-8E3B-BF113B03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E953-5FE3-C957-5BB8-61596985F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80C93-1A89-F717-0DB0-AFCCA971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F542-5E9F-67F5-CF61-4B830BEB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0B87-7F44-EFDC-861E-C2BE66F7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BB41A-EB6C-5CCB-D523-E8DC8B56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1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72A2-DE27-BEA1-E072-52FE2019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D9025-3141-C7B6-0C17-EC40E771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25806-BDB0-8B81-3E88-D04E90BD4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6734C-4D0B-711D-D7D2-8E7BA3FF6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0B184-3F9B-9D3F-D47B-6E8BE3176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44DBC-0F71-3507-3010-6B1206D3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50D51-3FEB-2FCF-1845-51CB6CA5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47698-FC7E-2C28-E624-7D9884EF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0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E80C-191E-09B6-D867-064A968E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6B9CC-FA47-D0CB-5DA5-7E5D85D5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7C490-924D-FADE-851E-0B518740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E1FF6-5D41-099F-A1A8-3712D9A4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5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0C00E-53A7-6F91-D07E-766B3126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A1DFD-6EC8-FB45-93B3-0303B9F4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397ED-8D38-CED6-4360-CC9990A3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94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8924-F892-B9AC-9147-B640EDCB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DD2A-28CB-20BA-A41D-C7E88A750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9D11B-C62A-AF4C-7071-4863DD7D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1C1B-C15D-E9EA-A0AD-7ABB81B3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062C1-2B7C-9AE0-DFF1-6EB9FC30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7059F-5E19-EFB1-CED7-1766CB9A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40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1584-8FDB-BFBF-F90E-10C93272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4AAFF-1A5A-2BE3-19F5-BF631868C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99AE0-3B9C-4E07-0366-D3FB68FBF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EA9FD-D263-A9ED-393E-CEB86776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1306C-72BE-99A7-C74A-43E6EF4C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74A32-6A37-574C-FF19-775EBCD0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4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6A81F-01E6-D8D1-6D60-929F078F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ABB1D-91C4-BD8F-0413-4EB7908A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01DFA-C2A0-DF88-2C90-39C609F37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8AD7-9FE9-45FB-96CB-FDD0BFFDA45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31E1-4EDD-681D-87F6-5B5279669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D046-098E-92F9-9B14-5686F5E7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AA65E-5E5C-4298-A47A-EF138A95CE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2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/>
            <a:r>
              <a:rPr>
                <a:latin typeface="맑은 고딕" charset="0"/>
                <a:ea typeface="맑은 고딕" charset="0"/>
              </a:rPr>
              <a:t>Click to edit Master text styles</a:t>
            </a:r>
          </a:p>
          <a:p>
            <a:pPr marL="685800" lvl="1" indent="-228600"/>
            <a:r>
              <a:rPr>
                <a:latin typeface="맑은 고딕" charset="0"/>
                <a:ea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>
                <a:latin typeface="맑은 고딕" charset="0"/>
                <a:ea typeface="맑은 고딕" charset="0"/>
              </a:rPr>
              <a:t>2024-07-10</a:t>
            </a:fld>
            <a:endParaRPr lang="ko-KR" altLang="en-US">
              <a:latin typeface="맑은 고딕" charset="0"/>
              <a:ea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</a:rPr>
              <a:t>‹#›</a:t>
            </a:fld>
            <a:endParaRPr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90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479621E-6083-4A49-9A63-67827C89C3E5}"/>
              </a:ext>
            </a:extLst>
          </p:cNvPr>
          <p:cNvSpPr/>
          <p:nvPr/>
        </p:nvSpPr>
        <p:spPr>
          <a:xfrm>
            <a:off x="453390" y="1412240"/>
            <a:ext cx="3531736" cy="161890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2000" b="1" dirty="0">
                <a:latin typeface="맑은 고딕" charset="0"/>
              </a:rPr>
              <a:t>쌍용교육센터 </a:t>
            </a:r>
            <a:r>
              <a:rPr lang="en-US" altLang="ko-KR" sz="2000" b="1" dirty="0">
                <a:latin typeface="맑은 고딕" charset="0"/>
              </a:rPr>
              <a:t>3</a:t>
            </a:r>
            <a:r>
              <a:rPr lang="ko-KR" altLang="en-US" sz="2000" b="1" dirty="0">
                <a:latin typeface="맑은 고딕" charset="0"/>
              </a:rPr>
              <a:t>강의실 </a:t>
            </a:r>
            <a:r>
              <a:rPr lang="en-US" altLang="ko-KR" sz="2000" b="1" dirty="0">
                <a:latin typeface="맑은 고딕" charset="0"/>
              </a:rPr>
              <a:t>1</a:t>
            </a:r>
            <a:r>
              <a:rPr lang="ko-KR" altLang="en-US" sz="2000" b="1" dirty="0">
                <a:latin typeface="맑은 고딕" charset="0"/>
              </a:rPr>
              <a:t>팀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2000" b="1" dirty="0">
                <a:latin typeface="맑은 고딕" charset="0"/>
              </a:rPr>
              <a:t>쇼핑몰 프로젝트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ko-KR" altLang="en-US" sz="3000" b="1" dirty="0">
                <a:latin typeface="맑은 고딕" charset="0"/>
              </a:rPr>
              <a:t>클래스 설계 보고서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622586"/>
              </p:ext>
            </p:extLst>
          </p:nvPr>
        </p:nvGraphicFramePr>
        <p:xfrm>
          <a:off x="572135" y="3373120"/>
          <a:ext cx="3705225" cy="718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4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900" b="1" i="0" kern="1200" spc="-14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9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900" b="1" i="0" kern="1200" dirty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900" b="0" i="0" kern="1200" spc="-14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검수자</a:t>
                      </a:r>
                      <a:endParaRPr lang="ko-KR" altLang="en-US" sz="9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/>
                </a:tc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805" marR="90805" marT="46355" marB="46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1607D0AA-2446-476F-A984-F7C4250A3E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310" y="5547360"/>
            <a:ext cx="604520" cy="897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233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39957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1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BCED8B1A-5485-4F12-5364-F1043BF0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7" y="792478"/>
            <a:ext cx="11273965" cy="547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5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34726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40FE528F-8CE5-203A-C2B5-EB4B22DA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34" y="600891"/>
            <a:ext cx="11078732" cy="59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093456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D04A68B7-583C-9791-ED76-F78ADEC2B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2" y="661850"/>
            <a:ext cx="11105535" cy="61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3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63150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폰트, 평행이(가) 표시된 사진&#10;&#10;자동 생성된 설명">
            <a:extLst>
              <a:ext uri="{FF2B5EF4-FFF2-40B4-BE49-F238E27FC236}">
                <a16:creationId xmlns:a16="http://schemas.microsoft.com/office/drawing/2014/main" id="{2687F7BB-EC93-7FC9-0D50-F0B77D5A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48" y="609600"/>
            <a:ext cx="11131104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5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40416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747D7C10-82C8-2AE2-A174-D3AEE95B6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5" y="531223"/>
            <a:ext cx="11044410" cy="62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09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3724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평행, 폰트이(가) 표시된 사진&#10;&#10;자동 생성된 설명">
            <a:extLst>
              <a:ext uri="{FF2B5EF4-FFF2-40B4-BE49-F238E27FC236}">
                <a16:creationId xmlns:a16="http://schemas.microsoft.com/office/drawing/2014/main" id="{04EBF776-40A3-0BBC-A287-35186543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7" y="522514"/>
            <a:ext cx="11087285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16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781003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430D15BF-50CF-1BC8-438B-744C9959A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83" y="470263"/>
            <a:ext cx="10986170" cy="638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7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131135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241FAC8-BC38-F890-5C18-ADAB8BA8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8" y="548640"/>
            <a:ext cx="11064683" cy="630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8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21218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문서, 평행이(가) 표시된 사진&#10;&#10;자동 생성된 설명">
            <a:extLst>
              <a:ext uri="{FF2B5EF4-FFF2-40B4-BE49-F238E27FC236}">
                <a16:creationId xmlns:a16="http://schemas.microsoft.com/office/drawing/2014/main" id="{4CD96B8A-9F13-F7B2-E5D8-AB3196968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6" y="507274"/>
            <a:ext cx="10896967" cy="635290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51BF0A-40FF-CC14-16AF-DA16DCB9F4EB}"/>
              </a:ext>
            </a:extLst>
          </p:cNvPr>
          <p:cNvCxnSpPr>
            <a:cxnSpLocks/>
          </p:cNvCxnSpPr>
          <p:nvPr/>
        </p:nvCxnSpPr>
        <p:spPr>
          <a:xfrm>
            <a:off x="5669280" y="3683726"/>
            <a:ext cx="128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74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378834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F51BF0A-40FF-CC14-16AF-DA16DCB9F4EB}"/>
              </a:ext>
            </a:extLst>
          </p:cNvPr>
          <p:cNvCxnSpPr>
            <a:cxnSpLocks/>
          </p:cNvCxnSpPr>
          <p:nvPr/>
        </p:nvCxnSpPr>
        <p:spPr>
          <a:xfrm>
            <a:off x="5669280" y="3683726"/>
            <a:ext cx="12801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텍스트, 스크린샷, 문서, 평행이(가) 표시된 사진&#10;&#10;자동 생성된 설명">
            <a:extLst>
              <a:ext uri="{FF2B5EF4-FFF2-40B4-BE49-F238E27FC236}">
                <a16:creationId xmlns:a16="http://schemas.microsoft.com/office/drawing/2014/main" id="{A08377E9-D65E-9DAE-EC79-5FDA9C2E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17" y="376230"/>
            <a:ext cx="10299158" cy="648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2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BD17AD-034A-4652-83D5-DDB2F3054758}"/>
              </a:ext>
            </a:extLst>
          </p:cNvPr>
          <p:cNvSpPr/>
          <p:nvPr/>
        </p:nvSpPr>
        <p:spPr>
          <a:xfrm>
            <a:off x="279400" y="234950"/>
            <a:ext cx="1984375" cy="3416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b="1" dirty="0">
                <a:ea typeface="나눔고딕" panose="020D0604000000000000" pitchFamily="50" charset="-127"/>
              </a:rPr>
              <a:t>Revision History</a:t>
            </a:r>
            <a:endParaRPr lang="ko-KR" altLang="en-US" b="1" dirty="0">
              <a:ea typeface="나눔고딕" panose="020D0604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14BD707-BAC6-4AE2-A140-B03188DA164F}"/>
              </a:ext>
            </a:extLst>
          </p:cNvPr>
          <p:cNvCxnSpPr/>
          <p:nvPr/>
        </p:nvCxnSpPr>
        <p:spPr>
          <a:xfrm>
            <a:off x="135255" y="621665"/>
            <a:ext cx="1196022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55010"/>
              </p:ext>
            </p:extLst>
          </p:nvPr>
        </p:nvGraphicFramePr>
        <p:xfrm>
          <a:off x="279400" y="889000"/>
          <a:ext cx="11650980" cy="57086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80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9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665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버전</a:t>
                      </a: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날짜</a:t>
                      </a: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내용</a:t>
                      </a: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Arial" charset="0"/>
                        </a:rPr>
                        <a:t>작성자</a:t>
                      </a: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서혁인, 이춘화, 전민건</a:t>
                      </a: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lvl="1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kumimoji="1" lang="ko-KR" altLang="en-US" sz="9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9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5560" marR="35560" marT="35560" marB="35560" anchor="ctr">
                    <a:lnL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67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70291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평행, 폰트이(가) 표시된 사진&#10;&#10;자동 생성된 설명">
            <a:extLst>
              <a:ext uri="{FF2B5EF4-FFF2-40B4-BE49-F238E27FC236}">
                <a16:creationId xmlns:a16="http://schemas.microsoft.com/office/drawing/2014/main" id="{9123EAC4-E84F-2E86-8F46-10CFF7677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2" y="394334"/>
            <a:ext cx="10350211" cy="646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9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56302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폰트, 평행이(가) 표시된 사진&#10;&#10;자동 생성된 설명">
            <a:extLst>
              <a:ext uri="{FF2B5EF4-FFF2-40B4-BE49-F238E27FC236}">
                <a16:creationId xmlns:a16="http://schemas.microsoft.com/office/drawing/2014/main" id="{DCF18B56-3786-68C9-DEB1-F5C7C9BFD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22" y="444137"/>
            <a:ext cx="10747095" cy="64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62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494507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평행, 폰트이(가) 표시된 사진&#10;&#10;자동 생성된 설명">
            <a:extLst>
              <a:ext uri="{FF2B5EF4-FFF2-40B4-BE49-F238E27FC236}">
                <a16:creationId xmlns:a16="http://schemas.microsoft.com/office/drawing/2014/main" id="{D267870A-54B2-4C42-FF07-0C71A38A4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7" y="402956"/>
            <a:ext cx="10886005" cy="64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01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05600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C2381603-8021-13D6-4257-FDDFC54A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7" y="377381"/>
            <a:ext cx="11262905" cy="64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1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94756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 descr="텍스트, 스크린샷, 평행, 폰트이(가) 표시된 사진&#10;&#10;자동 생성된 설명">
            <a:extLst>
              <a:ext uri="{FF2B5EF4-FFF2-40B4-BE49-F238E27FC236}">
                <a16:creationId xmlns:a16="http://schemas.microsoft.com/office/drawing/2014/main" id="{842D0346-29B2-5188-71F9-600CB05BD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4" y="404154"/>
            <a:ext cx="10981932" cy="64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64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31760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5ADC7FDD-3B34-98EF-07D6-6446E484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40" y="392003"/>
            <a:ext cx="10976397" cy="64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20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91839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그림 6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2CE57027-F106-9FC0-04A8-FF22A3C1E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6" y="438611"/>
            <a:ext cx="10768008" cy="64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16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24098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 descr="텍스트, 스크린샷, 폰트, 평행이(가) 표시된 사진&#10;&#10;자동 생성된 설명">
            <a:extLst>
              <a:ext uri="{FF2B5EF4-FFF2-40B4-BE49-F238E27FC236}">
                <a16:creationId xmlns:a16="http://schemas.microsoft.com/office/drawing/2014/main" id="{0DABC2A3-1DDF-D203-7B30-CEDD41E7E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0" y="422424"/>
            <a:ext cx="10681119" cy="64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30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58129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평행, 폰트이(가) 표시된 사진&#10;&#10;자동 생성된 설명">
            <a:extLst>
              <a:ext uri="{FF2B5EF4-FFF2-40B4-BE49-F238E27FC236}">
                <a16:creationId xmlns:a16="http://schemas.microsoft.com/office/drawing/2014/main" id="{F074A78C-1DD1-CCCE-1375-7E39B3E86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39" y="443159"/>
            <a:ext cx="10627093" cy="641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70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85515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83B204FD-D0D0-B3D0-A142-108CE3C8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4" y="416741"/>
            <a:ext cx="10828865" cy="644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9BD17AD-034A-4652-83D5-DDB2F3054758}"/>
              </a:ext>
            </a:extLst>
          </p:cNvPr>
          <p:cNvSpPr/>
          <p:nvPr/>
        </p:nvSpPr>
        <p:spPr>
          <a:xfrm>
            <a:off x="279400" y="234950"/>
            <a:ext cx="640715" cy="340995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ko-KR" altLang="ko-KR" b="1">
                <a:latin typeface="맑은 고딕" charset="0"/>
                <a:ea typeface="맑은 고딕" charset="0"/>
              </a:rPr>
              <a:t>목차</a:t>
            </a:r>
            <a:endParaRPr lang="ko-KR" altLang="en-US" b="1">
              <a:latin typeface="맑은 고딕" charset="0"/>
              <a:ea typeface="맑은 고딕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14BD707-BAC6-4AE2-A140-B03188DA164F}"/>
              </a:ext>
            </a:extLst>
          </p:cNvPr>
          <p:cNvCxnSpPr/>
          <p:nvPr/>
        </p:nvCxnSpPr>
        <p:spPr>
          <a:xfrm>
            <a:off x="135255" y="621665"/>
            <a:ext cx="11960225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44"/>
          <p:cNvSpPr txBox="1">
            <a:spLocks/>
          </p:cNvSpPr>
          <p:nvPr/>
        </p:nvSpPr>
        <p:spPr>
          <a:xfrm>
            <a:off x="1095375" y="1270000"/>
            <a:ext cx="4699635" cy="64761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3600" dirty="0">
                <a:latin typeface="맑은 고딕" charset="0"/>
                <a:ea typeface="맑은 고딕" charset="0"/>
              </a:rPr>
              <a:t>1. 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패키지 다이어그램</a:t>
            </a:r>
          </a:p>
        </p:txBody>
      </p:sp>
      <p:sp>
        <p:nvSpPr>
          <p:cNvPr id="7" name="텍스트 상자 45"/>
          <p:cNvSpPr txBox="1">
            <a:spLocks/>
          </p:cNvSpPr>
          <p:nvPr/>
        </p:nvSpPr>
        <p:spPr>
          <a:xfrm>
            <a:off x="1095375" y="2984500"/>
            <a:ext cx="5798484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600" dirty="0">
                <a:latin typeface="맑은 고딕" charset="0"/>
                <a:ea typeface="맑은 고딕" charset="0"/>
              </a:rPr>
              <a:t>2</a:t>
            </a:r>
            <a:r>
              <a:rPr sz="36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3600" dirty="0" err="1">
                <a:latin typeface="맑은 고딕" charset="0"/>
                <a:ea typeface="맑은 고딕" charset="0"/>
              </a:rPr>
              <a:t>유스케이스</a:t>
            </a:r>
            <a:endParaRPr lang="ko-KR" altLang="en-US" sz="3600" dirty="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46"/>
          <p:cNvSpPr txBox="1">
            <a:spLocks/>
          </p:cNvSpPr>
          <p:nvPr/>
        </p:nvSpPr>
        <p:spPr>
          <a:xfrm>
            <a:off x="1095375" y="4683125"/>
            <a:ext cx="4699635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600" dirty="0">
                <a:latin typeface="맑은 고딕" charset="0"/>
                <a:ea typeface="맑은 고딕" charset="0"/>
              </a:rPr>
              <a:t>3</a:t>
            </a:r>
            <a:r>
              <a:rPr sz="36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클래스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1306651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526452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클래스 다이어그램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 dirty="0" err="1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ko-KR" altLang="ko-KR" b="1" kern="12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관리자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폰트, 평행이(가) 표시된 사진&#10;&#10;자동 생성된 설명">
            <a:extLst>
              <a:ext uri="{FF2B5EF4-FFF2-40B4-BE49-F238E27FC236}">
                <a16:creationId xmlns:a16="http://schemas.microsoft.com/office/drawing/2014/main" id="{E6362649-D5A0-DD2C-C89F-DB65E8EC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78" y="426194"/>
            <a:ext cx="10762879" cy="6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t 0"/>
          <p:cNvCxnSpPr/>
          <p:nvPr/>
        </p:nvCxnSpPr>
        <p:spPr>
          <a:xfrm>
            <a:off x="135255" y="621665"/>
            <a:ext cx="1196086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>
            <a:off x="3807105" y="3105193"/>
            <a:ext cx="4577790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3600" dirty="0">
                <a:latin typeface="맑은 고딕" charset="0"/>
                <a:ea typeface="맑은 고딕" charset="0"/>
              </a:rPr>
              <a:t>1. 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패키지 다이어그램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>
            <a:spLocks/>
          </p:cNvSpPr>
          <p:nvPr/>
        </p:nvSpPr>
        <p:spPr>
          <a:xfrm>
            <a:off x="279400" y="234950"/>
            <a:ext cx="2113079" cy="341632"/>
          </a:xfrm>
          <a:prstGeom prst="rect">
            <a:avLst/>
          </a:prstGeom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ko-KR" altLang="en-US" b="1" dirty="0">
                <a:latin typeface="맑은 고딕" charset="0"/>
                <a:ea typeface="맑은 고딕" charset="0"/>
              </a:rPr>
              <a:t>패키지 다이어그램</a:t>
            </a:r>
          </a:p>
        </p:txBody>
      </p:sp>
      <p:cxnSp>
        <p:nvCxnSpPr>
          <p:cNvPr id="5" name="Rect 0"/>
          <p:cNvCxnSpPr/>
          <p:nvPr/>
        </p:nvCxnSpPr>
        <p:spPr>
          <a:xfrm>
            <a:off x="135255" y="621665"/>
            <a:ext cx="1196086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832D799-FBF3-E9A8-5D05-91285DC5E0E0}"/>
              </a:ext>
            </a:extLst>
          </p:cNvPr>
          <p:cNvGrpSpPr/>
          <p:nvPr/>
        </p:nvGrpSpPr>
        <p:grpSpPr>
          <a:xfrm>
            <a:off x="503663" y="1024310"/>
            <a:ext cx="1411497" cy="5159602"/>
            <a:chOff x="978572" y="805811"/>
            <a:chExt cx="1411497" cy="515960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5D7DFDC1-580C-588B-E3F3-6923FD7765CF}"/>
                </a:ext>
              </a:extLst>
            </p:cNvPr>
            <p:cNvSpPr/>
            <p:nvPr/>
          </p:nvSpPr>
          <p:spPr>
            <a:xfrm>
              <a:off x="1140686" y="963182"/>
              <a:ext cx="1063310" cy="50022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1DEA4A3-4B95-F88A-DC4D-E0E4B04EAB1A}"/>
                </a:ext>
              </a:extLst>
            </p:cNvPr>
            <p:cNvSpPr/>
            <p:nvPr/>
          </p:nvSpPr>
          <p:spPr>
            <a:xfrm>
              <a:off x="1144503" y="805811"/>
              <a:ext cx="415636" cy="1583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74" name="TextBox 4">
              <a:extLst>
                <a:ext uri="{FF2B5EF4-FFF2-40B4-BE49-F238E27FC236}">
                  <a16:creationId xmlns:a16="http://schemas.microsoft.com/office/drawing/2014/main" id="{042A3D8F-097B-C11B-DF80-C77964E97EC7}"/>
                </a:ext>
              </a:extLst>
            </p:cNvPr>
            <p:cNvSpPr txBox="1"/>
            <p:nvPr/>
          </p:nvSpPr>
          <p:spPr>
            <a:xfrm>
              <a:off x="978572" y="1016384"/>
              <a:ext cx="13874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latin typeface="Malgun Gothic"/>
                  <a:ea typeface="Malgun Gothic"/>
                  <a:cs typeface="Malgun Gothic Semilight" panose="020F0502020204030204"/>
                </a:rPr>
                <a:t>action</a:t>
              </a:r>
              <a:endParaRPr lang="ko-KR" sz="1100" dirty="0"/>
            </a:p>
          </p:txBody>
        </p:sp>
        <p:sp>
          <p:nvSpPr>
            <p:cNvPr id="75" name="TextBox 12">
              <a:extLst>
                <a:ext uri="{FF2B5EF4-FFF2-40B4-BE49-F238E27FC236}">
                  <a16:creationId xmlns:a16="http://schemas.microsoft.com/office/drawing/2014/main" id="{2A4A1130-FBC9-F1A1-C8BA-83391E8975B8}"/>
                </a:ext>
              </a:extLst>
            </p:cNvPr>
            <p:cNvSpPr txBox="1"/>
            <p:nvPr/>
          </p:nvSpPr>
          <p:spPr>
            <a:xfrm>
              <a:off x="1002635" y="1289942"/>
              <a:ext cx="1387434" cy="367793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latin typeface="Malgun Gothic"/>
                  <a:ea typeface="Malgun Gothic"/>
                  <a:cs typeface="Malgun Gothic Semilight" panose="020F0502020204030204"/>
                </a:rPr>
                <a:t>Action</a:t>
              </a: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BasketAction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BbsAction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CommAddAction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DelAction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DownAction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EditAction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FindInfoAction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FooterLinkAction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FullListAction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IndexAction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InterestAction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ListAction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LoginAction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LogoutAction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ModifyAction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MyCouponAction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MyCouponOrderAction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MyPageAction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MyshopMileageAction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OrderListAction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OrderPageAction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OrderSuccessAction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PopupAction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SaveImgAction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SearchAction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SignOutAction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SignUpAction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UpAction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UserBbsAction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ViewAction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r>
                <a:rPr lang="en-US" altLang="ko-KR" sz="700" b="1" dirty="0" err="1">
                  <a:latin typeface="Malgun Gothic"/>
                  <a:ea typeface="Malgun Gothic"/>
                  <a:cs typeface="Malgun Gothic Semilight" panose="020F0502020204030204"/>
                </a:rPr>
                <a:t>WriteAction</a:t>
              </a:r>
              <a:endParaRPr lang="en-US" altLang="ko-KR" sz="700" b="1" dirty="0">
                <a:latin typeface="Malgun Gothic"/>
                <a:ea typeface="Malgun Gothic"/>
                <a:cs typeface="Malgun Gothic Semilight" panose="020F0502020204030204"/>
              </a:endParaRPr>
            </a:p>
            <a:p>
              <a:pPr algn="ctr"/>
              <a:endParaRPr lang="ko-KR" sz="900" b="1" dirty="0">
                <a:ea typeface="맑은 고딕"/>
                <a:cs typeface="Malgun Gothic Semilight" panose="020F0502020204030204"/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22C1C9A-8C1D-38DC-263D-BC6A24263955}"/>
              </a:ext>
            </a:extLst>
          </p:cNvPr>
          <p:cNvSpPr/>
          <p:nvPr/>
        </p:nvSpPr>
        <p:spPr>
          <a:xfrm>
            <a:off x="1818984" y="1172812"/>
            <a:ext cx="1063310" cy="50110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600C32-7BBD-2CA6-F579-3DB8A1521520}"/>
              </a:ext>
            </a:extLst>
          </p:cNvPr>
          <p:cNvSpPr/>
          <p:nvPr/>
        </p:nvSpPr>
        <p:spPr>
          <a:xfrm>
            <a:off x="1822801" y="1007248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Box 4">
            <a:extLst>
              <a:ext uri="{FF2B5EF4-FFF2-40B4-BE49-F238E27FC236}">
                <a16:creationId xmlns:a16="http://schemas.microsoft.com/office/drawing/2014/main" id="{C219DFB4-1A2E-5C5E-5B60-835CBC4397BE}"/>
              </a:ext>
            </a:extLst>
          </p:cNvPr>
          <p:cNvSpPr txBox="1"/>
          <p:nvPr/>
        </p:nvSpPr>
        <p:spPr>
          <a:xfrm>
            <a:off x="1663156" y="1234882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err="1">
                <a:latin typeface="Malgun Gothic"/>
                <a:ea typeface="Malgun Gothic"/>
                <a:cs typeface="Malgun Gothic Semilight" panose="020F0502020204030204"/>
              </a:rPr>
              <a:t>action.admin</a:t>
            </a:r>
            <a:endParaRPr lang="ko-KR" sz="1100" dirty="0"/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0246804C-0DAB-C68D-ACC7-B3C75CA0CEC8}"/>
              </a:ext>
            </a:extLst>
          </p:cNvPr>
          <p:cNvSpPr txBox="1"/>
          <p:nvPr/>
        </p:nvSpPr>
        <p:spPr>
          <a:xfrm>
            <a:off x="1668862" y="1508441"/>
            <a:ext cx="1387434" cy="3247043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bbsAction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bbsboardAction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bbsDeleteAction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bbspostAction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beforedeliAdminAction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CouponAction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CouponAddAction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CouponSearchAction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EditUserAction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enddeliAdminAction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endorderAdminAction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indexAction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LoginAction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OrderAdminAction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Otherorder_cancelAdmin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Action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otherorderAdminAction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proceeddeliAdminAction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ProductAnalyzeAction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ProductCateAction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ProductCRUDAction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SalesAnalyzeAction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StatisticAction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totalorderAdminAction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UserAction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UserAnalyzeAction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b="1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7FABAAE-460C-8FB7-9992-84A6B9708D44}"/>
              </a:ext>
            </a:extLst>
          </p:cNvPr>
          <p:cNvSpPr/>
          <p:nvPr/>
        </p:nvSpPr>
        <p:spPr>
          <a:xfrm>
            <a:off x="2984659" y="1172813"/>
            <a:ext cx="1063310" cy="8447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F887AD7E-53B3-4A09-5BEE-43467880F494}"/>
              </a:ext>
            </a:extLst>
          </p:cNvPr>
          <p:cNvSpPr/>
          <p:nvPr/>
        </p:nvSpPr>
        <p:spPr>
          <a:xfrm>
            <a:off x="2988476" y="1007248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4" name="TextBox 12">
            <a:extLst>
              <a:ext uri="{FF2B5EF4-FFF2-40B4-BE49-F238E27FC236}">
                <a16:creationId xmlns:a16="http://schemas.microsoft.com/office/drawing/2014/main" id="{37F06B9D-9317-EF46-9289-381BE0015CB0}"/>
              </a:ext>
            </a:extLst>
          </p:cNvPr>
          <p:cNvSpPr txBox="1"/>
          <p:nvPr/>
        </p:nvSpPr>
        <p:spPr>
          <a:xfrm>
            <a:off x="2810456" y="1496493"/>
            <a:ext cx="1387434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DetailAction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SearchProdAction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b="1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85" name="TextBox 4">
            <a:extLst>
              <a:ext uri="{FF2B5EF4-FFF2-40B4-BE49-F238E27FC236}">
                <a16:creationId xmlns:a16="http://schemas.microsoft.com/office/drawing/2014/main" id="{B6CC84EB-10A8-87E6-D9D2-EFB7979C940E}"/>
              </a:ext>
            </a:extLst>
          </p:cNvPr>
          <p:cNvSpPr txBox="1"/>
          <p:nvPr/>
        </p:nvSpPr>
        <p:spPr>
          <a:xfrm>
            <a:off x="2822597" y="1231909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err="1">
                <a:latin typeface="Malgun Gothic"/>
                <a:ea typeface="Malgun Gothic"/>
                <a:cs typeface="Malgun Gothic Semilight" panose="020F0502020204030204"/>
              </a:rPr>
              <a:t>action.product</a:t>
            </a:r>
            <a:endParaRPr lang="ko-KR" sz="11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F0DA687-F3BA-BF55-DA04-86DBF11CB4DC}"/>
              </a:ext>
            </a:extLst>
          </p:cNvPr>
          <p:cNvSpPr/>
          <p:nvPr/>
        </p:nvSpPr>
        <p:spPr>
          <a:xfrm>
            <a:off x="2974997" y="2270444"/>
            <a:ext cx="1063310" cy="583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85AA3B-5948-01EB-E4B9-E0FCBA98EE3D}"/>
              </a:ext>
            </a:extLst>
          </p:cNvPr>
          <p:cNvSpPr/>
          <p:nvPr/>
        </p:nvSpPr>
        <p:spPr>
          <a:xfrm>
            <a:off x="2978814" y="2104879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0" name="TextBox 12">
            <a:extLst>
              <a:ext uri="{FF2B5EF4-FFF2-40B4-BE49-F238E27FC236}">
                <a16:creationId xmlns:a16="http://schemas.microsoft.com/office/drawing/2014/main" id="{38044CA9-2084-9DFB-B095-4E69A6AA9981}"/>
              </a:ext>
            </a:extLst>
          </p:cNvPr>
          <p:cNvSpPr txBox="1"/>
          <p:nvPr/>
        </p:nvSpPr>
        <p:spPr>
          <a:xfrm>
            <a:off x="2822597" y="2529595"/>
            <a:ext cx="1387434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config.xml</a:t>
            </a: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b="1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91" name="TextBox 4">
            <a:extLst>
              <a:ext uri="{FF2B5EF4-FFF2-40B4-BE49-F238E27FC236}">
                <a16:creationId xmlns:a16="http://schemas.microsoft.com/office/drawing/2014/main" id="{246C323F-4A0F-1272-3A25-23B9682546C5}"/>
              </a:ext>
            </a:extLst>
          </p:cNvPr>
          <p:cNvSpPr txBox="1"/>
          <p:nvPr/>
        </p:nvSpPr>
        <p:spPr>
          <a:xfrm>
            <a:off x="2812935" y="2329540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Malgun Gothic"/>
                <a:ea typeface="Malgun Gothic"/>
                <a:cs typeface="Malgun Gothic Semilight" panose="020F0502020204030204"/>
              </a:rPr>
              <a:t>config</a:t>
            </a:r>
            <a:endParaRPr lang="ko-KR" sz="11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14F26D8-057E-8F71-EB3D-99DAEA884B82}"/>
              </a:ext>
            </a:extLst>
          </p:cNvPr>
          <p:cNvSpPr/>
          <p:nvPr/>
        </p:nvSpPr>
        <p:spPr>
          <a:xfrm>
            <a:off x="2965335" y="3118548"/>
            <a:ext cx="1063310" cy="583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E4913DD-D38F-8FF9-89DF-6CD4A1DA877E}"/>
              </a:ext>
            </a:extLst>
          </p:cNvPr>
          <p:cNvSpPr/>
          <p:nvPr/>
        </p:nvSpPr>
        <p:spPr>
          <a:xfrm>
            <a:off x="2969152" y="2952983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4" name="TextBox 12">
            <a:extLst>
              <a:ext uri="{FF2B5EF4-FFF2-40B4-BE49-F238E27FC236}">
                <a16:creationId xmlns:a16="http://schemas.microsoft.com/office/drawing/2014/main" id="{348C8D44-F17C-30EB-3A35-C0F558E92C97}"/>
              </a:ext>
            </a:extLst>
          </p:cNvPr>
          <p:cNvSpPr txBox="1"/>
          <p:nvPr/>
        </p:nvSpPr>
        <p:spPr>
          <a:xfrm>
            <a:off x="2812935" y="3377699"/>
            <a:ext cx="1387434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Controller</a:t>
            </a: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b="1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95" name="TextBox 4">
            <a:extLst>
              <a:ext uri="{FF2B5EF4-FFF2-40B4-BE49-F238E27FC236}">
                <a16:creationId xmlns:a16="http://schemas.microsoft.com/office/drawing/2014/main" id="{103A0470-E2BD-6C48-3CAB-6A0652D299C9}"/>
              </a:ext>
            </a:extLst>
          </p:cNvPr>
          <p:cNvSpPr txBox="1"/>
          <p:nvPr/>
        </p:nvSpPr>
        <p:spPr>
          <a:xfrm>
            <a:off x="2803273" y="3177644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Malgun Gothic"/>
                <a:ea typeface="Malgun Gothic"/>
                <a:cs typeface="Malgun Gothic Semilight" panose="020F0502020204030204"/>
              </a:rPr>
              <a:t>control</a:t>
            </a:r>
            <a:endParaRPr lang="ko-KR" sz="11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4A1813-56C7-8219-01AD-4DCE0EA2C4C2}"/>
              </a:ext>
            </a:extLst>
          </p:cNvPr>
          <p:cNvSpPr/>
          <p:nvPr/>
        </p:nvSpPr>
        <p:spPr>
          <a:xfrm>
            <a:off x="2955673" y="3959285"/>
            <a:ext cx="1063310" cy="6632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DA7B68-5C80-B551-2A53-EC53CAD043F7}"/>
              </a:ext>
            </a:extLst>
          </p:cNvPr>
          <p:cNvSpPr/>
          <p:nvPr/>
        </p:nvSpPr>
        <p:spPr>
          <a:xfrm>
            <a:off x="2959490" y="3793720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D2B9E0DE-FC12-225B-136F-9B398DB412AF}"/>
              </a:ext>
            </a:extLst>
          </p:cNvPr>
          <p:cNvSpPr txBox="1"/>
          <p:nvPr/>
        </p:nvSpPr>
        <p:spPr>
          <a:xfrm>
            <a:off x="2803273" y="4189545"/>
            <a:ext cx="1387434" cy="769441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BasIntService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FactoryService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PagingService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b="1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99" name="TextBox 4">
            <a:extLst>
              <a:ext uri="{FF2B5EF4-FFF2-40B4-BE49-F238E27FC236}">
                <a16:creationId xmlns:a16="http://schemas.microsoft.com/office/drawing/2014/main" id="{DBFFA100-B17E-6CBD-C7A8-5058E9F9ED69}"/>
              </a:ext>
            </a:extLst>
          </p:cNvPr>
          <p:cNvSpPr txBox="1"/>
          <p:nvPr/>
        </p:nvSpPr>
        <p:spPr>
          <a:xfrm>
            <a:off x="2793611" y="4018381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Malgun Gothic"/>
                <a:ea typeface="Malgun Gothic"/>
                <a:cs typeface="Malgun Gothic Semilight" panose="020F0502020204030204"/>
              </a:rPr>
              <a:t>service</a:t>
            </a:r>
            <a:endParaRPr lang="ko-KR" sz="11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7A1BCC6-9C1D-BD50-094A-04A56B28005E}"/>
              </a:ext>
            </a:extLst>
          </p:cNvPr>
          <p:cNvSpPr/>
          <p:nvPr/>
        </p:nvSpPr>
        <p:spPr>
          <a:xfrm>
            <a:off x="2964260" y="4942725"/>
            <a:ext cx="1063310" cy="583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0E9DC76-5668-5230-008C-683FCAA9591D}"/>
              </a:ext>
            </a:extLst>
          </p:cNvPr>
          <p:cNvSpPr/>
          <p:nvPr/>
        </p:nvSpPr>
        <p:spPr>
          <a:xfrm>
            <a:off x="2968077" y="4777160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6" name="TextBox 12">
            <a:extLst>
              <a:ext uri="{FF2B5EF4-FFF2-40B4-BE49-F238E27FC236}">
                <a16:creationId xmlns:a16="http://schemas.microsoft.com/office/drawing/2014/main" id="{5EC5A489-2027-4B83-C2DB-E162880F7F26}"/>
              </a:ext>
            </a:extLst>
          </p:cNvPr>
          <p:cNvSpPr txBox="1"/>
          <p:nvPr/>
        </p:nvSpPr>
        <p:spPr>
          <a:xfrm>
            <a:off x="2811860" y="5201876"/>
            <a:ext cx="1387434" cy="55399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Paging</a:t>
            </a: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b="1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107" name="TextBox 4">
            <a:extLst>
              <a:ext uri="{FF2B5EF4-FFF2-40B4-BE49-F238E27FC236}">
                <a16:creationId xmlns:a16="http://schemas.microsoft.com/office/drawing/2014/main" id="{8757E47D-41DB-5FF0-3C44-EABE79153800}"/>
              </a:ext>
            </a:extLst>
          </p:cNvPr>
          <p:cNvSpPr txBox="1"/>
          <p:nvPr/>
        </p:nvSpPr>
        <p:spPr>
          <a:xfrm>
            <a:off x="2802198" y="5001821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Malgun Gothic"/>
                <a:ea typeface="Malgun Gothic"/>
                <a:cs typeface="Malgun Gothic Semilight" panose="020F0502020204030204"/>
              </a:rPr>
              <a:t>util</a:t>
            </a:r>
            <a:endParaRPr lang="ko-KR" sz="11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8D42FC2-6A54-2BC8-599E-65BB70C0BAE2}"/>
              </a:ext>
            </a:extLst>
          </p:cNvPr>
          <p:cNvSpPr/>
          <p:nvPr/>
        </p:nvSpPr>
        <p:spPr>
          <a:xfrm>
            <a:off x="4172886" y="1169840"/>
            <a:ext cx="1063310" cy="1864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2BB195D-6BAF-68AE-CF28-979C12E34738}"/>
              </a:ext>
            </a:extLst>
          </p:cNvPr>
          <p:cNvSpPr/>
          <p:nvPr/>
        </p:nvSpPr>
        <p:spPr>
          <a:xfrm>
            <a:off x="4176703" y="1004275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2" name="TextBox 4">
            <a:extLst>
              <a:ext uri="{FF2B5EF4-FFF2-40B4-BE49-F238E27FC236}">
                <a16:creationId xmlns:a16="http://schemas.microsoft.com/office/drawing/2014/main" id="{E18C32DE-E463-B0EB-4C24-C5F0160DDE71}"/>
              </a:ext>
            </a:extLst>
          </p:cNvPr>
          <p:cNvSpPr txBox="1"/>
          <p:nvPr/>
        </p:nvSpPr>
        <p:spPr>
          <a:xfrm>
            <a:off x="4017058" y="1231909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err="1">
                <a:latin typeface="Malgun Gothic"/>
                <a:ea typeface="Malgun Gothic"/>
                <a:cs typeface="Malgun Gothic Semilight" panose="020F0502020204030204"/>
              </a:rPr>
              <a:t>dao</a:t>
            </a:r>
            <a:endParaRPr lang="ko-KR" sz="1100" dirty="0"/>
          </a:p>
        </p:txBody>
      </p:sp>
      <p:sp>
        <p:nvSpPr>
          <p:cNvPr id="113" name="TextBox 12">
            <a:extLst>
              <a:ext uri="{FF2B5EF4-FFF2-40B4-BE49-F238E27FC236}">
                <a16:creationId xmlns:a16="http://schemas.microsoft.com/office/drawing/2014/main" id="{F7CF413B-8D86-D9E1-E9CD-EC6B62C086E9}"/>
              </a:ext>
            </a:extLst>
          </p:cNvPr>
          <p:cNvSpPr txBox="1"/>
          <p:nvPr/>
        </p:nvSpPr>
        <p:spPr>
          <a:xfrm>
            <a:off x="4041485" y="1435798"/>
            <a:ext cx="1387434" cy="173893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BasketDAO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BbsDAO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BrandDAO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CategoryDAO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CouponDAO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IndexDAO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InterestDAO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MileDAO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optionDAO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OrderDAO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UgradeDAO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UserDAO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b="1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530BE45-200A-8743-61E3-9404150E036C}"/>
              </a:ext>
            </a:extLst>
          </p:cNvPr>
          <p:cNvSpPr/>
          <p:nvPr/>
        </p:nvSpPr>
        <p:spPr>
          <a:xfrm>
            <a:off x="4172886" y="3330206"/>
            <a:ext cx="1063310" cy="2433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583B68-E319-0697-C103-AC103E1085F9}"/>
              </a:ext>
            </a:extLst>
          </p:cNvPr>
          <p:cNvSpPr/>
          <p:nvPr/>
        </p:nvSpPr>
        <p:spPr>
          <a:xfrm>
            <a:off x="4176703" y="3164641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6" name="TextBox 4">
            <a:extLst>
              <a:ext uri="{FF2B5EF4-FFF2-40B4-BE49-F238E27FC236}">
                <a16:creationId xmlns:a16="http://schemas.microsoft.com/office/drawing/2014/main" id="{E4DF80D9-8172-CAA7-0D51-901AD5C69076}"/>
              </a:ext>
            </a:extLst>
          </p:cNvPr>
          <p:cNvSpPr txBox="1"/>
          <p:nvPr/>
        </p:nvSpPr>
        <p:spPr>
          <a:xfrm>
            <a:off x="4015955" y="3372055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Malgun Gothic"/>
                <a:ea typeface="Malgun Gothic"/>
                <a:cs typeface="Malgun Gothic Semilight" panose="020F0502020204030204"/>
              </a:rPr>
              <a:t>mapper</a:t>
            </a:r>
            <a:endParaRPr lang="ko-KR" sz="1100" dirty="0"/>
          </a:p>
        </p:txBody>
      </p:sp>
      <p:sp>
        <p:nvSpPr>
          <p:cNvPr id="117" name="TextBox 12">
            <a:extLst>
              <a:ext uri="{FF2B5EF4-FFF2-40B4-BE49-F238E27FC236}">
                <a16:creationId xmlns:a16="http://schemas.microsoft.com/office/drawing/2014/main" id="{0DE4F780-672C-F056-7003-CAFC3F34D0EE}"/>
              </a:ext>
            </a:extLst>
          </p:cNvPr>
          <p:cNvSpPr txBox="1"/>
          <p:nvPr/>
        </p:nvSpPr>
        <p:spPr>
          <a:xfrm>
            <a:off x="4028645" y="3620982"/>
            <a:ext cx="1387434" cy="238526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basket.xml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bbs.xml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bfile.xml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brand.xml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category.xml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comm.xml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coupon.xml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couponlist.xml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delivery.xml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index.xml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interest.xml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option.xml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order.xml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orderdetail.xml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orderlist.xml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orderstatus.xml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product.xml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u_grade.xml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user.xml</a:t>
            </a: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b="1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5D7783D-0C8C-986E-ED7E-5A4D2F48FA1F}"/>
              </a:ext>
            </a:extLst>
          </p:cNvPr>
          <p:cNvSpPr/>
          <p:nvPr/>
        </p:nvSpPr>
        <p:spPr>
          <a:xfrm>
            <a:off x="5350798" y="1162613"/>
            <a:ext cx="1063310" cy="2366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096C63C-0BF9-04B2-A3F5-5AF25DCBE199}"/>
              </a:ext>
            </a:extLst>
          </p:cNvPr>
          <p:cNvSpPr/>
          <p:nvPr/>
        </p:nvSpPr>
        <p:spPr>
          <a:xfrm>
            <a:off x="5354615" y="997048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0" name="TextBox 4">
            <a:extLst>
              <a:ext uri="{FF2B5EF4-FFF2-40B4-BE49-F238E27FC236}">
                <a16:creationId xmlns:a16="http://schemas.microsoft.com/office/drawing/2014/main" id="{6100452D-A576-719A-7D17-B2D2BC020281}"/>
              </a:ext>
            </a:extLst>
          </p:cNvPr>
          <p:cNvSpPr txBox="1"/>
          <p:nvPr/>
        </p:nvSpPr>
        <p:spPr>
          <a:xfrm>
            <a:off x="5194970" y="1224682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err="1">
                <a:latin typeface="Malgun Gothic"/>
                <a:ea typeface="Malgun Gothic"/>
                <a:cs typeface="Malgun Gothic Semilight" panose="020F0502020204030204"/>
              </a:rPr>
              <a:t>vo</a:t>
            </a:r>
            <a:endParaRPr lang="ko-KR" sz="1100" dirty="0"/>
          </a:p>
        </p:txBody>
      </p:sp>
      <p:sp>
        <p:nvSpPr>
          <p:cNvPr id="121" name="TextBox 12">
            <a:extLst>
              <a:ext uri="{FF2B5EF4-FFF2-40B4-BE49-F238E27FC236}">
                <a16:creationId xmlns:a16="http://schemas.microsoft.com/office/drawing/2014/main" id="{2E97A57B-B540-F00F-1DB4-4876AFCE4300}"/>
              </a:ext>
            </a:extLst>
          </p:cNvPr>
          <p:cNvSpPr txBox="1"/>
          <p:nvPr/>
        </p:nvSpPr>
        <p:spPr>
          <a:xfrm>
            <a:off x="5217513" y="1454261"/>
            <a:ext cx="1387434" cy="2277547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BasketListVO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BasketVO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BbsVO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BfileVO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BoardCategoryVO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BrandVO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CategoryVO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CommVO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CouponlistVO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CouponVO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InterestVO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OptionVO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OrderDetailVO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OrderStatusVO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OrderVO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UgradeVO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UserVO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b="1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D82FD16-18A2-7C8B-4D3E-D096AA68D393}"/>
              </a:ext>
            </a:extLst>
          </p:cNvPr>
          <p:cNvSpPr/>
          <p:nvPr/>
        </p:nvSpPr>
        <p:spPr>
          <a:xfrm>
            <a:off x="5354615" y="3876948"/>
            <a:ext cx="1158908" cy="14285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16C044E-BD3E-49EF-5DB2-98BD484C5F15}"/>
              </a:ext>
            </a:extLst>
          </p:cNvPr>
          <p:cNvSpPr/>
          <p:nvPr/>
        </p:nvSpPr>
        <p:spPr>
          <a:xfrm>
            <a:off x="5358432" y="3711383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4" name="TextBox 4">
            <a:extLst>
              <a:ext uri="{FF2B5EF4-FFF2-40B4-BE49-F238E27FC236}">
                <a16:creationId xmlns:a16="http://schemas.microsoft.com/office/drawing/2014/main" id="{86EC6BD9-C311-456E-1F84-BAAA1206256A}"/>
              </a:ext>
            </a:extLst>
          </p:cNvPr>
          <p:cNvSpPr txBox="1"/>
          <p:nvPr/>
        </p:nvSpPr>
        <p:spPr>
          <a:xfrm>
            <a:off x="5198787" y="3939017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err="1">
                <a:latin typeface="Malgun Gothic"/>
                <a:ea typeface="Malgun Gothic"/>
                <a:cs typeface="Malgun Gothic Semilight" panose="020F0502020204030204"/>
              </a:rPr>
              <a:t>vo.admin</a:t>
            </a:r>
            <a:endParaRPr lang="ko-KR" altLang="ko-KR" sz="1100" dirty="0"/>
          </a:p>
        </p:txBody>
      </p:sp>
      <p:sp>
        <p:nvSpPr>
          <p:cNvPr id="125" name="TextBox 12">
            <a:extLst>
              <a:ext uri="{FF2B5EF4-FFF2-40B4-BE49-F238E27FC236}">
                <a16:creationId xmlns:a16="http://schemas.microsoft.com/office/drawing/2014/main" id="{02156638-3825-BA18-033C-256B04C61142}"/>
              </a:ext>
            </a:extLst>
          </p:cNvPr>
          <p:cNvSpPr txBox="1"/>
          <p:nvPr/>
        </p:nvSpPr>
        <p:spPr>
          <a:xfrm>
            <a:off x="5240352" y="4212879"/>
            <a:ext cx="1387434" cy="130805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ProductCountVO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statistic_main_productVO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statistic_mainVO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statistic_product_basketVO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statistic_product_interestVO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statistic_user_activityVO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statistic_user_gradeVO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statistic_user_mileVO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UserCountVO</a:t>
            </a:r>
            <a:endParaRPr lang="en-US" altLang="ko-KR" sz="700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F3AA5E9-B4AF-47B9-7288-CFACC6A23715}"/>
              </a:ext>
            </a:extLst>
          </p:cNvPr>
          <p:cNvSpPr/>
          <p:nvPr/>
        </p:nvSpPr>
        <p:spPr>
          <a:xfrm>
            <a:off x="6616655" y="1170636"/>
            <a:ext cx="1063310" cy="50110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97E95D7-A8CC-A525-6A6D-23EA933BA162}"/>
              </a:ext>
            </a:extLst>
          </p:cNvPr>
          <p:cNvSpPr/>
          <p:nvPr/>
        </p:nvSpPr>
        <p:spPr>
          <a:xfrm>
            <a:off x="6620472" y="1005072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TextBox 4">
            <a:extLst>
              <a:ext uri="{FF2B5EF4-FFF2-40B4-BE49-F238E27FC236}">
                <a16:creationId xmlns:a16="http://schemas.microsoft.com/office/drawing/2014/main" id="{B05FFC08-E56C-5260-3830-575FD71415E7}"/>
              </a:ext>
            </a:extLst>
          </p:cNvPr>
          <p:cNvSpPr txBox="1"/>
          <p:nvPr/>
        </p:nvSpPr>
        <p:spPr>
          <a:xfrm>
            <a:off x="6460827" y="1232706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Malgun Gothic"/>
                <a:ea typeface="Malgun Gothic"/>
                <a:cs typeface="Malgun Gothic Semilight" panose="020F0502020204030204"/>
              </a:rPr>
              <a:t>admin</a:t>
            </a:r>
            <a:endParaRPr lang="ko-KR" sz="1100" dirty="0"/>
          </a:p>
        </p:txBody>
      </p:sp>
      <p:sp>
        <p:nvSpPr>
          <p:cNvPr id="129" name="TextBox 12">
            <a:extLst>
              <a:ext uri="{FF2B5EF4-FFF2-40B4-BE49-F238E27FC236}">
                <a16:creationId xmlns:a16="http://schemas.microsoft.com/office/drawing/2014/main" id="{5508FDD4-47D7-D0BF-7B29-CE2C91F07298}"/>
              </a:ext>
            </a:extLst>
          </p:cNvPr>
          <p:cNvSpPr txBox="1"/>
          <p:nvPr/>
        </p:nvSpPr>
        <p:spPr>
          <a:xfrm>
            <a:off x="6486471" y="1406333"/>
            <a:ext cx="1387434" cy="453970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bbs_board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bbs_post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bbs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bbsSearchIO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addcoupon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addcouponIO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coupon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couponSearchIO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beforedeli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deliIO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enddeli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endorder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order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otherorder_cancel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otherorder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proceeddeli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totalorder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crudProduct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crudeProductIO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optionIO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product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productCate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productCateIO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searchProduct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productanalyze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productanalyzeIO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salesanalyze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statistic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useranalyze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useranalyzeIO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editUser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searchUser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user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userIO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index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login</a:t>
            </a: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ko-KR" sz="900" b="1" dirty="0">
              <a:ea typeface="맑은 고딕"/>
              <a:cs typeface="Malgun Gothic Semilight" panose="020F0502020204030204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27C48FF-DFE3-5625-C836-4DC5D258DAA4}"/>
              </a:ext>
            </a:extLst>
          </p:cNvPr>
          <p:cNvSpPr/>
          <p:nvPr/>
        </p:nvSpPr>
        <p:spPr>
          <a:xfrm>
            <a:off x="7809474" y="1169841"/>
            <a:ext cx="1063310" cy="16917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CB2523A-5BE8-5124-15CE-75ECBC6B632A}"/>
              </a:ext>
            </a:extLst>
          </p:cNvPr>
          <p:cNvSpPr/>
          <p:nvPr/>
        </p:nvSpPr>
        <p:spPr>
          <a:xfrm>
            <a:off x="7813291" y="1004276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2" name="TextBox 4">
            <a:extLst>
              <a:ext uri="{FF2B5EF4-FFF2-40B4-BE49-F238E27FC236}">
                <a16:creationId xmlns:a16="http://schemas.microsoft.com/office/drawing/2014/main" id="{B0BE81E5-79F1-7FC2-32D9-C0F6C454FB70}"/>
              </a:ext>
            </a:extLst>
          </p:cNvPr>
          <p:cNvSpPr txBox="1"/>
          <p:nvPr/>
        </p:nvSpPr>
        <p:spPr>
          <a:xfrm>
            <a:off x="7653646" y="1231910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 err="1">
                <a:latin typeface="Malgun Gothic"/>
                <a:ea typeface="Malgun Gothic"/>
                <a:cs typeface="Malgun Gothic Semilight" panose="020F0502020204030204"/>
              </a:rPr>
              <a:t>bbs</a:t>
            </a:r>
            <a:endParaRPr lang="ko-KR" sz="1100" dirty="0"/>
          </a:p>
        </p:txBody>
      </p:sp>
      <p:sp>
        <p:nvSpPr>
          <p:cNvPr id="133" name="TextBox 12">
            <a:extLst>
              <a:ext uri="{FF2B5EF4-FFF2-40B4-BE49-F238E27FC236}">
                <a16:creationId xmlns:a16="http://schemas.microsoft.com/office/drawing/2014/main" id="{8A6E6CC5-57DD-D791-99F4-2C0B1B361C04}"/>
              </a:ext>
            </a:extLst>
          </p:cNvPr>
          <p:cNvSpPr txBox="1"/>
          <p:nvPr/>
        </p:nvSpPr>
        <p:spPr>
          <a:xfrm>
            <a:off x="7652796" y="1445852"/>
            <a:ext cx="1387434" cy="1415772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board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commentadd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commlist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edit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fullist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list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menu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saveImg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userbbs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view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wirte</a:t>
            </a:r>
            <a:endParaRPr lang="en-US" altLang="ko-KR" sz="900" b="1" dirty="0">
              <a:latin typeface="맑은 고딕"/>
              <a:ea typeface="맑은 고딕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40ADC68-0739-BB9E-7A0C-D50EB53A3869}"/>
              </a:ext>
            </a:extLst>
          </p:cNvPr>
          <p:cNvSpPr/>
          <p:nvPr/>
        </p:nvSpPr>
        <p:spPr>
          <a:xfrm>
            <a:off x="7798384" y="3172664"/>
            <a:ext cx="1063310" cy="3019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42A99F-405F-C77B-1D7E-07D1ABF53DC8}"/>
              </a:ext>
            </a:extLst>
          </p:cNvPr>
          <p:cNvSpPr/>
          <p:nvPr/>
        </p:nvSpPr>
        <p:spPr>
          <a:xfrm>
            <a:off x="7802201" y="3007100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6" name="TextBox 4">
            <a:extLst>
              <a:ext uri="{FF2B5EF4-FFF2-40B4-BE49-F238E27FC236}">
                <a16:creationId xmlns:a16="http://schemas.microsoft.com/office/drawing/2014/main" id="{DADC58F0-DE8D-7AC3-8338-74CEE695922D}"/>
              </a:ext>
            </a:extLst>
          </p:cNvPr>
          <p:cNvSpPr txBox="1"/>
          <p:nvPr/>
        </p:nvSpPr>
        <p:spPr>
          <a:xfrm>
            <a:off x="7642556" y="3234734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Malgun Gothic"/>
                <a:ea typeface="Malgun Gothic"/>
                <a:cs typeface="Malgun Gothic Semilight" panose="020F0502020204030204"/>
              </a:rPr>
              <a:t>layout</a:t>
            </a:r>
            <a:endParaRPr lang="ko-KR" sz="1100" dirty="0"/>
          </a:p>
        </p:txBody>
      </p:sp>
      <p:sp>
        <p:nvSpPr>
          <p:cNvPr id="137" name="TextBox 12">
            <a:extLst>
              <a:ext uri="{FF2B5EF4-FFF2-40B4-BE49-F238E27FC236}">
                <a16:creationId xmlns:a16="http://schemas.microsoft.com/office/drawing/2014/main" id="{8792A3EB-158A-8150-8C6C-D83E5FCBE3BE}"/>
              </a:ext>
            </a:extLst>
          </p:cNvPr>
          <p:cNvSpPr txBox="1"/>
          <p:nvPr/>
        </p:nvSpPr>
        <p:spPr>
          <a:xfrm>
            <a:off x="7632486" y="3419362"/>
            <a:ext cx="1387434" cy="2785378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layout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footer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bank_info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deli_info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footer_menu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oper_info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category-left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Category-mid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Category-right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categorySub3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header_search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header_search</a:t>
            </a:r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-right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header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header-top-left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header-top-right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left_main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nav_bnr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login_side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faq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leftMenu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oper_time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list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prdList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base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main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139AA8A-4A52-AABC-19D0-C3C620AF0C55}"/>
              </a:ext>
            </a:extLst>
          </p:cNvPr>
          <p:cNvSpPr/>
          <p:nvPr/>
        </p:nvSpPr>
        <p:spPr>
          <a:xfrm>
            <a:off x="9016202" y="1157491"/>
            <a:ext cx="1063310" cy="11129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4A4082-BA03-85BF-AEF6-2CDF2DE16EB9}"/>
              </a:ext>
            </a:extLst>
          </p:cNvPr>
          <p:cNvSpPr/>
          <p:nvPr/>
        </p:nvSpPr>
        <p:spPr>
          <a:xfrm>
            <a:off x="9020019" y="991926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0" name="TextBox 4">
            <a:extLst>
              <a:ext uri="{FF2B5EF4-FFF2-40B4-BE49-F238E27FC236}">
                <a16:creationId xmlns:a16="http://schemas.microsoft.com/office/drawing/2014/main" id="{67FCECA3-4857-6049-C79C-945E0A72CB0D}"/>
              </a:ext>
            </a:extLst>
          </p:cNvPr>
          <p:cNvSpPr txBox="1"/>
          <p:nvPr/>
        </p:nvSpPr>
        <p:spPr>
          <a:xfrm>
            <a:off x="8860374" y="1219560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Malgun Gothic"/>
                <a:ea typeface="Malgun Gothic"/>
                <a:cs typeface="Malgun Gothic Semilight" panose="020F0502020204030204"/>
              </a:rPr>
              <a:t>order</a:t>
            </a:r>
            <a:endParaRPr lang="ko-KR" sz="1100" dirty="0"/>
          </a:p>
        </p:txBody>
      </p:sp>
      <p:sp>
        <p:nvSpPr>
          <p:cNvPr id="141" name="TextBox 12">
            <a:extLst>
              <a:ext uri="{FF2B5EF4-FFF2-40B4-BE49-F238E27FC236}">
                <a16:creationId xmlns:a16="http://schemas.microsoft.com/office/drawing/2014/main" id="{5DDC965B-E6DE-F631-F54E-27ADCD492EED}"/>
              </a:ext>
            </a:extLst>
          </p:cNvPr>
          <p:cNvSpPr txBox="1"/>
          <p:nvPr/>
        </p:nvSpPr>
        <p:spPr>
          <a:xfrm>
            <a:off x="8876912" y="1430884"/>
            <a:ext cx="1387434" cy="738664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mycouponorder</a:t>
            </a:r>
            <a:endParaRPr lang="en-US" altLang="ko-KR" sz="900" b="1" dirty="0">
              <a:latin typeface="맑은 고딕"/>
              <a:ea typeface="맑은 고딕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orderpage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checkout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fail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success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va_callback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19D7EA1-4B45-4564-0883-C73889372856}"/>
              </a:ext>
            </a:extLst>
          </p:cNvPr>
          <p:cNvSpPr/>
          <p:nvPr/>
        </p:nvSpPr>
        <p:spPr>
          <a:xfrm>
            <a:off x="9038126" y="2802785"/>
            <a:ext cx="1063310" cy="11129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8B383F4-3794-0596-0E78-6C46D2324B26}"/>
              </a:ext>
            </a:extLst>
          </p:cNvPr>
          <p:cNvSpPr/>
          <p:nvPr/>
        </p:nvSpPr>
        <p:spPr>
          <a:xfrm>
            <a:off x="9023836" y="2636693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4" name="TextBox 4">
            <a:extLst>
              <a:ext uri="{FF2B5EF4-FFF2-40B4-BE49-F238E27FC236}">
                <a16:creationId xmlns:a16="http://schemas.microsoft.com/office/drawing/2014/main" id="{956ADE63-77E2-0904-E49F-647BC51B7349}"/>
              </a:ext>
            </a:extLst>
          </p:cNvPr>
          <p:cNvSpPr txBox="1"/>
          <p:nvPr/>
        </p:nvSpPr>
        <p:spPr>
          <a:xfrm>
            <a:off x="8890997" y="2828926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Malgun Gothic"/>
                <a:ea typeface="Malgun Gothic"/>
                <a:cs typeface="Malgun Gothic Semilight" panose="020F0502020204030204"/>
              </a:rPr>
              <a:t>product</a:t>
            </a:r>
            <a:endParaRPr lang="ko-KR" sz="1100" dirty="0"/>
          </a:p>
        </p:txBody>
      </p:sp>
      <p:sp>
        <p:nvSpPr>
          <p:cNvPr id="145" name="TextBox 12">
            <a:extLst>
              <a:ext uri="{FF2B5EF4-FFF2-40B4-BE49-F238E27FC236}">
                <a16:creationId xmlns:a16="http://schemas.microsoft.com/office/drawing/2014/main" id="{EB39C4D1-4BEF-8502-E9AC-E321578DBB8B}"/>
              </a:ext>
            </a:extLst>
          </p:cNvPr>
          <p:cNvSpPr txBox="1"/>
          <p:nvPr/>
        </p:nvSpPr>
        <p:spPr>
          <a:xfrm>
            <a:off x="8889736" y="3035692"/>
            <a:ext cx="1387434" cy="846386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basketIO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detail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interestIO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optionIO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product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productSearch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CCF4910-3FCD-02C2-2D81-2563D6E480FE}"/>
              </a:ext>
            </a:extLst>
          </p:cNvPr>
          <p:cNvSpPr/>
          <p:nvPr/>
        </p:nvSpPr>
        <p:spPr>
          <a:xfrm>
            <a:off x="10268232" y="1152981"/>
            <a:ext cx="1063310" cy="50098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04524D7-E871-CBD2-CFB8-A24D089A1421}"/>
              </a:ext>
            </a:extLst>
          </p:cNvPr>
          <p:cNvSpPr/>
          <p:nvPr/>
        </p:nvSpPr>
        <p:spPr>
          <a:xfrm>
            <a:off x="10272049" y="987416"/>
            <a:ext cx="415636" cy="1583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8" name="TextBox 4">
            <a:extLst>
              <a:ext uri="{FF2B5EF4-FFF2-40B4-BE49-F238E27FC236}">
                <a16:creationId xmlns:a16="http://schemas.microsoft.com/office/drawing/2014/main" id="{FCF89B2F-F13C-6A75-5354-1C4A019F89B7}"/>
              </a:ext>
            </a:extLst>
          </p:cNvPr>
          <p:cNvSpPr txBox="1"/>
          <p:nvPr/>
        </p:nvSpPr>
        <p:spPr>
          <a:xfrm>
            <a:off x="10110904" y="1196655"/>
            <a:ext cx="1387434" cy="26161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b="1" dirty="0">
                <a:latin typeface="Malgun Gothic"/>
                <a:ea typeface="Malgun Gothic"/>
                <a:cs typeface="Malgun Gothic Semilight" panose="020F0502020204030204"/>
              </a:rPr>
              <a:t>user</a:t>
            </a:r>
            <a:endParaRPr lang="ko-KR" sz="1100" dirty="0"/>
          </a:p>
        </p:txBody>
      </p:sp>
      <p:sp>
        <p:nvSpPr>
          <p:cNvPr id="149" name="TextBox 12">
            <a:extLst>
              <a:ext uri="{FF2B5EF4-FFF2-40B4-BE49-F238E27FC236}">
                <a16:creationId xmlns:a16="http://schemas.microsoft.com/office/drawing/2014/main" id="{31A398D4-1D73-64CB-71D5-91C3E5CF1A0C}"/>
              </a:ext>
            </a:extLst>
          </p:cNvPr>
          <p:cNvSpPr txBox="1"/>
          <p:nvPr/>
        </p:nvSpPr>
        <p:spPr>
          <a:xfrm>
            <a:off x="10132828" y="1485052"/>
            <a:ext cx="1387434" cy="4724370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check_id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find_info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findinfo_inputs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findinfo_result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Login</a:t>
            </a: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modify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needlogin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paneLogin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privacy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SignUp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>
                <a:latin typeface="Malgun Gothic"/>
                <a:ea typeface="Malgun Gothic"/>
                <a:cs typeface="Malgun Gothic Semilight" panose="020F0502020204030204"/>
              </a:rPr>
              <a:t>basket</a:t>
            </a: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basketIO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deleteIO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interestIO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mycoupon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historyList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ol_dialog_cancel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ol_dialog_exchange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ol_dialog_refund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orderList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updateIO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mypage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myshop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r>
              <a:rPr lang="en-US" altLang="ko-KR" sz="700" b="1" dirty="0" err="1">
                <a:latin typeface="Malgun Gothic"/>
                <a:ea typeface="Malgun Gothic"/>
                <a:cs typeface="Malgun Gothic Semilight" panose="020F0502020204030204"/>
              </a:rPr>
              <a:t>Wish_list</a:t>
            </a:r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  <a:p>
            <a:pPr algn="ctr"/>
            <a:endParaRPr lang="en-US" altLang="ko-KR" sz="700" b="1" dirty="0">
              <a:latin typeface="Malgun Gothic"/>
              <a:ea typeface="Malgun Gothic"/>
              <a:cs typeface="Malgun Gothic Semilight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t 0"/>
          <p:cNvCxnSpPr/>
          <p:nvPr/>
        </p:nvCxnSpPr>
        <p:spPr>
          <a:xfrm>
            <a:off x="135255" y="621665"/>
            <a:ext cx="1196086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>
            <a:off x="4560607" y="3105467"/>
            <a:ext cx="3070785" cy="64706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600" dirty="0">
                <a:latin typeface="맑은 고딕" charset="0"/>
                <a:ea typeface="맑은 고딕" charset="0"/>
              </a:rPr>
              <a:t>2</a:t>
            </a:r>
            <a:r>
              <a:rPr sz="36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3600" dirty="0" err="1">
                <a:latin typeface="맑은 고딕" charset="0"/>
                <a:ea typeface="맑은 고딕" charset="0"/>
              </a:rPr>
              <a:t>유스케이스</a:t>
            </a:r>
            <a:endParaRPr lang="ko-KR" altLang="en-US" sz="3600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67914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사용자 </a:t>
                      </a:r>
                      <a:r>
                        <a:rPr lang="ko-KR" altLang="en-US" b="1" kern="12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No. 1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629D6960-4BDA-8669-9707-7C7D37A31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5" y="368300"/>
            <a:ext cx="10677265" cy="63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3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7091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Page Title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관리자 </a:t>
                      </a:r>
                      <a:r>
                        <a:rPr lang="ko-KR" altLang="en-US" b="1" kern="1200" dirty="0" err="1">
                          <a:solidFill>
                            <a:schemeClr val="tx1"/>
                          </a:solidFill>
                        </a:rPr>
                        <a:t>유스케이스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ERD</a:t>
                      </a: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 ID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b="1" kern="1200">
                          <a:solidFill>
                            <a:schemeClr val="tx1"/>
                          </a:solidFill>
                        </a:rPr>
                        <a:t>No. 1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ko-KR" altLang="en-US" b="1" kern="1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Admin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9CDC9AA0-8FB4-E7FB-C329-E8BC2EF81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5" y="448235"/>
            <a:ext cx="6929717" cy="6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5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ct 0"/>
          <p:cNvCxnSpPr/>
          <p:nvPr/>
        </p:nvCxnSpPr>
        <p:spPr>
          <a:xfrm>
            <a:off x="135255" y="621665"/>
            <a:ext cx="11960860" cy="635"/>
          </a:xfrm>
          <a:prstGeom prst="line">
            <a:avLst/>
          </a:prstGeom>
          <a:ln w="952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>
            <a:off x="3807105" y="3105193"/>
            <a:ext cx="4577790" cy="647613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sz="3600" dirty="0">
                <a:latin typeface="맑은 고딕" charset="0"/>
                <a:ea typeface="맑은 고딕" charset="0"/>
              </a:rPr>
              <a:t>3</a:t>
            </a:r>
            <a:r>
              <a:rPr sz="36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3600" dirty="0">
                <a:latin typeface="맑은 고딕" charset="0"/>
                <a:ea typeface="맑은 고딕" charset="0"/>
              </a:rPr>
              <a:t>클래스 다이어그램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Pages>9</Pages>
  <Words>685</Words>
  <Characters>0</Characters>
  <Application>Microsoft Office PowerPoint</Application>
  <DocSecurity>0</DocSecurity>
  <PresentationFormat>와이드스크린</PresentationFormat>
  <Lines>0</Lines>
  <Paragraphs>439</Paragraphs>
  <Slides>30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나눔고딕</vt:lpstr>
      <vt:lpstr>맑은 고딕</vt:lpstr>
      <vt:lpstr>맑은 고딕</vt:lpstr>
      <vt:lpstr>Arial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규호 김</cp:lastModifiedBy>
  <cp:revision>18</cp:revision>
  <dcterms:modified xsi:type="dcterms:W3CDTF">2024-07-10T06:35:09Z</dcterms:modified>
  <cp:version>10.105.224.52366</cp:version>
</cp:coreProperties>
</file>