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1" r:id="rId2"/>
    <p:sldId id="279" r:id="rId3"/>
    <p:sldId id="277" r:id="rId4"/>
    <p:sldId id="262" r:id="rId5"/>
    <p:sldId id="263" r:id="rId6"/>
    <p:sldId id="269" r:id="rId7"/>
    <p:sldId id="265" r:id="rId8"/>
    <p:sldId id="270" r:id="rId9"/>
    <p:sldId id="267" r:id="rId10"/>
    <p:sldId id="273" r:id="rId11"/>
    <p:sldId id="280" r:id="rId12"/>
    <p:sldId id="27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209"/>
    <a:srgbClr val="F9F0E1"/>
    <a:srgbClr val="FFDA3B"/>
    <a:srgbClr val="FFD009"/>
    <a:srgbClr val="F6BB00"/>
    <a:srgbClr val="00CCB9"/>
    <a:srgbClr val="00D0BC"/>
    <a:srgbClr val="00AC9C"/>
    <a:srgbClr val="009788"/>
    <a:srgbClr val="0058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960" autoAdjust="0"/>
  </p:normalViewPr>
  <p:slideViewPr>
    <p:cSldViewPr snapToGrid="0">
      <p:cViewPr varScale="1">
        <p:scale>
          <a:sx n="77" d="100"/>
          <a:sy n="77" d="100"/>
        </p:scale>
        <p:origin x="10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AD980-5604-4445-BFDF-CECC5800AE20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9DDC6-C7C1-4C3F-8B98-A20FA853F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6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9DDC6-C7C1-4C3F-8B98-A20FA853F1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732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9DDC6-C7C1-4C3F-8B98-A20FA853F14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4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9DDC6-C7C1-4C3F-8B98-A20FA853F14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880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9DDC6-C7C1-4C3F-8B98-A20FA853F14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166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9DDC6-C7C1-4C3F-8B98-A20FA853F14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102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9DDC6-C7C1-4C3F-8B98-A20FA853F14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510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9DDC6-C7C1-4C3F-8B98-A20FA853F14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089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9DDC6-C7C1-4C3F-8B98-A20FA853F14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514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9DDC6-C7C1-4C3F-8B98-A20FA853F14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610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9DDC6-C7C1-4C3F-8B98-A20FA853F14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793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C9DDC6-C7C1-4C3F-8B98-A20FA853F14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754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6A9CC-6333-4200-83FC-A48FB3EDB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1E899D-4766-4142-B9F8-1CB0F669B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C338EC-843F-4D84-BA33-C468149B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99B-D1EF-436D-8AEE-53B38784CAC3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7C8D7B-2E25-4A01-B13B-9D102270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15165-12F7-42A1-9C8F-1E32113E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7E9A-4C4E-4517-9F1E-C3B098155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75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D5718-9356-47A7-8966-DD75A5B4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BC8B84-3B2C-44A2-870B-655BB9C70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DC599E-859F-4618-A977-421035494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99B-D1EF-436D-8AEE-53B38784CAC3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6F2C5A-CBBD-4071-8D8F-6E05A713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0E5D3-DE9D-458F-8C4E-7165995D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7E9A-4C4E-4517-9F1E-C3B098155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11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A646BD-47B2-4B8A-B301-0CC5E6C69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F64460-B3D8-4F08-9BCD-9CBEBDEB4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69849-667E-41B9-ADC7-87F3CFA5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99B-D1EF-436D-8AEE-53B38784CAC3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21E499-379B-4C3E-B351-CB447195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E2026-BA6D-45CD-9066-360A2B95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7E9A-4C4E-4517-9F1E-C3B098155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45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65907-4945-4AE7-BD95-57A9C7A4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2C40C8-2D3E-4387-906F-907212521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4957F-6827-4970-859E-17D68BB8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99B-D1EF-436D-8AEE-53B38784CAC3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3186F-BBD7-4185-997C-E71D5033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6C6470-59D5-44D6-8967-6926E762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7E9A-4C4E-4517-9F1E-C3B098155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3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0D15B-E0C2-4A4E-8DB1-71A4D587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883BF8-8619-4005-AE85-E285F26DF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43A988-51B2-4B1B-BDFA-30B1CD167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99B-D1EF-436D-8AEE-53B38784CAC3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C86C04-7052-428A-AB4A-46C88A2DA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5986C4-1421-4A9E-AF22-9F588193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7E9A-4C4E-4517-9F1E-C3B098155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09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7BCD3-9F2D-4691-A1FB-20493E84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33E550-E527-4D17-96BA-9821AFEB3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7C8D3F-E87D-4B93-BF98-20DD1DF14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F523DE-8C78-4251-9D70-FB2EA55CB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99B-D1EF-436D-8AEE-53B38784CAC3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44A28B-84BF-44BC-9009-E6B9FF2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DC6023-1B85-48A3-BBD1-5543E937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7E9A-4C4E-4517-9F1E-C3B098155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3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C202C-AB8A-4A2C-A576-38A59B760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121A7B-FE75-42F6-8DA4-1F90FA69E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24D7F8-7FF8-44E4-A6A2-C0631FC62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7DE82D-6DB8-4166-B0BF-DA9FFF33C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20956A-7B04-47E1-A35D-37A4F7863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295A8B-6065-40D9-BF94-F07DE9E44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99B-D1EF-436D-8AEE-53B38784CAC3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944C10-F4EC-441A-8417-1EA3AB4B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E5D68F-3325-436A-959A-38C1CE42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7E9A-4C4E-4517-9F1E-C3B098155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3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550F1-E71C-48FD-A16F-6C68B152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E1B930-4DE3-47D3-96FD-E775A5CF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99B-D1EF-436D-8AEE-53B38784CAC3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0E776B-FE42-4EB4-9E8F-3F7A830E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147ED8-D693-4CC9-BAC2-579F2132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7E9A-4C4E-4517-9F1E-C3B098155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99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4EF54E-2CC4-4476-A647-A88FE8D5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99B-D1EF-436D-8AEE-53B38784CAC3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05F747-2C00-4046-9D62-7D3A56E9E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FE8B57-8D23-4571-9CC7-74534084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7E9A-4C4E-4517-9F1E-C3B098155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84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8B570-A01C-433B-B292-DD21CE8F2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1C38FE-BB93-46A8-A045-501E520DB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F13214-5E2D-4D7D-9710-98E430E4A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B1E9DB-1E49-495F-95AA-E5C5D333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99B-D1EF-436D-8AEE-53B38784CAC3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5E55DA-1500-4748-B630-16B2C457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E95299-CB51-4878-B104-6A10ACA3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7E9A-4C4E-4517-9F1E-C3B098155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78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24249-0B91-4AF6-839E-043F83E60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3F0D7C-160A-4379-8711-4AF1B2322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8AACE3-684F-456C-8E39-3668D975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C8617E-0F4A-4288-8175-5852D368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B99B-D1EF-436D-8AEE-53B38784CAC3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FA1E8E-01DE-4592-AC31-F823C431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CE8820-BFE0-4E23-90C7-E97183C6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97E9A-4C4E-4517-9F1E-C3B098155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74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F7CBAF-F029-44FF-9E0C-969516F94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051A7A-449A-439A-AC8F-59666F25D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37EFF-9569-4EDB-8BE4-6F7D8E62A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5B99B-D1EF-436D-8AEE-53B38784CAC3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C25B4A-40FC-4FF0-A785-0BC841F9F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919E1C-A2AC-4C8B-BC56-DA543C2F3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97E9A-4C4E-4517-9F1E-C3B098155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73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ndmstpdmswndvydhrgml/Harmoniz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microsoft.com/office/2007/relationships/hdphoto" Target="../media/hdphoto4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0A6D9D-BB0A-4864-9262-37F78F3E6A21}"/>
              </a:ext>
            </a:extLst>
          </p:cNvPr>
          <p:cNvSpPr/>
          <p:nvPr/>
        </p:nvSpPr>
        <p:spPr>
          <a:xfrm>
            <a:off x="528506" y="620785"/>
            <a:ext cx="11417417" cy="5922628"/>
          </a:xfrm>
          <a:custGeom>
            <a:avLst/>
            <a:gdLst>
              <a:gd name="connsiteX0" fmla="*/ 0 w 11417417"/>
              <a:gd name="connsiteY0" fmla="*/ 0 h 5922628"/>
              <a:gd name="connsiteX1" fmla="*/ 799219 w 11417417"/>
              <a:gd name="connsiteY1" fmla="*/ 0 h 5922628"/>
              <a:gd name="connsiteX2" fmla="*/ 1027568 w 11417417"/>
              <a:gd name="connsiteY2" fmla="*/ 0 h 5922628"/>
              <a:gd name="connsiteX3" fmla="*/ 1484264 w 11417417"/>
              <a:gd name="connsiteY3" fmla="*/ 0 h 5922628"/>
              <a:gd name="connsiteX4" fmla="*/ 2055135 w 11417417"/>
              <a:gd name="connsiteY4" fmla="*/ 0 h 5922628"/>
              <a:gd name="connsiteX5" fmla="*/ 2397658 w 11417417"/>
              <a:gd name="connsiteY5" fmla="*/ 0 h 5922628"/>
              <a:gd name="connsiteX6" fmla="*/ 2968528 w 11417417"/>
              <a:gd name="connsiteY6" fmla="*/ 0 h 5922628"/>
              <a:gd name="connsiteX7" fmla="*/ 3653573 w 11417417"/>
              <a:gd name="connsiteY7" fmla="*/ 0 h 5922628"/>
              <a:gd name="connsiteX8" fmla="*/ 3881922 w 11417417"/>
              <a:gd name="connsiteY8" fmla="*/ 0 h 5922628"/>
              <a:gd name="connsiteX9" fmla="*/ 4338618 w 11417417"/>
              <a:gd name="connsiteY9" fmla="*/ 0 h 5922628"/>
              <a:gd name="connsiteX10" fmla="*/ 4681141 w 11417417"/>
              <a:gd name="connsiteY10" fmla="*/ 0 h 5922628"/>
              <a:gd name="connsiteX11" fmla="*/ 5366186 w 11417417"/>
              <a:gd name="connsiteY11" fmla="*/ 0 h 5922628"/>
              <a:gd name="connsiteX12" fmla="*/ 5937057 w 11417417"/>
              <a:gd name="connsiteY12" fmla="*/ 0 h 5922628"/>
              <a:gd name="connsiteX13" fmla="*/ 6165405 w 11417417"/>
              <a:gd name="connsiteY13" fmla="*/ 0 h 5922628"/>
              <a:gd name="connsiteX14" fmla="*/ 6736276 w 11417417"/>
              <a:gd name="connsiteY14" fmla="*/ 0 h 5922628"/>
              <a:gd name="connsiteX15" fmla="*/ 7192973 w 11417417"/>
              <a:gd name="connsiteY15" fmla="*/ 0 h 5922628"/>
              <a:gd name="connsiteX16" fmla="*/ 7878018 w 11417417"/>
              <a:gd name="connsiteY16" fmla="*/ 0 h 5922628"/>
              <a:gd name="connsiteX17" fmla="*/ 8334714 w 11417417"/>
              <a:gd name="connsiteY17" fmla="*/ 0 h 5922628"/>
              <a:gd name="connsiteX18" fmla="*/ 9019759 w 11417417"/>
              <a:gd name="connsiteY18" fmla="*/ 0 h 5922628"/>
              <a:gd name="connsiteX19" fmla="*/ 9362282 w 11417417"/>
              <a:gd name="connsiteY19" fmla="*/ 0 h 5922628"/>
              <a:gd name="connsiteX20" fmla="*/ 9704804 w 11417417"/>
              <a:gd name="connsiteY20" fmla="*/ 0 h 5922628"/>
              <a:gd name="connsiteX21" fmla="*/ 10047327 w 11417417"/>
              <a:gd name="connsiteY21" fmla="*/ 0 h 5922628"/>
              <a:gd name="connsiteX22" fmla="*/ 10389849 w 11417417"/>
              <a:gd name="connsiteY22" fmla="*/ 0 h 5922628"/>
              <a:gd name="connsiteX23" fmla="*/ 11417417 w 11417417"/>
              <a:gd name="connsiteY23" fmla="*/ 0 h 5922628"/>
              <a:gd name="connsiteX24" fmla="*/ 11417417 w 11417417"/>
              <a:gd name="connsiteY24" fmla="*/ 533037 h 5922628"/>
              <a:gd name="connsiteX25" fmla="*/ 11417417 w 11417417"/>
              <a:gd name="connsiteY25" fmla="*/ 1184526 h 5922628"/>
              <a:gd name="connsiteX26" fmla="*/ 11417417 w 11417417"/>
              <a:gd name="connsiteY26" fmla="*/ 1599110 h 5922628"/>
              <a:gd name="connsiteX27" fmla="*/ 11417417 w 11417417"/>
              <a:gd name="connsiteY27" fmla="*/ 2250599 h 5922628"/>
              <a:gd name="connsiteX28" fmla="*/ 11417417 w 11417417"/>
              <a:gd name="connsiteY28" fmla="*/ 2665183 h 5922628"/>
              <a:gd name="connsiteX29" fmla="*/ 11417417 w 11417417"/>
              <a:gd name="connsiteY29" fmla="*/ 3198219 h 5922628"/>
              <a:gd name="connsiteX30" fmla="*/ 11417417 w 11417417"/>
              <a:gd name="connsiteY30" fmla="*/ 3790482 h 5922628"/>
              <a:gd name="connsiteX31" fmla="*/ 11417417 w 11417417"/>
              <a:gd name="connsiteY31" fmla="*/ 4205066 h 5922628"/>
              <a:gd name="connsiteX32" fmla="*/ 11417417 w 11417417"/>
              <a:gd name="connsiteY32" fmla="*/ 4797329 h 5922628"/>
              <a:gd name="connsiteX33" fmla="*/ 11417417 w 11417417"/>
              <a:gd name="connsiteY33" fmla="*/ 5211913 h 5922628"/>
              <a:gd name="connsiteX34" fmla="*/ 11417417 w 11417417"/>
              <a:gd name="connsiteY34" fmla="*/ 5922628 h 5922628"/>
              <a:gd name="connsiteX35" fmla="*/ 10960720 w 11417417"/>
              <a:gd name="connsiteY35" fmla="*/ 5922628 h 5922628"/>
              <a:gd name="connsiteX36" fmla="*/ 10161501 w 11417417"/>
              <a:gd name="connsiteY36" fmla="*/ 5922628 h 5922628"/>
              <a:gd name="connsiteX37" fmla="*/ 9590630 w 11417417"/>
              <a:gd name="connsiteY37" fmla="*/ 5922628 h 5922628"/>
              <a:gd name="connsiteX38" fmla="*/ 9248108 w 11417417"/>
              <a:gd name="connsiteY38" fmla="*/ 5922628 h 5922628"/>
              <a:gd name="connsiteX39" fmla="*/ 9019759 w 11417417"/>
              <a:gd name="connsiteY39" fmla="*/ 5922628 h 5922628"/>
              <a:gd name="connsiteX40" fmla="*/ 8448889 w 11417417"/>
              <a:gd name="connsiteY40" fmla="*/ 5922628 h 5922628"/>
              <a:gd name="connsiteX41" fmla="*/ 8220540 w 11417417"/>
              <a:gd name="connsiteY41" fmla="*/ 5922628 h 5922628"/>
              <a:gd name="connsiteX42" fmla="*/ 7535495 w 11417417"/>
              <a:gd name="connsiteY42" fmla="*/ 5922628 h 5922628"/>
              <a:gd name="connsiteX43" fmla="*/ 7307147 w 11417417"/>
              <a:gd name="connsiteY43" fmla="*/ 5922628 h 5922628"/>
              <a:gd name="connsiteX44" fmla="*/ 6850450 w 11417417"/>
              <a:gd name="connsiteY44" fmla="*/ 5922628 h 5922628"/>
              <a:gd name="connsiteX45" fmla="*/ 6507928 w 11417417"/>
              <a:gd name="connsiteY45" fmla="*/ 5922628 h 5922628"/>
              <a:gd name="connsiteX46" fmla="*/ 5822883 w 11417417"/>
              <a:gd name="connsiteY46" fmla="*/ 5922628 h 5922628"/>
              <a:gd name="connsiteX47" fmla="*/ 5480360 w 11417417"/>
              <a:gd name="connsiteY47" fmla="*/ 5922628 h 5922628"/>
              <a:gd name="connsiteX48" fmla="*/ 5137838 w 11417417"/>
              <a:gd name="connsiteY48" fmla="*/ 5922628 h 5922628"/>
              <a:gd name="connsiteX49" fmla="*/ 4452793 w 11417417"/>
              <a:gd name="connsiteY49" fmla="*/ 5922628 h 5922628"/>
              <a:gd name="connsiteX50" fmla="*/ 3996096 w 11417417"/>
              <a:gd name="connsiteY50" fmla="*/ 5922628 h 5922628"/>
              <a:gd name="connsiteX51" fmla="*/ 3196877 w 11417417"/>
              <a:gd name="connsiteY51" fmla="*/ 5922628 h 5922628"/>
              <a:gd name="connsiteX52" fmla="*/ 2397658 w 11417417"/>
              <a:gd name="connsiteY52" fmla="*/ 5922628 h 5922628"/>
              <a:gd name="connsiteX53" fmla="*/ 2169309 w 11417417"/>
              <a:gd name="connsiteY53" fmla="*/ 5922628 h 5922628"/>
              <a:gd name="connsiteX54" fmla="*/ 1826787 w 11417417"/>
              <a:gd name="connsiteY54" fmla="*/ 5922628 h 5922628"/>
              <a:gd name="connsiteX55" fmla="*/ 1484264 w 11417417"/>
              <a:gd name="connsiteY55" fmla="*/ 5922628 h 5922628"/>
              <a:gd name="connsiteX56" fmla="*/ 1141742 w 11417417"/>
              <a:gd name="connsiteY56" fmla="*/ 5922628 h 5922628"/>
              <a:gd name="connsiteX57" fmla="*/ 0 w 11417417"/>
              <a:gd name="connsiteY57" fmla="*/ 5922628 h 5922628"/>
              <a:gd name="connsiteX58" fmla="*/ 0 w 11417417"/>
              <a:gd name="connsiteY58" fmla="*/ 5330365 h 5922628"/>
              <a:gd name="connsiteX59" fmla="*/ 0 w 11417417"/>
              <a:gd name="connsiteY59" fmla="*/ 4797329 h 5922628"/>
              <a:gd name="connsiteX60" fmla="*/ 0 w 11417417"/>
              <a:gd name="connsiteY60" fmla="*/ 4145840 h 5922628"/>
              <a:gd name="connsiteX61" fmla="*/ 0 w 11417417"/>
              <a:gd name="connsiteY61" fmla="*/ 3731256 h 5922628"/>
              <a:gd name="connsiteX62" fmla="*/ 0 w 11417417"/>
              <a:gd name="connsiteY62" fmla="*/ 3198219 h 5922628"/>
              <a:gd name="connsiteX63" fmla="*/ 0 w 11417417"/>
              <a:gd name="connsiteY63" fmla="*/ 2487504 h 5922628"/>
              <a:gd name="connsiteX64" fmla="*/ 0 w 11417417"/>
              <a:gd name="connsiteY64" fmla="*/ 1954467 h 5922628"/>
              <a:gd name="connsiteX65" fmla="*/ 0 w 11417417"/>
              <a:gd name="connsiteY65" fmla="*/ 1243752 h 5922628"/>
              <a:gd name="connsiteX66" fmla="*/ 0 w 11417417"/>
              <a:gd name="connsiteY66" fmla="*/ 651489 h 5922628"/>
              <a:gd name="connsiteX67" fmla="*/ 0 w 11417417"/>
              <a:gd name="connsiteY67" fmla="*/ 0 h 592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417417" h="5922628" extrusionOk="0">
                <a:moveTo>
                  <a:pt x="0" y="0"/>
                </a:moveTo>
                <a:cubicBezTo>
                  <a:pt x="265465" y="-39735"/>
                  <a:pt x="576845" y="64688"/>
                  <a:pt x="799219" y="0"/>
                </a:cubicBezTo>
                <a:cubicBezTo>
                  <a:pt x="1021593" y="-64688"/>
                  <a:pt x="977027" y="13299"/>
                  <a:pt x="1027568" y="0"/>
                </a:cubicBezTo>
                <a:cubicBezTo>
                  <a:pt x="1078109" y="-13299"/>
                  <a:pt x="1356665" y="49870"/>
                  <a:pt x="1484264" y="0"/>
                </a:cubicBezTo>
                <a:cubicBezTo>
                  <a:pt x="1611863" y="-49870"/>
                  <a:pt x="1926304" y="18705"/>
                  <a:pt x="2055135" y="0"/>
                </a:cubicBezTo>
                <a:cubicBezTo>
                  <a:pt x="2183966" y="-18705"/>
                  <a:pt x="2240903" y="37164"/>
                  <a:pt x="2397658" y="0"/>
                </a:cubicBezTo>
                <a:cubicBezTo>
                  <a:pt x="2554413" y="-37164"/>
                  <a:pt x="2688677" y="35073"/>
                  <a:pt x="2968528" y="0"/>
                </a:cubicBezTo>
                <a:cubicBezTo>
                  <a:pt x="3248379" y="-35073"/>
                  <a:pt x="3499750" y="8862"/>
                  <a:pt x="3653573" y="0"/>
                </a:cubicBezTo>
                <a:cubicBezTo>
                  <a:pt x="3807396" y="-8862"/>
                  <a:pt x="3807560" y="9550"/>
                  <a:pt x="3881922" y="0"/>
                </a:cubicBezTo>
                <a:cubicBezTo>
                  <a:pt x="3956284" y="-9550"/>
                  <a:pt x="4185375" y="13761"/>
                  <a:pt x="4338618" y="0"/>
                </a:cubicBezTo>
                <a:cubicBezTo>
                  <a:pt x="4491861" y="-13761"/>
                  <a:pt x="4538293" y="25506"/>
                  <a:pt x="4681141" y="0"/>
                </a:cubicBezTo>
                <a:cubicBezTo>
                  <a:pt x="4823989" y="-25506"/>
                  <a:pt x="5147929" y="14238"/>
                  <a:pt x="5366186" y="0"/>
                </a:cubicBezTo>
                <a:cubicBezTo>
                  <a:pt x="5584444" y="-14238"/>
                  <a:pt x="5727840" y="21314"/>
                  <a:pt x="5937057" y="0"/>
                </a:cubicBezTo>
                <a:cubicBezTo>
                  <a:pt x="6146274" y="-21314"/>
                  <a:pt x="6109734" y="14299"/>
                  <a:pt x="6165405" y="0"/>
                </a:cubicBezTo>
                <a:cubicBezTo>
                  <a:pt x="6221076" y="-14299"/>
                  <a:pt x="6473977" y="39868"/>
                  <a:pt x="6736276" y="0"/>
                </a:cubicBezTo>
                <a:cubicBezTo>
                  <a:pt x="6998575" y="-39868"/>
                  <a:pt x="7072317" y="36832"/>
                  <a:pt x="7192973" y="0"/>
                </a:cubicBezTo>
                <a:cubicBezTo>
                  <a:pt x="7313629" y="-36832"/>
                  <a:pt x="7627375" y="11582"/>
                  <a:pt x="7878018" y="0"/>
                </a:cubicBezTo>
                <a:cubicBezTo>
                  <a:pt x="8128662" y="-11582"/>
                  <a:pt x="8188237" y="53227"/>
                  <a:pt x="8334714" y="0"/>
                </a:cubicBezTo>
                <a:cubicBezTo>
                  <a:pt x="8481191" y="-53227"/>
                  <a:pt x="8803129" y="42805"/>
                  <a:pt x="9019759" y="0"/>
                </a:cubicBezTo>
                <a:cubicBezTo>
                  <a:pt x="9236390" y="-42805"/>
                  <a:pt x="9280167" y="4314"/>
                  <a:pt x="9362282" y="0"/>
                </a:cubicBezTo>
                <a:cubicBezTo>
                  <a:pt x="9444397" y="-4314"/>
                  <a:pt x="9597812" y="10779"/>
                  <a:pt x="9704804" y="0"/>
                </a:cubicBezTo>
                <a:cubicBezTo>
                  <a:pt x="9811796" y="-10779"/>
                  <a:pt x="9915614" y="7025"/>
                  <a:pt x="10047327" y="0"/>
                </a:cubicBezTo>
                <a:cubicBezTo>
                  <a:pt x="10179040" y="-7025"/>
                  <a:pt x="10230006" y="17586"/>
                  <a:pt x="10389849" y="0"/>
                </a:cubicBezTo>
                <a:cubicBezTo>
                  <a:pt x="10549692" y="-17586"/>
                  <a:pt x="11205882" y="14513"/>
                  <a:pt x="11417417" y="0"/>
                </a:cubicBezTo>
                <a:cubicBezTo>
                  <a:pt x="11463355" y="242455"/>
                  <a:pt x="11415297" y="405510"/>
                  <a:pt x="11417417" y="533037"/>
                </a:cubicBezTo>
                <a:cubicBezTo>
                  <a:pt x="11419537" y="660564"/>
                  <a:pt x="11399744" y="981848"/>
                  <a:pt x="11417417" y="1184526"/>
                </a:cubicBezTo>
                <a:cubicBezTo>
                  <a:pt x="11435090" y="1387204"/>
                  <a:pt x="11371447" y="1464989"/>
                  <a:pt x="11417417" y="1599110"/>
                </a:cubicBezTo>
                <a:cubicBezTo>
                  <a:pt x="11463387" y="1733231"/>
                  <a:pt x="11345215" y="2110448"/>
                  <a:pt x="11417417" y="2250599"/>
                </a:cubicBezTo>
                <a:cubicBezTo>
                  <a:pt x="11489619" y="2390750"/>
                  <a:pt x="11381216" y="2548593"/>
                  <a:pt x="11417417" y="2665183"/>
                </a:cubicBezTo>
                <a:cubicBezTo>
                  <a:pt x="11453618" y="2781773"/>
                  <a:pt x="11377766" y="2942228"/>
                  <a:pt x="11417417" y="3198219"/>
                </a:cubicBezTo>
                <a:cubicBezTo>
                  <a:pt x="11457068" y="3454210"/>
                  <a:pt x="11352563" y="3567877"/>
                  <a:pt x="11417417" y="3790482"/>
                </a:cubicBezTo>
                <a:cubicBezTo>
                  <a:pt x="11482271" y="4013087"/>
                  <a:pt x="11411098" y="4056527"/>
                  <a:pt x="11417417" y="4205066"/>
                </a:cubicBezTo>
                <a:cubicBezTo>
                  <a:pt x="11423736" y="4353605"/>
                  <a:pt x="11353460" y="4656176"/>
                  <a:pt x="11417417" y="4797329"/>
                </a:cubicBezTo>
                <a:cubicBezTo>
                  <a:pt x="11481374" y="4938482"/>
                  <a:pt x="11391565" y="5055347"/>
                  <a:pt x="11417417" y="5211913"/>
                </a:cubicBezTo>
                <a:cubicBezTo>
                  <a:pt x="11443269" y="5368479"/>
                  <a:pt x="11357927" y="5666601"/>
                  <a:pt x="11417417" y="5922628"/>
                </a:cubicBezTo>
                <a:cubicBezTo>
                  <a:pt x="11191567" y="5947435"/>
                  <a:pt x="11091814" y="5871565"/>
                  <a:pt x="10960720" y="5922628"/>
                </a:cubicBezTo>
                <a:cubicBezTo>
                  <a:pt x="10829626" y="5973691"/>
                  <a:pt x="10447038" y="5898920"/>
                  <a:pt x="10161501" y="5922628"/>
                </a:cubicBezTo>
                <a:cubicBezTo>
                  <a:pt x="9875964" y="5946336"/>
                  <a:pt x="9851640" y="5867305"/>
                  <a:pt x="9590630" y="5922628"/>
                </a:cubicBezTo>
                <a:cubicBezTo>
                  <a:pt x="9329620" y="5977951"/>
                  <a:pt x="9372235" y="5901187"/>
                  <a:pt x="9248108" y="5922628"/>
                </a:cubicBezTo>
                <a:cubicBezTo>
                  <a:pt x="9123981" y="5944069"/>
                  <a:pt x="9110774" y="5910655"/>
                  <a:pt x="9019759" y="5922628"/>
                </a:cubicBezTo>
                <a:cubicBezTo>
                  <a:pt x="8928744" y="5934601"/>
                  <a:pt x="8613628" y="5866422"/>
                  <a:pt x="8448889" y="5922628"/>
                </a:cubicBezTo>
                <a:cubicBezTo>
                  <a:pt x="8284150" y="5978834"/>
                  <a:pt x="8292356" y="5903340"/>
                  <a:pt x="8220540" y="5922628"/>
                </a:cubicBezTo>
                <a:cubicBezTo>
                  <a:pt x="8148724" y="5941916"/>
                  <a:pt x="7680424" y="5893053"/>
                  <a:pt x="7535495" y="5922628"/>
                </a:cubicBezTo>
                <a:cubicBezTo>
                  <a:pt x="7390567" y="5952203"/>
                  <a:pt x="7410119" y="5919616"/>
                  <a:pt x="7307147" y="5922628"/>
                </a:cubicBezTo>
                <a:cubicBezTo>
                  <a:pt x="7204175" y="5925640"/>
                  <a:pt x="7067498" y="5918247"/>
                  <a:pt x="6850450" y="5922628"/>
                </a:cubicBezTo>
                <a:cubicBezTo>
                  <a:pt x="6633402" y="5927009"/>
                  <a:pt x="6670634" y="5906795"/>
                  <a:pt x="6507928" y="5922628"/>
                </a:cubicBezTo>
                <a:cubicBezTo>
                  <a:pt x="6345222" y="5938461"/>
                  <a:pt x="6165335" y="5849647"/>
                  <a:pt x="5822883" y="5922628"/>
                </a:cubicBezTo>
                <a:cubicBezTo>
                  <a:pt x="5480431" y="5995609"/>
                  <a:pt x="5556727" y="5916757"/>
                  <a:pt x="5480360" y="5922628"/>
                </a:cubicBezTo>
                <a:cubicBezTo>
                  <a:pt x="5403993" y="5928499"/>
                  <a:pt x="5268112" y="5902692"/>
                  <a:pt x="5137838" y="5922628"/>
                </a:cubicBezTo>
                <a:cubicBezTo>
                  <a:pt x="5007564" y="5942564"/>
                  <a:pt x="4793003" y="5878401"/>
                  <a:pt x="4452793" y="5922628"/>
                </a:cubicBezTo>
                <a:cubicBezTo>
                  <a:pt x="4112584" y="5966855"/>
                  <a:pt x="4099803" y="5886624"/>
                  <a:pt x="3996096" y="5922628"/>
                </a:cubicBezTo>
                <a:cubicBezTo>
                  <a:pt x="3892389" y="5958632"/>
                  <a:pt x="3480711" y="5914166"/>
                  <a:pt x="3196877" y="5922628"/>
                </a:cubicBezTo>
                <a:cubicBezTo>
                  <a:pt x="2913043" y="5931090"/>
                  <a:pt x="2777086" y="5904393"/>
                  <a:pt x="2397658" y="5922628"/>
                </a:cubicBezTo>
                <a:cubicBezTo>
                  <a:pt x="2018230" y="5940863"/>
                  <a:pt x="2249917" y="5897420"/>
                  <a:pt x="2169309" y="5922628"/>
                </a:cubicBezTo>
                <a:cubicBezTo>
                  <a:pt x="2088701" y="5947836"/>
                  <a:pt x="1979843" y="5887002"/>
                  <a:pt x="1826787" y="5922628"/>
                </a:cubicBezTo>
                <a:cubicBezTo>
                  <a:pt x="1673731" y="5958254"/>
                  <a:pt x="1648268" y="5895942"/>
                  <a:pt x="1484264" y="5922628"/>
                </a:cubicBezTo>
                <a:cubicBezTo>
                  <a:pt x="1320260" y="5949314"/>
                  <a:pt x="1227437" y="5906243"/>
                  <a:pt x="1141742" y="5922628"/>
                </a:cubicBezTo>
                <a:cubicBezTo>
                  <a:pt x="1056047" y="5939013"/>
                  <a:pt x="326355" y="5817515"/>
                  <a:pt x="0" y="5922628"/>
                </a:cubicBezTo>
                <a:cubicBezTo>
                  <a:pt x="-51645" y="5668790"/>
                  <a:pt x="7424" y="5575554"/>
                  <a:pt x="0" y="5330365"/>
                </a:cubicBezTo>
                <a:cubicBezTo>
                  <a:pt x="-7424" y="5085176"/>
                  <a:pt x="21705" y="4937246"/>
                  <a:pt x="0" y="4797329"/>
                </a:cubicBezTo>
                <a:cubicBezTo>
                  <a:pt x="-21705" y="4657412"/>
                  <a:pt x="23705" y="4318526"/>
                  <a:pt x="0" y="4145840"/>
                </a:cubicBezTo>
                <a:cubicBezTo>
                  <a:pt x="-23705" y="3973154"/>
                  <a:pt x="6427" y="3891048"/>
                  <a:pt x="0" y="3731256"/>
                </a:cubicBezTo>
                <a:cubicBezTo>
                  <a:pt x="-6427" y="3571464"/>
                  <a:pt x="17194" y="3398742"/>
                  <a:pt x="0" y="3198219"/>
                </a:cubicBezTo>
                <a:cubicBezTo>
                  <a:pt x="-17194" y="2997696"/>
                  <a:pt x="21589" y="2791744"/>
                  <a:pt x="0" y="2487504"/>
                </a:cubicBezTo>
                <a:cubicBezTo>
                  <a:pt x="-21589" y="2183264"/>
                  <a:pt x="5666" y="2214549"/>
                  <a:pt x="0" y="1954467"/>
                </a:cubicBezTo>
                <a:cubicBezTo>
                  <a:pt x="-5666" y="1694385"/>
                  <a:pt x="52233" y="1439870"/>
                  <a:pt x="0" y="1243752"/>
                </a:cubicBezTo>
                <a:cubicBezTo>
                  <a:pt x="-52233" y="1047634"/>
                  <a:pt x="14798" y="838153"/>
                  <a:pt x="0" y="651489"/>
                </a:cubicBezTo>
                <a:cubicBezTo>
                  <a:pt x="-14798" y="464825"/>
                  <a:pt x="52044" y="21094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1686429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C84C7F-360E-421B-B1FE-CB4E53031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73" t="-1965" r="13149" b="23157"/>
          <a:stretch/>
        </p:blipFill>
        <p:spPr>
          <a:xfrm>
            <a:off x="7220102" y="1523204"/>
            <a:ext cx="2569501" cy="25672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404117-3529-412F-8612-E233626ADBC0}"/>
              </a:ext>
            </a:extLst>
          </p:cNvPr>
          <p:cNvSpPr txBox="1"/>
          <p:nvPr/>
        </p:nvSpPr>
        <p:spPr>
          <a:xfrm>
            <a:off x="2947312" y="2806805"/>
            <a:ext cx="46753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>
                <a:solidFill>
                  <a:srgbClr val="FFC209"/>
                </a:solidFill>
              </a:rPr>
              <a:t>모</a:t>
            </a:r>
            <a:r>
              <a:rPr lang="ko-KR" altLang="en-US" sz="4400" dirty="0"/>
              <a:t>두의</a:t>
            </a:r>
            <a:r>
              <a:rPr lang="ko-KR" altLang="en-US" sz="8800" dirty="0"/>
              <a:t> </a:t>
            </a:r>
            <a:r>
              <a:rPr lang="ko-KR" altLang="en-US" sz="8800" b="1" dirty="0">
                <a:solidFill>
                  <a:srgbClr val="FFC209"/>
                </a:solidFill>
              </a:rPr>
              <a:t>쿠</a:t>
            </a:r>
            <a:r>
              <a:rPr lang="ko-KR" altLang="en-US" sz="4400" dirty="0"/>
              <a:t>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015EDB-C52C-41B8-B881-6E652E5459D6}"/>
              </a:ext>
            </a:extLst>
          </p:cNvPr>
          <p:cNvSpPr txBox="1"/>
          <p:nvPr/>
        </p:nvSpPr>
        <p:spPr>
          <a:xfrm>
            <a:off x="7622657" y="5398821"/>
            <a:ext cx="2997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/>
              <a:t>하모니즈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15732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0A6D9D-BB0A-4864-9262-37F78F3E6A21}"/>
              </a:ext>
            </a:extLst>
          </p:cNvPr>
          <p:cNvSpPr/>
          <p:nvPr/>
        </p:nvSpPr>
        <p:spPr>
          <a:xfrm>
            <a:off x="528506" y="620785"/>
            <a:ext cx="11417417" cy="5922628"/>
          </a:xfrm>
          <a:custGeom>
            <a:avLst/>
            <a:gdLst>
              <a:gd name="connsiteX0" fmla="*/ 0 w 11417417"/>
              <a:gd name="connsiteY0" fmla="*/ 0 h 5922628"/>
              <a:gd name="connsiteX1" fmla="*/ 799219 w 11417417"/>
              <a:gd name="connsiteY1" fmla="*/ 0 h 5922628"/>
              <a:gd name="connsiteX2" fmla="*/ 1027568 w 11417417"/>
              <a:gd name="connsiteY2" fmla="*/ 0 h 5922628"/>
              <a:gd name="connsiteX3" fmla="*/ 1484264 w 11417417"/>
              <a:gd name="connsiteY3" fmla="*/ 0 h 5922628"/>
              <a:gd name="connsiteX4" fmla="*/ 2055135 w 11417417"/>
              <a:gd name="connsiteY4" fmla="*/ 0 h 5922628"/>
              <a:gd name="connsiteX5" fmla="*/ 2397658 w 11417417"/>
              <a:gd name="connsiteY5" fmla="*/ 0 h 5922628"/>
              <a:gd name="connsiteX6" fmla="*/ 2968528 w 11417417"/>
              <a:gd name="connsiteY6" fmla="*/ 0 h 5922628"/>
              <a:gd name="connsiteX7" fmla="*/ 3653573 w 11417417"/>
              <a:gd name="connsiteY7" fmla="*/ 0 h 5922628"/>
              <a:gd name="connsiteX8" fmla="*/ 3881922 w 11417417"/>
              <a:gd name="connsiteY8" fmla="*/ 0 h 5922628"/>
              <a:gd name="connsiteX9" fmla="*/ 4338618 w 11417417"/>
              <a:gd name="connsiteY9" fmla="*/ 0 h 5922628"/>
              <a:gd name="connsiteX10" fmla="*/ 4681141 w 11417417"/>
              <a:gd name="connsiteY10" fmla="*/ 0 h 5922628"/>
              <a:gd name="connsiteX11" fmla="*/ 5366186 w 11417417"/>
              <a:gd name="connsiteY11" fmla="*/ 0 h 5922628"/>
              <a:gd name="connsiteX12" fmla="*/ 5937057 w 11417417"/>
              <a:gd name="connsiteY12" fmla="*/ 0 h 5922628"/>
              <a:gd name="connsiteX13" fmla="*/ 6165405 w 11417417"/>
              <a:gd name="connsiteY13" fmla="*/ 0 h 5922628"/>
              <a:gd name="connsiteX14" fmla="*/ 6736276 w 11417417"/>
              <a:gd name="connsiteY14" fmla="*/ 0 h 5922628"/>
              <a:gd name="connsiteX15" fmla="*/ 7192973 w 11417417"/>
              <a:gd name="connsiteY15" fmla="*/ 0 h 5922628"/>
              <a:gd name="connsiteX16" fmla="*/ 7878018 w 11417417"/>
              <a:gd name="connsiteY16" fmla="*/ 0 h 5922628"/>
              <a:gd name="connsiteX17" fmla="*/ 8334714 w 11417417"/>
              <a:gd name="connsiteY17" fmla="*/ 0 h 5922628"/>
              <a:gd name="connsiteX18" fmla="*/ 9019759 w 11417417"/>
              <a:gd name="connsiteY18" fmla="*/ 0 h 5922628"/>
              <a:gd name="connsiteX19" fmla="*/ 9362282 w 11417417"/>
              <a:gd name="connsiteY19" fmla="*/ 0 h 5922628"/>
              <a:gd name="connsiteX20" fmla="*/ 9704804 w 11417417"/>
              <a:gd name="connsiteY20" fmla="*/ 0 h 5922628"/>
              <a:gd name="connsiteX21" fmla="*/ 10047327 w 11417417"/>
              <a:gd name="connsiteY21" fmla="*/ 0 h 5922628"/>
              <a:gd name="connsiteX22" fmla="*/ 10389849 w 11417417"/>
              <a:gd name="connsiteY22" fmla="*/ 0 h 5922628"/>
              <a:gd name="connsiteX23" fmla="*/ 11417417 w 11417417"/>
              <a:gd name="connsiteY23" fmla="*/ 0 h 5922628"/>
              <a:gd name="connsiteX24" fmla="*/ 11417417 w 11417417"/>
              <a:gd name="connsiteY24" fmla="*/ 533037 h 5922628"/>
              <a:gd name="connsiteX25" fmla="*/ 11417417 w 11417417"/>
              <a:gd name="connsiteY25" fmla="*/ 1184526 h 5922628"/>
              <a:gd name="connsiteX26" fmla="*/ 11417417 w 11417417"/>
              <a:gd name="connsiteY26" fmla="*/ 1599110 h 5922628"/>
              <a:gd name="connsiteX27" fmla="*/ 11417417 w 11417417"/>
              <a:gd name="connsiteY27" fmla="*/ 2250599 h 5922628"/>
              <a:gd name="connsiteX28" fmla="*/ 11417417 w 11417417"/>
              <a:gd name="connsiteY28" fmla="*/ 2665183 h 5922628"/>
              <a:gd name="connsiteX29" fmla="*/ 11417417 w 11417417"/>
              <a:gd name="connsiteY29" fmla="*/ 3198219 h 5922628"/>
              <a:gd name="connsiteX30" fmla="*/ 11417417 w 11417417"/>
              <a:gd name="connsiteY30" fmla="*/ 3790482 h 5922628"/>
              <a:gd name="connsiteX31" fmla="*/ 11417417 w 11417417"/>
              <a:gd name="connsiteY31" fmla="*/ 4205066 h 5922628"/>
              <a:gd name="connsiteX32" fmla="*/ 11417417 w 11417417"/>
              <a:gd name="connsiteY32" fmla="*/ 4797329 h 5922628"/>
              <a:gd name="connsiteX33" fmla="*/ 11417417 w 11417417"/>
              <a:gd name="connsiteY33" fmla="*/ 5211913 h 5922628"/>
              <a:gd name="connsiteX34" fmla="*/ 11417417 w 11417417"/>
              <a:gd name="connsiteY34" fmla="*/ 5922628 h 5922628"/>
              <a:gd name="connsiteX35" fmla="*/ 10960720 w 11417417"/>
              <a:gd name="connsiteY35" fmla="*/ 5922628 h 5922628"/>
              <a:gd name="connsiteX36" fmla="*/ 10161501 w 11417417"/>
              <a:gd name="connsiteY36" fmla="*/ 5922628 h 5922628"/>
              <a:gd name="connsiteX37" fmla="*/ 9590630 w 11417417"/>
              <a:gd name="connsiteY37" fmla="*/ 5922628 h 5922628"/>
              <a:gd name="connsiteX38" fmla="*/ 9248108 w 11417417"/>
              <a:gd name="connsiteY38" fmla="*/ 5922628 h 5922628"/>
              <a:gd name="connsiteX39" fmla="*/ 9019759 w 11417417"/>
              <a:gd name="connsiteY39" fmla="*/ 5922628 h 5922628"/>
              <a:gd name="connsiteX40" fmla="*/ 8448889 w 11417417"/>
              <a:gd name="connsiteY40" fmla="*/ 5922628 h 5922628"/>
              <a:gd name="connsiteX41" fmla="*/ 8220540 w 11417417"/>
              <a:gd name="connsiteY41" fmla="*/ 5922628 h 5922628"/>
              <a:gd name="connsiteX42" fmla="*/ 7535495 w 11417417"/>
              <a:gd name="connsiteY42" fmla="*/ 5922628 h 5922628"/>
              <a:gd name="connsiteX43" fmla="*/ 7307147 w 11417417"/>
              <a:gd name="connsiteY43" fmla="*/ 5922628 h 5922628"/>
              <a:gd name="connsiteX44" fmla="*/ 6850450 w 11417417"/>
              <a:gd name="connsiteY44" fmla="*/ 5922628 h 5922628"/>
              <a:gd name="connsiteX45" fmla="*/ 6507928 w 11417417"/>
              <a:gd name="connsiteY45" fmla="*/ 5922628 h 5922628"/>
              <a:gd name="connsiteX46" fmla="*/ 5822883 w 11417417"/>
              <a:gd name="connsiteY46" fmla="*/ 5922628 h 5922628"/>
              <a:gd name="connsiteX47" fmla="*/ 5480360 w 11417417"/>
              <a:gd name="connsiteY47" fmla="*/ 5922628 h 5922628"/>
              <a:gd name="connsiteX48" fmla="*/ 5137838 w 11417417"/>
              <a:gd name="connsiteY48" fmla="*/ 5922628 h 5922628"/>
              <a:gd name="connsiteX49" fmla="*/ 4452793 w 11417417"/>
              <a:gd name="connsiteY49" fmla="*/ 5922628 h 5922628"/>
              <a:gd name="connsiteX50" fmla="*/ 3996096 w 11417417"/>
              <a:gd name="connsiteY50" fmla="*/ 5922628 h 5922628"/>
              <a:gd name="connsiteX51" fmla="*/ 3196877 w 11417417"/>
              <a:gd name="connsiteY51" fmla="*/ 5922628 h 5922628"/>
              <a:gd name="connsiteX52" fmla="*/ 2397658 w 11417417"/>
              <a:gd name="connsiteY52" fmla="*/ 5922628 h 5922628"/>
              <a:gd name="connsiteX53" fmla="*/ 2169309 w 11417417"/>
              <a:gd name="connsiteY53" fmla="*/ 5922628 h 5922628"/>
              <a:gd name="connsiteX54" fmla="*/ 1826787 w 11417417"/>
              <a:gd name="connsiteY54" fmla="*/ 5922628 h 5922628"/>
              <a:gd name="connsiteX55" fmla="*/ 1484264 w 11417417"/>
              <a:gd name="connsiteY55" fmla="*/ 5922628 h 5922628"/>
              <a:gd name="connsiteX56" fmla="*/ 1141742 w 11417417"/>
              <a:gd name="connsiteY56" fmla="*/ 5922628 h 5922628"/>
              <a:gd name="connsiteX57" fmla="*/ 0 w 11417417"/>
              <a:gd name="connsiteY57" fmla="*/ 5922628 h 5922628"/>
              <a:gd name="connsiteX58" fmla="*/ 0 w 11417417"/>
              <a:gd name="connsiteY58" fmla="*/ 5330365 h 5922628"/>
              <a:gd name="connsiteX59" fmla="*/ 0 w 11417417"/>
              <a:gd name="connsiteY59" fmla="*/ 4797329 h 5922628"/>
              <a:gd name="connsiteX60" fmla="*/ 0 w 11417417"/>
              <a:gd name="connsiteY60" fmla="*/ 4145840 h 5922628"/>
              <a:gd name="connsiteX61" fmla="*/ 0 w 11417417"/>
              <a:gd name="connsiteY61" fmla="*/ 3731256 h 5922628"/>
              <a:gd name="connsiteX62" fmla="*/ 0 w 11417417"/>
              <a:gd name="connsiteY62" fmla="*/ 3198219 h 5922628"/>
              <a:gd name="connsiteX63" fmla="*/ 0 w 11417417"/>
              <a:gd name="connsiteY63" fmla="*/ 2487504 h 5922628"/>
              <a:gd name="connsiteX64" fmla="*/ 0 w 11417417"/>
              <a:gd name="connsiteY64" fmla="*/ 1954467 h 5922628"/>
              <a:gd name="connsiteX65" fmla="*/ 0 w 11417417"/>
              <a:gd name="connsiteY65" fmla="*/ 1243752 h 5922628"/>
              <a:gd name="connsiteX66" fmla="*/ 0 w 11417417"/>
              <a:gd name="connsiteY66" fmla="*/ 651489 h 5922628"/>
              <a:gd name="connsiteX67" fmla="*/ 0 w 11417417"/>
              <a:gd name="connsiteY67" fmla="*/ 0 h 592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417417" h="5922628" extrusionOk="0">
                <a:moveTo>
                  <a:pt x="0" y="0"/>
                </a:moveTo>
                <a:cubicBezTo>
                  <a:pt x="265465" y="-39735"/>
                  <a:pt x="576845" y="64688"/>
                  <a:pt x="799219" y="0"/>
                </a:cubicBezTo>
                <a:cubicBezTo>
                  <a:pt x="1021593" y="-64688"/>
                  <a:pt x="977027" y="13299"/>
                  <a:pt x="1027568" y="0"/>
                </a:cubicBezTo>
                <a:cubicBezTo>
                  <a:pt x="1078109" y="-13299"/>
                  <a:pt x="1356665" y="49870"/>
                  <a:pt x="1484264" y="0"/>
                </a:cubicBezTo>
                <a:cubicBezTo>
                  <a:pt x="1611863" y="-49870"/>
                  <a:pt x="1926304" y="18705"/>
                  <a:pt x="2055135" y="0"/>
                </a:cubicBezTo>
                <a:cubicBezTo>
                  <a:pt x="2183966" y="-18705"/>
                  <a:pt x="2240903" y="37164"/>
                  <a:pt x="2397658" y="0"/>
                </a:cubicBezTo>
                <a:cubicBezTo>
                  <a:pt x="2554413" y="-37164"/>
                  <a:pt x="2688677" y="35073"/>
                  <a:pt x="2968528" y="0"/>
                </a:cubicBezTo>
                <a:cubicBezTo>
                  <a:pt x="3248379" y="-35073"/>
                  <a:pt x="3499750" y="8862"/>
                  <a:pt x="3653573" y="0"/>
                </a:cubicBezTo>
                <a:cubicBezTo>
                  <a:pt x="3807396" y="-8862"/>
                  <a:pt x="3807560" y="9550"/>
                  <a:pt x="3881922" y="0"/>
                </a:cubicBezTo>
                <a:cubicBezTo>
                  <a:pt x="3956284" y="-9550"/>
                  <a:pt x="4185375" y="13761"/>
                  <a:pt x="4338618" y="0"/>
                </a:cubicBezTo>
                <a:cubicBezTo>
                  <a:pt x="4491861" y="-13761"/>
                  <a:pt x="4538293" y="25506"/>
                  <a:pt x="4681141" y="0"/>
                </a:cubicBezTo>
                <a:cubicBezTo>
                  <a:pt x="4823989" y="-25506"/>
                  <a:pt x="5147929" y="14238"/>
                  <a:pt x="5366186" y="0"/>
                </a:cubicBezTo>
                <a:cubicBezTo>
                  <a:pt x="5584444" y="-14238"/>
                  <a:pt x="5727840" y="21314"/>
                  <a:pt x="5937057" y="0"/>
                </a:cubicBezTo>
                <a:cubicBezTo>
                  <a:pt x="6146274" y="-21314"/>
                  <a:pt x="6109734" y="14299"/>
                  <a:pt x="6165405" y="0"/>
                </a:cubicBezTo>
                <a:cubicBezTo>
                  <a:pt x="6221076" y="-14299"/>
                  <a:pt x="6473977" y="39868"/>
                  <a:pt x="6736276" y="0"/>
                </a:cubicBezTo>
                <a:cubicBezTo>
                  <a:pt x="6998575" y="-39868"/>
                  <a:pt x="7072317" y="36832"/>
                  <a:pt x="7192973" y="0"/>
                </a:cubicBezTo>
                <a:cubicBezTo>
                  <a:pt x="7313629" y="-36832"/>
                  <a:pt x="7627375" y="11582"/>
                  <a:pt x="7878018" y="0"/>
                </a:cubicBezTo>
                <a:cubicBezTo>
                  <a:pt x="8128662" y="-11582"/>
                  <a:pt x="8188237" y="53227"/>
                  <a:pt x="8334714" y="0"/>
                </a:cubicBezTo>
                <a:cubicBezTo>
                  <a:pt x="8481191" y="-53227"/>
                  <a:pt x="8803129" y="42805"/>
                  <a:pt x="9019759" y="0"/>
                </a:cubicBezTo>
                <a:cubicBezTo>
                  <a:pt x="9236390" y="-42805"/>
                  <a:pt x="9280167" y="4314"/>
                  <a:pt x="9362282" y="0"/>
                </a:cubicBezTo>
                <a:cubicBezTo>
                  <a:pt x="9444397" y="-4314"/>
                  <a:pt x="9597812" y="10779"/>
                  <a:pt x="9704804" y="0"/>
                </a:cubicBezTo>
                <a:cubicBezTo>
                  <a:pt x="9811796" y="-10779"/>
                  <a:pt x="9915614" y="7025"/>
                  <a:pt x="10047327" y="0"/>
                </a:cubicBezTo>
                <a:cubicBezTo>
                  <a:pt x="10179040" y="-7025"/>
                  <a:pt x="10230006" y="17586"/>
                  <a:pt x="10389849" y="0"/>
                </a:cubicBezTo>
                <a:cubicBezTo>
                  <a:pt x="10549692" y="-17586"/>
                  <a:pt x="11205882" y="14513"/>
                  <a:pt x="11417417" y="0"/>
                </a:cubicBezTo>
                <a:cubicBezTo>
                  <a:pt x="11463355" y="242455"/>
                  <a:pt x="11415297" y="405510"/>
                  <a:pt x="11417417" y="533037"/>
                </a:cubicBezTo>
                <a:cubicBezTo>
                  <a:pt x="11419537" y="660564"/>
                  <a:pt x="11399744" y="981848"/>
                  <a:pt x="11417417" y="1184526"/>
                </a:cubicBezTo>
                <a:cubicBezTo>
                  <a:pt x="11435090" y="1387204"/>
                  <a:pt x="11371447" y="1464989"/>
                  <a:pt x="11417417" y="1599110"/>
                </a:cubicBezTo>
                <a:cubicBezTo>
                  <a:pt x="11463387" y="1733231"/>
                  <a:pt x="11345215" y="2110448"/>
                  <a:pt x="11417417" y="2250599"/>
                </a:cubicBezTo>
                <a:cubicBezTo>
                  <a:pt x="11489619" y="2390750"/>
                  <a:pt x="11381216" y="2548593"/>
                  <a:pt x="11417417" y="2665183"/>
                </a:cubicBezTo>
                <a:cubicBezTo>
                  <a:pt x="11453618" y="2781773"/>
                  <a:pt x="11377766" y="2942228"/>
                  <a:pt x="11417417" y="3198219"/>
                </a:cubicBezTo>
                <a:cubicBezTo>
                  <a:pt x="11457068" y="3454210"/>
                  <a:pt x="11352563" y="3567877"/>
                  <a:pt x="11417417" y="3790482"/>
                </a:cubicBezTo>
                <a:cubicBezTo>
                  <a:pt x="11482271" y="4013087"/>
                  <a:pt x="11411098" y="4056527"/>
                  <a:pt x="11417417" y="4205066"/>
                </a:cubicBezTo>
                <a:cubicBezTo>
                  <a:pt x="11423736" y="4353605"/>
                  <a:pt x="11353460" y="4656176"/>
                  <a:pt x="11417417" y="4797329"/>
                </a:cubicBezTo>
                <a:cubicBezTo>
                  <a:pt x="11481374" y="4938482"/>
                  <a:pt x="11391565" y="5055347"/>
                  <a:pt x="11417417" y="5211913"/>
                </a:cubicBezTo>
                <a:cubicBezTo>
                  <a:pt x="11443269" y="5368479"/>
                  <a:pt x="11357927" y="5666601"/>
                  <a:pt x="11417417" y="5922628"/>
                </a:cubicBezTo>
                <a:cubicBezTo>
                  <a:pt x="11191567" y="5947435"/>
                  <a:pt x="11091814" y="5871565"/>
                  <a:pt x="10960720" y="5922628"/>
                </a:cubicBezTo>
                <a:cubicBezTo>
                  <a:pt x="10829626" y="5973691"/>
                  <a:pt x="10447038" y="5898920"/>
                  <a:pt x="10161501" y="5922628"/>
                </a:cubicBezTo>
                <a:cubicBezTo>
                  <a:pt x="9875964" y="5946336"/>
                  <a:pt x="9851640" y="5867305"/>
                  <a:pt x="9590630" y="5922628"/>
                </a:cubicBezTo>
                <a:cubicBezTo>
                  <a:pt x="9329620" y="5977951"/>
                  <a:pt x="9372235" y="5901187"/>
                  <a:pt x="9248108" y="5922628"/>
                </a:cubicBezTo>
                <a:cubicBezTo>
                  <a:pt x="9123981" y="5944069"/>
                  <a:pt x="9110774" y="5910655"/>
                  <a:pt x="9019759" y="5922628"/>
                </a:cubicBezTo>
                <a:cubicBezTo>
                  <a:pt x="8928744" y="5934601"/>
                  <a:pt x="8613628" y="5866422"/>
                  <a:pt x="8448889" y="5922628"/>
                </a:cubicBezTo>
                <a:cubicBezTo>
                  <a:pt x="8284150" y="5978834"/>
                  <a:pt x="8292356" y="5903340"/>
                  <a:pt x="8220540" y="5922628"/>
                </a:cubicBezTo>
                <a:cubicBezTo>
                  <a:pt x="8148724" y="5941916"/>
                  <a:pt x="7680424" y="5893053"/>
                  <a:pt x="7535495" y="5922628"/>
                </a:cubicBezTo>
                <a:cubicBezTo>
                  <a:pt x="7390567" y="5952203"/>
                  <a:pt x="7410119" y="5919616"/>
                  <a:pt x="7307147" y="5922628"/>
                </a:cubicBezTo>
                <a:cubicBezTo>
                  <a:pt x="7204175" y="5925640"/>
                  <a:pt x="7067498" y="5918247"/>
                  <a:pt x="6850450" y="5922628"/>
                </a:cubicBezTo>
                <a:cubicBezTo>
                  <a:pt x="6633402" y="5927009"/>
                  <a:pt x="6670634" y="5906795"/>
                  <a:pt x="6507928" y="5922628"/>
                </a:cubicBezTo>
                <a:cubicBezTo>
                  <a:pt x="6345222" y="5938461"/>
                  <a:pt x="6165335" y="5849647"/>
                  <a:pt x="5822883" y="5922628"/>
                </a:cubicBezTo>
                <a:cubicBezTo>
                  <a:pt x="5480431" y="5995609"/>
                  <a:pt x="5556727" y="5916757"/>
                  <a:pt x="5480360" y="5922628"/>
                </a:cubicBezTo>
                <a:cubicBezTo>
                  <a:pt x="5403993" y="5928499"/>
                  <a:pt x="5268112" y="5902692"/>
                  <a:pt x="5137838" y="5922628"/>
                </a:cubicBezTo>
                <a:cubicBezTo>
                  <a:pt x="5007564" y="5942564"/>
                  <a:pt x="4793003" y="5878401"/>
                  <a:pt x="4452793" y="5922628"/>
                </a:cubicBezTo>
                <a:cubicBezTo>
                  <a:pt x="4112584" y="5966855"/>
                  <a:pt x="4099803" y="5886624"/>
                  <a:pt x="3996096" y="5922628"/>
                </a:cubicBezTo>
                <a:cubicBezTo>
                  <a:pt x="3892389" y="5958632"/>
                  <a:pt x="3480711" y="5914166"/>
                  <a:pt x="3196877" y="5922628"/>
                </a:cubicBezTo>
                <a:cubicBezTo>
                  <a:pt x="2913043" y="5931090"/>
                  <a:pt x="2777086" y="5904393"/>
                  <a:pt x="2397658" y="5922628"/>
                </a:cubicBezTo>
                <a:cubicBezTo>
                  <a:pt x="2018230" y="5940863"/>
                  <a:pt x="2249917" y="5897420"/>
                  <a:pt x="2169309" y="5922628"/>
                </a:cubicBezTo>
                <a:cubicBezTo>
                  <a:pt x="2088701" y="5947836"/>
                  <a:pt x="1979843" y="5887002"/>
                  <a:pt x="1826787" y="5922628"/>
                </a:cubicBezTo>
                <a:cubicBezTo>
                  <a:pt x="1673731" y="5958254"/>
                  <a:pt x="1648268" y="5895942"/>
                  <a:pt x="1484264" y="5922628"/>
                </a:cubicBezTo>
                <a:cubicBezTo>
                  <a:pt x="1320260" y="5949314"/>
                  <a:pt x="1227437" y="5906243"/>
                  <a:pt x="1141742" y="5922628"/>
                </a:cubicBezTo>
                <a:cubicBezTo>
                  <a:pt x="1056047" y="5939013"/>
                  <a:pt x="326355" y="5817515"/>
                  <a:pt x="0" y="5922628"/>
                </a:cubicBezTo>
                <a:cubicBezTo>
                  <a:pt x="-51645" y="5668790"/>
                  <a:pt x="7424" y="5575554"/>
                  <a:pt x="0" y="5330365"/>
                </a:cubicBezTo>
                <a:cubicBezTo>
                  <a:pt x="-7424" y="5085176"/>
                  <a:pt x="21705" y="4937246"/>
                  <a:pt x="0" y="4797329"/>
                </a:cubicBezTo>
                <a:cubicBezTo>
                  <a:pt x="-21705" y="4657412"/>
                  <a:pt x="23705" y="4318526"/>
                  <a:pt x="0" y="4145840"/>
                </a:cubicBezTo>
                <a:cubicBezTo>
                  <a:pt x="-23705" y="3973154"/>
                  <a:pt x="6427" y="3891048"/>
                  <a:pt x="0" y="3731256"/>
                </a:cubicBezTo>
                <a:cubicBezTo>
                  <a:pt x="-6427" y="3571464"/>
                  <a:pt x="17194" y="3398742"/>
                  <a:pt x="0" y="3198219"/>
                </a:cubicBezTo>
                <a:cubicBezTo>
                  <a:pt x="-17194" y="2997696"/>
                  <a:pt x="21589" y="2791744"/>
                  <a:pt x="0" y="2487504"/>
                </a:cubicBezTo>
                <a:cubicBezTo>
                  <a:pt x="-21589" y="2183264"/>
                  <a:pt x="5666" y="2214549"/>
                  <a:pt x="0" y="1954467"/>
                </a:cubicBezTo>
                <a:cubicBezTo>
                  <a:pt x="-5666" y="1694385"/>
                  <a:pt x="52233" y="1439870"/>
                  <a:pt x="0" y="1243752"/>
                </a:cubicBezTo>
                <a:cubicBezTo>
                  <a:pt x="-52233" y="1047634"/>
                  <a:pt x="14798" y="838153"/>
                  <a:pt x="0" y="651489"/>
                </a:cubicBezTo>
                <a:cubicBezTo>
                  <a:pt x="-14798" y="464825"/>
                  <a:pt x="52044" y="21094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1686429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C5879-EB88-41E4-B877-8975031908E9}"/>
              </a:ext>
            </a:extLst>
          </p:cNvPr>
          <p:cNvSpPr txBox="1"/>
          <p:nvPr/>
        </p:nvSpPr>
        <p:spPr>
          <a:xfrm>
            <a:off x="528506" y="879012"/>
            <a:ext cx="114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i="1" dirty="0"/>
              <a:t>향후 계획 및 보완 사항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2E98146-B935-4F1F-BD59-9218926481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75" t="9052" r="23446" b="16962"/>
          <a:stretch/>
        </p:blipFill>
        <p:spPr>
          <a:xfrm>
            <a:off x="10767111" y="162046"/>
            <a:ext cx="1080000" cy="1283026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8184C248-A3BC-4F14-A47E-5900E037E1CE}"/>
              </a:ext>
            </a:extLst>
          </p:cNvPr>
          <p:cNvGrpSpPr/>
          <p:nvPr/>
        </p:nvGrpSpPr>
        <p:grpSpPr>
          <a:xfrm>
            <a:off x="1923882" y="2114861"/>
            <a:ext cx="8626664" cy="1666585"/>
            <a:chOff x="926410" y="2318299"/>
            <a:chExt cx="8626664" cy="166658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534E6F7-8B16-4104-A519-7701ACE51110}"/>
                </a:ext>
              </a:extLst>
            </p:cNvPr>
            <p:cNvSpPr/>
            <p:nvPr/>
          </p:nvSpPr>
          <p:spPr>
            <a:xfrm>
              <a:off x="1382898" y="2391247"/>
              <a:ext cx="8170176" cy="574104"/>
            </a:xfrm>
            <a:prstGeom prst="rect">
              <a:avLst/>
            </a:prstGeom>
            <a:solidFill>
              <a:srgbClr val="FFC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800" b="1" spc="-150" dirty="0"/>
                <a:t>   </a:t>
              </a:r>
              <a:r>
                <a:rPr lang="ko-KR" altLang="en-US" sz="2400" b="1" spc="-150" dirty="0">
                  <a:solidFill>
                    <a:schemeClr val="bg1"/>
                  </a:solidFill>
                </a:rPr>
                <a:t>사용처 조회 </a:t>
              </a:r>
              <a:r>
                <a:rPr lang="ko-KR" altLang="en-US" sz="2400" b="1" spc="-150" dirty="0"/>
                <a:t>성능 향상</a:t>
              </a:r>
              <a:endParaRPr lang="en-US" altLang="ko-KR" sz="1600" spc="-150" dirty="0">
                <a:solidFill>
                  <a:schemeClr val="bg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50265DE-631A-4FB1-B705-A51D806D8C60}"/>
                </a:ext>
              </a:extLst>
            </p:cNvPr>
            <p:cNvSpPr/>
            <p:nvPr/>
          </p:nvSpPr>
          <p:spPr>
            <a:xfrm>
              <a:off x="926410" y="2318299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7F1CC46-33C6-45AC-A2A1-DD052BC2BC18}"/>
                </a:ext>
              </a:extLst>
            </p:cNvPr>
            <p:cNvSpPr txBox="1"/>
            <p:nvPr/>
          </p:nvSpPr>
          <p:spPr>
            <a:xfrm flipH="1">
              <a:off x="1591225" y="3028725"/>
              <a:ext cx="6798631" cy="956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/>
                <a:t>현재는 경북대학교 주변 특정 브랜드만 조회</a:t>
              </a:r>
              <a:br>
                <a:rPr lang="en-US" altLang="ko-KR" sz="2000" dirty="0"/>
              </a:br>
              <a:r>
                <a:rPr lang="ko-KR" altLang="en-US" sz="2000" dirty="0"/>
                <a:t>→ 사용자 위치 기준으로 사용처를 안내할 수 있도록 함</a:t>
              </a:r>
              <a:endParaRPr lang="en-US" altLang="ko-KR" sz="2000" dirty="0"/>
            </a:p>
          </p:txBody>
        </p:sp>
        <p:pic>
          <p:nvPicPr>
            <p:cNvPr id="12" name="그림 11" descr="개체, 시계, 표지판이(가) 표시된 사진&#10;&#10;자동 생성된 설명">
              <a:extLst>
                <a:ext uri="{FF2B5EF4-FFF2-40B4-BE49-F238E27FC236}">
                  <a16:creationId xmlns:a16="http://schemas.microsoft.com/office/drawing/2014/main" id="{2B5D0A0A-F0D4-4F60-B8ED-1C030427F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410" y="2445153"/>
              <a:ext cx="504000" cy="504000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06341C0-82AD-4D1B-9DBA-73EE27D2C2FB}"/>
              </a:ext>
            </a:extLst>
          </p:cNvPr>
          <p:cNvGrpSpPr/>
          <p:nvPr/>
        </p:nvGrpSpPr>
        <p:grpSpPr>
          <a:xfrm>
            <a:off x="1923882" y="4108965"/>
            <a:ext cx="8626664" cy="2128250"/>
            <a:chOff x="926410" y="4312403"/>
            <a:chExt cx="8626664" cy="212825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F72B124-3D2A-46CF-8C3E-AC0A2A88648E}"/>
                </a:ext>
              </a:extLst>
            </p:cNvPr>
            <p:cNvSpPr/>
            <p:nvPr/>
          </p:nvSpPr>
          <p:spPr>
            <a:xfrm>
              <a:off x="1382898" y="4385351"/>
              <a:ext cx="8170176" cy="574104"/>
            </a:xfrm>
            <a:prstGeom prst="rect">
              <a:avLst/>
            </a:prstGeom>
            <a:solidFill>
              <a:srgbClr val="FFC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b="1" spc="-150" dirty="0">
                  <a:solidFill>
                    <a:schemeClr val="bg1"/>
                  </a:solidFill>
                </a:rPr>
                <a:t>    </a:t>
              </a:r>
              <a:r>
                <a:rPr lang="ko-KR" altLang="en-US" sz="2400" b="1" spc="-150" dirty="0">
                  <a:solidFill>
                    <a:schemeClr val="bg1"/>
                  </a:solidFill>
                </a:rPr>
                <a:t>원하는 종류 및 희망 가격 알림 설정</a:t>
              </a:r>
              <a:endParaRPr lang="en-US" altLang="ko-KR" sz="1400" spc="-150" dirty="0">
                <a:solidFill>
                  <a:schemeClr val="bg1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A77EDF4F-A6E4-47AB-A7B7-0901B4A65E30}"/>
                </a:ext>
              </a:extLst>
            </p:cNvPr>
            <p:cNvSpPr/>
            <p:nvPr/>
          </p:nvSpPr>
          <p:spPr>
            <a:xfrm>
              <a:off x="926410" y="4312403"/>
              <a:ext cx="720000" cy="72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6D16EA0-6773-45FD-9ECF-5A89479D3356}"/>
                </a:ext>
              </a:extLst>
            </p:cNvPr>
            <p:cNvSpPr txBox="1"/>
            <p:nvPr/>
          </p:nvSpPr>
          <p:spPr>
            <a:xfrm flipH="1">
              <a:off x="1591224" y="5022829"/>
              <a:ext cx="7961849" cy="1417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/>
                <a:t>조건</a:t>
              </a:r>
              <a:r>
                <a:rPr lang="en-US" altLang="ko-KR" sz="2000" dirty="0"/>
                <a:t>(</a:t>
              </a:r>
              <a:r>
                <a:rPr lang="ko-KR" altLang="en-US" sz="2000" dirty="0"/>
                <a:t>종류 및 가격</a:t>
              </a:r>
              <a:r>
                <a:rPr lang="en-US" altLang="ko-KR" sz="2000" dirty="0"/>
                <a:t>)</a:t>
              </a:r>
              <a:r>
                <a:rPr lang="ko-KR" altLang="en-US" sz="2000" dirty="0"/>
                <a:t>에 해당하는 모바일 쿠폰이 판매 등록 되면 사용자에게 알림을 보내는 기능을 구현하고 싶었으나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서버 연결의 어려움으로 완성을 하지 못함</a:t>
              </a:r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85E5328-7909-4BEE-9243-934FFA50EF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882" y="4216965"/>
            <a:ext cx="504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73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0A6D9D-BB0A-4864-9262-37F78F3E6A21}"/>
              </a:ext>
            </a:extLst>
          </p:cNvPr>
          <p:cNvSpPr/>
          <p:nvPr/>
        </p:nvSpPr>
        <p:spPr>
          <a:xfrm>
            <a:off x="528506" y="620785"/>
            <a:ext cx="11417417" cy="5922628"/>
          </a:xfrm>
          <a:custGeom>
            <a:avLst/>
            <a:gdLst>
              <a:gd name="connsiteX0" fmla="*/ 0 w 11417417"/>
              <a:gd name="connsiteY0" fmla="*/ 0 h 5922628"/>
              <a:gd name="connsiteX1" fmla="*/ 799219 w 11417417"/>
              <a:gd name="connsiteY1" fmla="*/ 0 h 5922628"/>
              <a:gd name="connsiteX2" fmla="*/ 1027568 w 11417417"/>
              <a:gd name="connsiteY2" fmla="*/ 0 h 5922628"/>
              <a:gd name="connsiteX3" fmla="*/ 1484264 w 11417417"/>
              <a:gd name="connsiteY3" fmla="*/ 0 h 5922628"/>
              <a:gd name="connsiteX4" fmla="*/ 2055135 w 11417417"/>
              <a:gd name="connsiteY4" fmla="*/ 0 h 5922628"/>
              <a:gd name="connsiteX5" fmla="*/ 2397658 w 11417417"/>
              <a:gd name="connsiteY5" fmla="*/ 0 h 5922628"/>
              <a:gd name="connsiteX6" fmla="*/ 2968528 w 11417417"/>
              <a:gd name="connsiteY6" fmla="*/ 0 h 5922628"/>
              <a:gd name="connsiteX7" fmla="*/ 3653573 w 11417417"/>
              <a:gd name="connsiteY7" fmla="*/ 0 h 5922628"/>
              <a:gd name="connsiteX8" fmla="*/ 3881922 w 11417417"/>
              <a:gd name="connsiteY8" fmla="*/ 0 h 5922628"/>
              <a:gd name="connsiteX9" fmla="*/ 4338618 w 11417417"/>
              <a:gd name="connsiteY9" fmla="*/ 0 h 5922628"/>
              <a:gd name="connsiteX10" fmla="*/ 4681141 w 11417417"/>
              <a:gd name="connsiteY10" fmla="*/ 0 h 5922628"/>
              <a:gd name="connsiteX11" fmla="*/ 5366186 w 11417417"/>
              <a:gd name="connsiteY11" fmla="*/ 0 h 5922628"/>
              <a:gd name="connsiteX12" fmla="*/ 5937057 w 11417417"/>
              <a:gd name="connsiteY12" fmla="*/ 0 h 5922628"/>
              <a:gd name="connsiteX13" fmla="*/ 6165405 w 11417417"/>
              <a:gd name="connsiteY13" fmla="*/ 0 h 5922628"/>
              <a:gd name="connsiteX14" fmla="*/ 6736276 w 11417417"/>
              <a:gd name="connsiteY14" fmla="*/ 0 h 5922628"/>
              <a:gd name="connsiteX15" fmla="*/ 7192973 w 11417417"/>
              <a:gd name="connsiteY15" fmla="*/ 0 h 5922628"/>
              <a:gd name="connsiteX16" fmla="*/ 7878018 w 11417417"/>
              <a:gd name="connsiteY16" fmla="*/ 0 h 5922628"/>
              <a:gd name="connsiteX17" fmla="*/ 8334714 w 11417417"/>
              <a:gd name="connsiteY17" fmla="*/ 0 h 5922628"/>
              <a:gd name="connsiteX18" fmla="*/ 9019759 w 11417417"/>
              <a:gd name="connsiteY18" fmla="*/ 0 h 5922628"/>
              <a:gd name="connsiteX19" fmla="*/ 9362282 w 11417417"/>
              <a:gd name="connsiteY19" fmla="*/ 0 h 5922628"/>
              <a:gd name="connsiteX20" fmla="*/ 9704804 w 11417417"/>
              <a:gd name="connsiteY20" fmla="*/ 0 h 5922628"/>
              <a:gd name="connsiteX21" fmla="*/ 10047327 w 11417417"/>
              <a:gd name="connsiteY21" fmla="*/ 0 h 5922628"/>
              <a:gd name="connsiteX22" fmla="*/ 10389849 w 11417417"/>
              <a:gd name="connsiteY22" fmla="*/ 0 h 5922628"/>
              <a:gd name="connsiteX23" fmla="*/ 11417417 w 11417417"/>
              <a:gd name="connsiteY23" fmla="*/ 0 h 5922628"/>
              <a:gd name="connsiteX24" fmla="*/ 11417417 w 11417417"/>
              <a:gd name="connsiteY24" fmla="*/ 533037 h 5922628"/>
              <a:gd name="connsiteX25" fmla="*/ 11417417 w 11417417"/>
              <a:gd name="connsiteY25" fmla="*/ 1184526 h 5922628"/>
              <a:gd name="connsiteX26" fmla="*/ 11417417 w 11417417"/>
              <a:gd name="connsiteY26" fmla="*/ 1599110 h 5922628"/>
              <a:gd name="connsiteX27" fmla="*/ 11417417 w 11417417"/>
              <a:gd name="connsiteY27" fmla="*/ 2250599 h 5922628"/>
              <a:gd name="connsiteX28" fmla="*/ 11417417 w 11417417"/>
              <a:gd name="connsiteY28" fmla="*/ 2665183 h 5922628"/>
              <a:gd name="connsiteX29" fmla="*/ 11417417 w 11417417"/>
              <a:gd name="connsiteY29" fmla="*/ 3198219 h 5922628"/>
              <a:gd name="connsiteX30" fmla="*/ 11417417 w 11417417"/>
              <a:gd name="connsiteY30" fmla="*/ 3790482 h 5922628"/>
              <a:gd name="connsiteX31" fmla="*/ 11417417 w 11417417"/>
              <a:gd name="connsiteY31" fmla="*/ 4205066 h 5922628"/>
              <a:gd name="connsiteX32" fmla="*/ 11417417 w 11417417"/>
              <a:gd name="connsiteY32" fmla="*/ 4797329 h 5922628"/>
              <a:gd name="connsiteX33" fmla="*/ 11417417 w 11417417"/>
              <a:gd name="connsiteY33" fmla="*/ 5211913 h 5922628"/>
              <a:gd name="connsiteX34" fmla="*/ 11417417 w 11417417"/>
              <a:gd name="connsiteY34" fmla="*/ 5922628 h 5922628"/>
              <a:gd name="connsiteX35" fmla="*/ 10960720 w 11417417"/>
              <a:gd name="connsiteY35" fmla="*/ 5922628 h 5922628"/>
              <a:gd name="connsiteX36" fmla="*/ 10161501 w 11417417"/>
              <a:gd name="connsiteY36" fmla="*/ 5922628 h 5922628"/>
              <a:gd name="connsiteX37" fmla="*/ 9590630 w 11417417"/>
              <a:gd name="connsiteY37" fmla="*/ 5922628 h 5922628"/>
              <a:gd name="connsiteX38" fmla="*/ 9248108 w 11417417"/>
              <a:gd name="connsiteY38" fmla="*/ 5922628 h 5922628"/>
              <a:gd name="connsiteX39" fmla="*/ 9019759 w 11417417"/>
              <a:gd name="connsiteY39" fmla="*/ 5922628 h 5922628"/>
              <a:gd name="connsiteX40" fmla="*/ 8448889 w 11417417"/>
              <a:gd name="connsiteY40" fmla="*/ 5922628 h 5922628"/>
              <a:gd name="connsiteX41" fmla="*/ 8220540 w 11417417"/>
              <a:gd name="connsiteY41" fmla="*/ 5922628 h 5922628"/>
              <a:gd name="connsiteX42" fmla="*/ 7535495 w 11417417"/>
              <a:gd name="connsiteY42" fmla="*/ 5922628 h 5922628"/>
              <a:gd name="connsiteX43" fmla="*/ 7307147 w 11417417"/>
              <a:gd name="connsiteY43" fmla="*/ 5922628 h 5922628"/>
              <a:gd name="connsiteX44" fmla="*/ 6850450 w 11417417"/>
              <a:gd name="connsiteY44" fmla="*/ 5922628 h 5922628"/>
              <a:gd name="connsiteX45" fmla="*/ 6507928 w 11417417"/>
              <a:gd name="connsiteY45" fmla="*/ 5922628 h 5922628"/>
              <a:gd name="connsiteX46" fmla="*/ 5822883 w 11417417"/>
              <a:gd name="connsiteY46" fmla="*/ 5922628 h 5922628"/>
              <a:gd name="connsiteX47" fmla="*/ 5480360 w 11417417"/>
              <a:gd name="connsiteY47" fmla="*/ 5922628 h 5922628"/>
              <a:gd name="connsiteX48" fmla="*/ 5137838 w 11417417"/>
              <a:gd name="connsiteY48" fmla="*/ 5922628 h 5922628"/>
              <a:gd name="connsiteX49" fmla="*/ 4452793 w 11417417"/>
              <a:gd name="connsiteY49" fmla="*/ 5922628 h 5922628"/>
              <a:gd name="connsiteX50" fmla="*/ 3996096 w 11417417"/>
              <a:gd name="connsiteY50" fmla="*/ 5922628 h 5922628"/>
              <a:gd name="connsiteX51" fmla="*/ 3196877 w 11417417"/>
              <a:gd name="connsiteY51" fmla="*/ 5922628 h 5922628"/>
              <a:gd name="connsiteX52" fmla="*/ 2397658 w 11417417"/>
              <a:gd name="connsiteY52" fmla="*/ 5922628 h 5922628"/>
              <a:gd name="connsiteX53" fmla="*/ 2169309 w 11417417"/>
              <a:gd name="connsiteY53" fmla="*/ 5922628 h 5922628"/>
              <a:gd name="connsiteX54" fmla="*/ 1826787 w 11417417"/>
              <a:gd name="connsiteY54" fmla="*/ 5922628 h 5922628"/>
              <a:gd name="connsiteX55" fmla="*/ 1484264 w 11417417"/>
              <a:gd name="connsiteY55" fmla="*/ 5922628 h 5922628"/>
              <a:gd name="connsiteX56" fmla="*/ 1141742 w 11417417"/>
              <a:gd name="connsiteY56" fmla="*/ 5922628 h 5922628"/>
              <a:gd name="connsiteX57" fmla="*/ 0 w 11417417"/>
              <a:gd name="connsiteY57" fmla="*/ 5922628 h 5922628"/>
              <a:gd name="connsiteX58" fmla="*/ 0 w 11417417"/>
              <a:gd name="connsiteY58" fmla="*/ 5330365 h 5922628"/>
              <a:gd name="connsiteX59" fmla="*/ 0 w 11417417"/>
              <a:gd name="connsiteY59" fmla="*/ 4797329 h 5922628"/>
              <a:gd name="connsiteX60" fmla="*/ 0 w 11417417"/>
              <a:gd name="connsiteY60" fmla="*/ 4145840 h 5922628"/>
              <a:gd name="connsiteX61" fmla="*/ 0 w 11417417"/>
              <a:gd name="connsiteY61" fmla="*/ 3731256 h 5922628"/>
              <a:gd name="connsiteX62" fmla="*/ 0 w 11417417"/>
              <a:gd name="connsiteY62" fmla="*/ 3198219 h 5922628"/>
              <a:gd name="connsiteX63" fmla="*/ 0 w 11417417"/>
              <a:gd name="connsiteY63" fmla="*/ 2487504 h 5922628"/>
              <a:gd name="connsiteX64" fmla="*/ 0 w 11417417"/>
              <a:gd name="connsiteY64" fmla="*/ 1954467 h 5922628"/>
              <a:gd name="connsiteX65" fmla="*/ 0 w 11417417"/>
              <a:gd name="connsiteY65" fmla="*/ 1243752 h 5922628"/>
              <a:gd name="connsiteX66" fmla="*/ 0 w 11417417"/>
              <a:gd name="connsiteY66" fmla="*/ 651489 h 5922628"/>
              <a:gd name="connsiteX67" fmla="*/ 0 w 11417417"/>
              <a:gd name="connsiteY67" fmla="*/ 0 h 592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417417" h="5922628" extrusionOk="0">
                <a:moveTo>
                  <a:pt x="0" y="0"/>
                </a:moveTo>
                <a:cubicBezTo>
                  <a:pt x="265465" y="-39735"/>
                  <a:pt x="576845" y="64688"/>
                  <a:pt x="799219" y="0"/>
                </a:cubicBezTo>
                <a:cubicBezTo>
                  <a:pt x="1021593" y="-64688"/>
                  <a:pt x="977027" y="13299"/>
                  <a:pt x="1027568" y="0"/>
                </a:cubicBezTo>
                <a:cubicBezTo>
                  <a:pt x="1078109" y="-13299"/>
                  <a:pt x="1356665" y="49870"/>
                  <a:pt x="1484264" y="0"/>
                </a:cubicBezTo>
                <a:cubicBezTo>
                  <a:pt x="1611863" y="-49870"/>
                  <a:pt x="1926304" y="18705"/>
                  <a:pt x="2055135" y="0"/>
                </a:cubicBezTo>
                <a:cubicBezTo>
                  <a:pt x="2183966" y="-18705"/>
                  <a:pt x="2240903" y="37164"/>
                  <a:pt x="2397658" y="0"/>
                </a:cubicBezTo>
                <a:cubicBezTo>
                  <a:pt x="2554413" y="-37164"/>
                  <a:pt x="2688677" y="35073"/>
                  <a:pt x="2968528" y="0"/>
                </a:cubicBezTo>
                <a:cubicBezTo>
                  <a:pt x="3248379" y="-35073"/>
                  <a:pt x="3499750" y="8862"/>
                  <a:pt x="3653573" y="0"/>
                </a:cubicBezTo>
                <a:cubicBezTo>
                  <a:pt x="3807396" y="-8862"/>
                  <a:pt x="3807560" y="9550"/>
                  <a:pt x="3881922" y="0"/>
                </a:cubicBezTo>
                <a:cubicBezTo>
                  <a:pt x="3956284" y="-9550"/>
                  <a:pt x="4185375" y="13761"/>
                  <a:pt x="4338618" y="0"/>
                </a:cubicBezTo>
                <a:cubicBezTo>
                  <a:pt x="4491861" y="-13761"/>
                  <a:pt x="4538293" y="25506"/>
                  <a:pt x="4681141" y="0"/>
                </a:cubicBezTo>
                <a:cubicBezTo>
                  <a:pt x="4823989" y="-25506"/>
                  <a:pt x="5147929" y="14238"/>
                  <a:pt x="5366186" y="0"/>
                </a:cubicBezTo>
                <a:cubicBezTo>
                  <a:pt x="5584444" y="-14238"/>
                  <a:pt x="5727840" y="21314"/>
                  <a:pt x="5937057" y="0"/>
                </a:cubicBezTo>
                <a:cubicBezTo>
                  <a:pt x="6146274" y="-21314"/>
                  <a:pt x="6109734" y="14299"/>
                  <a:pt x="6165405" y="0"/>
                </a:cubicBezTo>
                <a:cubicBezTo>
                  <a:pt x="6221076" y="-14299"/>
                  <a:pt x="6473977" y="39868"/>
                  <a:pt x="6736276" y="0"/>
                </a:cubicBezTo>
                <a:cubicBezTo>
                  <a:pt x="6998575" y="-39868"/>
                  <a:pt x="7072317" y="36832"/>
                  <a:pt x="7192973" y="0"/>
                </a:cubicBezTo>
                <a:cubicBezTo>
                  <a:pt x="7313629" y="-36832"/>
                  <a:pt x="7627375" y="11582"/>
                  <a:pt x="7878018" y="0"/>
                </a:cubicBezTo>
                <a:cubicBezTo>
                  <a:pt x="8128662" y="-11582"/>
                  <a:pt x="8188237" y="53227"/>
                  <a:pt x="8334714" y="0"/>
                </a:cubicBezTo>
                <a:cubicBezTo>
                  <a:pt x="8481191" y="-53227"/>
                  <a:pt x="8803129" y="42805"/>
                  <a:pt x="9019759" y="0"/>
                </a:cubicBezTo>
                <a:cubicBezTo>
                  <a:pt x="9236390" y="-42805"/>
                  <a:pt x="9280167" y="4314"/>
                  <a:pt x="9362282" y="0"/>
                </a:cubicBezTo>
                <a:cubicBezTo>
                  <a:pt x="9444397" y="-4314"/>
                  <a:pt x="9597812" y="10779"/>
                  <a:pt x="9704804" y="0"/>
                </a:cubicBezTo>
                <a:cubicBezTo>
                  <a:pt x="9811796" y="-10779"/>
                  <a:pt x="9915614" y="7025"/>
                  <a:pt x="10047327" y="0"/>
                </a:cubicBezTo>
                <a:cubicBezTo>
                  <a:pt x="10179040" y="-7025"/>
                  <a:pt x="10230006" y="17586"/>
                  <a:pt x="10389849" y="0"/>
                </a:cubicBezTo>
                <a:cubicBezTo>
                  <a:pt x="10549692" y="-17586"/>
                  <a:pt x="11205882" y="14513"/>
                  <a:pt x="11417417" y="0"/>
                </a:cubicBezTo>
                <a:cubicBezTo>
                  <a:pt x="11463355" y="242455"/>
                  <a:pt x="11415297" y="405510"/>
                  <a:pt x="11417417" y="533037"/>
                </a:cubicBezTo>
                <a:cubicBezTo>
                  <a:pt x="11419537" y="660564"/>
                  <a:pt x="11399744" y="981848"/>
                  <a:pt x="11417417" y="1184526"/>
                </a:cubicBezTo>
                <a:cubicBezTo>
                  <a:pt x="11435090" y="1387204"/>
                  <a:pt x="11371447" y="1464989"/>
                  <a:pt x="11417417" y="1599110"/>
                </a:cubicBezTo>
                <a:cubicBezTo>
                  <a:pt x="11463387" y="1733231"/>
                  <a:pt x="11345215" y="2110448"/>
                  <a:pt x="11417417" y="2250599"/>
                </a:cubicBezTo>
                <a:cubicBezTo>
                  <a:pt x="11489619" y="2390750"/>
                  <a:pt x="11381216" y="2548593"/>
                  <a:pt x="11417417" y="2665183"/>
                </a:cubicBezTo>
                <a:cubicBezTo>
                  <a:pt x="11453618" y="2781773"/>
                  <a:pt x="11377766" y="2942228"/>
                  <a:pt x="11417417" y="3198219"/>
                </a:cubicBezTo>
                <a:cubicBezTo>
                  <a:pt x="11457068" y="3454210"/>
                  <a:pt x="11352563" y="3567877"/>
                  <a:pt x="11417417" y="3790482"/>
                </a:cubicBezTo>
                <a:cubicBezTo>
                  <a:pt x="11482271" y="4013087"/>
                  <a:pt x="11411098" y="4056527"/>
                  <a:pt x="11417417" y="4205066"/>
                </a:cubicBezTo>
                <a:cubicBezTo>
                  <a:pt x="11423736" y="4353605"/>
                  <a:pt x="11353460" y="4656176"/>
                  <a:pt x="11417417" y="4797329"/>
                </a:cubicBezTo>
                <a:cubicBezTo>
                  <a:pt x="11481374" y="4938482"/>
                  <a:pt x="11391565" y="5055347"/>
                  <a:pt x="11417417" y="5211913"/>
                </a:cubicBezTo>
                <a:cubicBezTo>
                  <a:pt x="11443269" y="5368479"/>
                  <a:pt x="11357927" y="5666601"/>
                  <a:pt x="11417417" y="5922628"/>
                </a:cubicBezTo>
                <a:cubicBezTo>
                  <a:pt x="11191567" y="5947435"/>
                  <a:pt x="11091814" y="5871565"/>
                  <a:pt x="10960720" y="5922628"/>
                </a:cubicBezTo>
                <a:cubicBezTo>
                  <a:pt x="10829626" y="5973691"/>
                  <a:pt x="10447038" y="5898920"/>
                  <a:pt x="10161501" y="5922628"/>
                </a:cubicBezTo>
                <a:cubicBezTo>
                  <a:pt x="9875964" y="5946336"/>
                  <a:pt x="9851640" y="5867305"/>
                  <a:pt x="9590630" y="5922628"/>
                </a:cubicBezTo>
                <a:cubicBezTo>
                  <a:pt x="9329620" y="5977951"/>
                  <a:pt x="9372235" y="5901187"/>
                  <a:pt x="9248108" y="5922628"/>
                </a:cubicBezTo>
                <a:cubicBezTo>
                  <a:pt x="9123981" y="5944069"/>
                  <a:pt x="9110774" y="5910655"/>
                  <a:pt x="9019759" y="5922628"/>
                </a:cubicBezTo>
                <a:cubicBezTo>
                  <a:pt x="8928744" y="5934601"/>
                  <a:pt x="8613628" y="5866422"/>
                  <a:pt x="8448889" y="5922628"/>
                </a:cubicBezTo>
                <a:cubicBezTo>
                  <a:pt x="8284150" y="5978834"/>
                  <a:pt x="8292356" y="5903340"/>
                  <a:pt x="8220540" y="5922628"/>
                </a:cubicBezTo>
                <a:cubicBezTo>
                  <a:pt x="8148724" y="5941916"/>
                  <a:pt x="7680424" y="5893053"/>
                  <a:pt x="7535495" y="5922628"/>
                </a:cubicBezTo>
                <a:cubicBezTo>
                  <a:pt x="7390567" y="5952203"/>
                  <a:pt x="7410119" y="5919616"/>
                  <a:pt x="7307147" y="5922628"/>
                </a:cubicBezTo>
                <a:cubicBezTo>
                  <a:pt x="7204175" y="5925640"/>
                  <a:pt x="7067498" y="5918247"/>
                  <a:pt x="6850450" y="5922628"/>
                </a:cubicBezTo>
                <a:cubicBezTo>
                  <a:pt x="6633402" y="5927009"/>
                  <a:pt x="6670634" y="5906795"/>
                  <a:pt x="6507928" y="5922628"/>
                </a:cubicBezTo>
                <a:cubicBezTo>
                  <a:pt x="6345222" y="5938461"/>
                  <a:pt x="6165335" y="5849647"/>
                  <a:pt x="5822883" y="5922628"/>
                </a:cubicBezTo>
                <a:cubicBezTo>
                  <a:pt x="5480431" y="5995609"/>
                  <a:pt x="5556727" y="5916757"/>
                  <a:pt x="5480360" y="5922628"/>
                </a:cubicBezTo>
                <a:cubicBezTo>
                  <a:pt x="5403993" y="5928499"/>
                  <a:pt x="5268112" y="5902692"/>
                  <a:pt x="5137838" y="5922628"/>
                </a:cubicBezTo>
                <a:cubicBezTo>
                  <a:pt x="5007564" y="5942564"/>
                  <a:pt x="4793003" y="5878401"/>
                  <a:pt x="4452793" y="5922628"/>
                </a:cubicBezTo>
                <a:cubicBezTo>
                  <a:pt x="4112584" y="5966855"/>
                  <a:pt x="4099803" y="5886624"/>
                  <a:pt x="3996096" y="5922628"/>
                </a:cubicBezTo>
                <a:cubicBezTo>
                  <a:pt x="3892389" y="5958632"/>
                  <a:pt x="3480711" y="5914166"/>
                  <a:pt x="3196877" y="5922628"/>
                </a:cubicBezTo>
                <a:cubicBezTo>
                  <a:pt x="2913043" y="5931090"/>
                  <a:pt x="2777086" y="5904393"/>
                  <a:pt x="2397658" y="5922628"/>
                </a:cubicBezTo>
                <a:cubicBezTo>
                  <a:pt x="2018230" y="5940863"/>
                  <a:pt x="2249917" y="5897420"/>
                  <a:pt x="2169309" y="5922628"/>
                </a:cubicBezTo>
                <a:cubicBezTo>
                  <a:pt x="2088701" y="5947836"/>
                  <a:pt x="1979843" y="5887002"/>
                  <a:pt x="1826787" y="5922628"/>
                </a:cubicBezTo>
                <a:cubicBezTo>
                  <a:pt x="1673731" y="5958254"/>
                  <a:pt x="1648268" y="5895942"/>
                  <a:pt x="1484264" y="5922628"/>
                </a:cubicBezTo>
                <a:cubicBezTo>
                  <a:pt x="1320260" y="5949314"/>
                  <a:pt x="1227437" y="5906243"/>
                  <a:pt x="1141742" y="5922628"/>
                </a:cubicBezTo>
                <a:cubicBezTo>
                  <a:pt x="1056047" y="5939013"/>
                  <a:pt x="326355" y="5817515"/>
                  <a:pt x="0" y="5922628"/>
                </a:cubicBezTo>
                <a:cubicBezTo>
                  <a:pt x="-51645" y="5668790"/>
                  <a:pt x="7424" y="5575554"/>
                  <a:pt x="0" y="5330365"/>
                </a:cubicBezTo>
                <a:cubicBezTo>
                  <a:pt x="-7424" y="5085176"/>
                  <a:pt x="21705" y="4937246"/>
                  <a:pt x="0" y="4797329"/>
                </a:cubicBezTo>
                <a:cubicBezTo>
                  <a:pt x="-21705" y="4657412"/>
                  <a:pt x="23705" y="4318526"/>
                  <a:pt x="0" y="4145840"/>
                </a:cubicBezTo>
                <a:cubicBezTo>
                  <a:pt x="-23705" y="3973154"/>
                  <a:pt x="6427" y="3891048"/>
                  <a:pt x="0" y="3731256"/>
                </a:cubicBezTo>
                <a:cubicBezTo>
                  <a:pt x="-6427" y="3571464"/>
                  <a:pt x="17194" y="3398742"/>
                  <a:pt x="0" y="3198219"/>
                </a:cubicBezTo>
                <a:cubicBezTo>
                  <a:pt x="-17194" y="2997696"/>
                  <a:pt x="21589" y="2791744"/>
                  <a:pt x="0" y="2487504"/>
                </a:cubicBezTo>
                <a:cubicBezTo>
                  <a:pt x="-21589" y="2183264"/>
                  <a:pt x="5666" y="2214549"/>
                  <a:pt x="0" y="1954467"/>
                </a:cubicBezTo>
                <a:cubicBezTo>
                  <a:pt x="-5666" y="1694385"/>
                  <a:pt x="52233" y="1439870"/>
                  <a:pt x="0" y="1243752"/>
                </a:cubicBezTo>
                <a:cubicBezTo>
                  <a:pt x="-52233" y="1047634"/>
                  <a:pt x="14798" y="838153"/>
                  <a:pt x="0" y="651489"/>
                </a:cubicBezTo>
                <a:cubicBezTo>
                  <a:pt x="-14798" y="464825"/>
                  <a:pt x="52044" y="21094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1686429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C5879-EB88-41E4-B877-8975031908E9}"/>
              </a:ext>
            </a:extLst>
          </p:cNvPr>
          <p:cNvSpPr txBox="1"/>
          <p:nvPr/>
        </p:nvSpPr>
        <p:spPr>
          <a:xfrm>
            <a:off x="528506" y="879012"/>
            <a:ext cx="114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i="1" dirty="0"/>
              <a:t>프로젝트 후기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2E98146-B935-4F1F-BD59-9218926481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75" t="9052" r="23446" b="16962"/>
          <a:stretch/>
        </p:blipFill>
        <p:spPr>
          <a:xfrm>
            <a:off x="10767111" y="162046"/>
            <a:ext cx="1080000" cy="128302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DC1264E-9CEE-4FC9-8414-37351127D95A}"/>
              </a:ext>
            </a:extLst>
          </p:cNvPr>
          <p:cNvSpPr txBox="1"/>
          <p:nvPr/>
        </p:nvSpPr>
        <p:spPr>
          <a:xfrm>
            <a:off x="2379506" y="2110273"/>
            <a:ext cx="8870693" cy="923330"/>
          </a:xfrm>
          <a:custGeom>
            <a:avLst/>
            <a:gdLst>
              <a:gd name="connsiteX0" fmla="*/ 0 w 8870693"/>
              <a:gd name="connsiteY0" fmla="*/ 0 h 923330"/>
              <a:gd name="connsiteX1" fmla="*/ 859775 w 8870693"/>
              <a:gd name="connsiteY1" fmla="*/ 0 h 923330"/>
              <a:gd name="connsiteX2" fmla="*/ 1453429 w 8870693"/>
              <a:gd name="connsiteY2" fmla="*/ 0 h 923330"/>
              <a:gd name="connsiteX3" fmla="*/ 1958376 w 8870693"/>
              <a:gd name="connsiteY3" fmla="*/ 0 h 923330"/>
              <a:gd name="connsiteX4" fmla="*/ 2818151 w 8870693"/>
              <a:gd name="connsiteY4" fmla="*/ 0 h 923330"/>
              <a:gd name="connsiteX5" fmla="*/ 3589219 w 8870693"/>
              <a:gd name="connsiteY5" fmla="*/ 0 h 923330"/>
              <a:gd name="connsiteX6" fmla="*/ 4005459 w 8870693"/>
              <a:gd name="connsiteY6" fmla="*/ 0 h 923330"/>
              <a:gd name="connsiteX7" fmla="*/ 4421699 w 8870693"/>
              <a:gd name="connsiteY7" fmla="*/ 0 h 923330"/>
              <a:gd name="connsiteX8" fmla="*/ 5281474 w 8870693"/>
              <a:gd name="connsiteY8" fmla="*/ 0 h 923330"/>
              <a:gd name="connsiteX9" fmla="*/ 6052542 w 8870693"/>
              <a:gd name="connsiteY9" fmla="*/ 0 h 923330"/>
              <a:gd name="connsiteX10" fmla="*/ 6912317 w 8870693"/>
              <a:gd name="connsiteY10" fmla="*/ 0 h 923330"/>
              <a:gd name="connsiteX11" fmla="*/ 7772092 w 8870693"/>
              <a:gd name="connsiteY11" fmla="*/ 0 h 923330"/>
              <a:gd name="connsiteX12" fmla="*/ 8870693 w 8870693"/>
              <a:gd name="connsiteY12" fmla="*/ 0 h 923330"/>
              <a:gd name="connsiteX13" fmla="*/ 8870693 w 8870693"/>
              <a:gd name="connsiteY13" fmla="*/ 452432 h 923330"/>
              <a:gd name="connsiteX14" fmla="*/ 8870693 w 8870693"/>
              <a:gd name="connsiteY14" fmla="*/ 923330 h 923330"/>
              <a:gd name="connsiteX15" fmla="*/ 8188332 w 8870693"/>
              <a:gd name="connsiteY15" fmla="*/ 923330 h 923330"/>
              <a:gd name="connsiteX16" fmla="*/ 7328557 w 8870693"/>
              <a:gd name="connsiteY16" fmla="*/ 923330 h 923330"/>
              <a:gd name="connsiteX17" fmla="*/ 6734903 w 8870693"/>
              <a:gd name="connsiteY17" fmla="*/ 923330 h 923330"/>
              <a:gd name="connsiteX18" fmla="*/ 6141249 w 8870693"/>
              <a:gd name="connsiteY18" fmla="*/ 923330 h 923330"/>
              <a:gd name="connsiteX19" fmla="*/ 5725009 w 8870693"/>
              <a:gd name="connsiteY19" fmla="*/ 923330 h 923330"/>
              <a:gd name="connsiteX20" fmla="*/ 5131355 w 8870693"/>
              <a:gd name="connsiteY20" fmla="*/ 923330 h 923330"/>
              <a:gd name="connsiteX21" fmla="*/ 4715115 w 8870693"/>
              <a:gd name="connsiteY21" fmla="*/ 923330 h 923330"/>
              <a:gd name="connsiteX22" fmla="*/ 4210167 w 8870693"/>
              <a:gd name="connsiteY22" fmla="*/ 923330 h 923330"/>
              <a:gd name="connsiteX23" fmla="*/ 3439099 w 8870693"/>
              <a:gd name="connsiteY23" fmla="*/ 923330 h 923330"/>
              <a:gd name="connsiteX24" fmla="*/ 2579325 w 8870693"/>
              <a:gd name="connsiteY24" fmla="*/ 923330 h 923330"/>
              <a:gd name="connsiteX25" fmla="*/ 1985671 w 8870693"/>
              <a:gd name="connsiteY25" fmla="*/ 923330 h 923330"/>
              <a:gd name="connsiteX26" fmla="*/ 1214603 w 8870693"/>
              <a:gd name="connsiteY26" fmla="*/ 923330 h 923330"/>
              <a:gd name="connsiteX27" fmla="*/ 709655 w 8870693"/>
              <a:gd name="connsiteY27" fmla="*/ 923330 h 923330"/>
              <a:gd name="connsiteX28" fmla="*/ 0 w 8870693"/>
              <a:gd name="connsiteY28" fmla="*/ 923330 h 923330"/>
              <a:gd name="connsiteX29" fmla="*/ 0 w 8870693"/>
              <a:gd name="connsiteY29" fmla="*/ 461665 h 923330"/>
              <a:gd name="connsiteX30" fmla="*/ 0 w 8870693"/>
              <a:gd name="connsiteY30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870693" h="923330" extrusionOk="0">
                <a:moveTo>
                  <a:pt x="0" y="0"/>
                </a:moveTo>
                <a:cubicBezTo>
                  <a:pt x="277670" y="34242"/>
                  <a:pt x="524593" y="-15072"/>
                  <a:pt x="859775" y="0"/>
                </a:cubicBezTo>
                <a:cubicBezTo>
                  <a:pt x="1194958" y="15072"/>
                  <a:pt x="1248062" y="-15867"/>
                  <a:pt x="1453429" y="0"/>
                </a:cubicBezTo>
                <a:cubicBezTo>
                  <a:pt x="1658796" y="15867"/>
                  <a:pt x="1707985" y="-18789"/>
                  <a:pt x="1958376" y="0"/>
                </a:cubicBezTo>
                <a:cubicBezTo>
                  <a:pt x="2208767" y="18789"/>
                  <a:pt x="2600969" y="-28982"/>
                  <a:pt x="2818151" y="0"/>
                </a:cubicBezTo>
                <a:cubicBezTo>
                  <a:pt x="3035333" y="28982"/>
                  <a:pt x="3408883" y="15211"/>
                  <a:pt x="3589219" y="0"/>
                </a:cubicBezTo>
                <a:cubicBezTo>
                  <a:pt x="3769555" y="-15211"/>
                  <a:pt x="3855077" y="-14282"/>
                  <a:pt x="4005459" y="0"/>
                </a:cubicBezTo>
                <a:cubicBezTo>
                  <a:pt x="4155841" y="14282"/>
                  <a:pt x="4258993" y="-707"/>
                  <a:pt x="4421699" y="0"/>
                </a:cubicBezTo>
                <a:cubicBezTo>
                  <a:pt x="4584405" y="707"/>
                  <a:pt x="4916745" y="-25271"/>
                  <a:pt x="5281474" y="0"/>
                </a:cubicBezTo>
                <a:cubicBezTo>
                  <a:pt x="5646203" y="25271"/>
                  <a:pt x="5691737" y="35854"/>
                  <a:pt x="6052542" y="0"/>
                </a:cubicBezTo>
                <a:cubicBezTo>
                  <a:pt x="6413347" y="-35854"/>
                  <a:pt x="6664530" y="3471"/>
                  <a:pt x="6912317" y="0"/>
                </a:cubicBezTo>
                <a:cubicBezTo>
                  <a:pt x="7160104" y="-3471"/>
                  <a:pt x="7399282" y="-33336"/>
                  <a:pt x="7772092" y="0"/>
                </a:cubicBezTo>
                <a:cubicBezTo>
                  <a:pt x="8144902" y="33336"/>
                  <a:pt x="8356511" y="11584"/>
                  <a:pt x="8870693" y="0"/>
                </a:cubicBezTo>
                <a:cubicBezTo>
                  <a:pt x="8866725" y="172147"/>
                  <a:pt x="8851827" y="321266"/>
                  <a:pt x="8870693" y="452432"/>
                </a:cubicBezTo>
                <a:cubicBezTo>
                  <a:pt x="8889559" y="583598"/>
                  <a:pt x="8850416" y="776042"/>
                  <a:pt x="8870693" y="923330"/>
                </a:cubicBezTo>
                <a:cubicBezTo>
                  <a:pt x="8618973" y="920887"/>
                  <a:pt x="8406834" y="910414"/>
                  <a:pt x="8188332" y="923330"/>
                </a:cubicBezTo>
                <a:cubicBezTo>
                  <a:pt x="7969830" y="936246"/>
                  <a:pt x="7715311" y="931376"/>
                  <a:pt x="7328557" y="923330"/>
                </a:cubicBezTo>
                <a:cubicBezTo>
                  <a:pt x="6941803" y="915284"/>
                  <a:pt x="6855198" y="901769"/>
                  <a:pt x="6734903" y="923330"/>
                </a:cubicBezTo>
                <a:cubicBezTo>
                  <a:pt x="6614608" y="944891"/>
                  <a:pt x="6397091" y="942699"/>
                  <a:pt x="6141249" y="923330"/>
                </a:cubicBezTo>
                <a:cubicBezTo>
                  <a:pt x="5885407" y="903961"/>
                  <a:pt x="5837307" y="941060"/>
                  <a:pt x="5725009" y="923330"/>
                </a:cubicBezTo>
                <a:cubicBezTo>
                  <a:pt x="5612711" y="905600"/>
                  <a:pt x="5299683" y="927928"/>
                  <a:pt x="5131355" y="923330"/>
                </a:cubicBezTo>
                <a:cubicBezTo>
                  <a:pt x="4963027" y="918732"/>
                  <a:pt x="4885924" y="933364"/>
                  <a:pt x="4715115" y="923330"/>
                </a:cubicBezTo>
                <a:cubicBezTo>
                  <a:pt x="4544306" y="913296"/>
                  <a:pt x="4353279" y="948501"/>
                  <a:pt x="4210167" y="923330"/>
                </a:cubicBezTo>
                <a:cubicBezTo>
                  <a:pt x="4067055" y="898159"/>
                  <a:pt x="3651656" y="938896"/>
                  <a:pt x="3439099" y="923330"/>
                </a:cubicBezTo>
                <a:cubicBezTo>
                  <a:pt x="3226542" y="907764"/>
                  <a:pt x="2783743" y="909410"/>
                  <a:pt x="2579325" y="923330"/>
                </a:cubicBezTo>
                <a:cubicBezTo>
                  <a:pt x="2374907" y="937250"/>
                  <a:pt x="2204162" y="932321"/>
                  <a:pt x="1985671" y="923330"/>
                </a:cubicBezTo>
                <a:cubicBezTo>
                  <a:pt x="1767180" y="914339"/>
                  <a:pt x="1599776" y="918853"/>
                  <a:pt x="1214603" y="923330"/>
                </a:cubicBezTo>
                <a:cubicBezTo>
                  <a:pt x="829430" y="927807"/>
                  <a:pt x="844202" y="911319"/>
                  <a:pt x="709655" y="923330"/>
                </a:cubicBezTo>
                <a:cubicBezTo>
                  <a:pt x="575108" y="935341"/>
                  <a:pt x="282430" y="935210"/>
                  <a:pt x="0" y="923330"/>
                </a:cubicBezTo>
                <a:cubicBezTo>
                  <a:pt x="2351" y="760438"/>
                  <a:pt x="-4557" y="680676"/>
                  <a:pt x="0" y="461665"/>
                </a:cubicBezTo>
                <a:cubicBezTo>
                  <a:pt x="4557" y="242654"/>
                  <a:pt x="11237" y="220878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25602439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지금까지 배운 지식들을 활용하여 앱을 구현하여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 3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학년 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학기를 뿌듯하게 마무리 할 수 있는 값진 프로젝트였다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앞으로도 좋은 아이디어로 사람들에게 편리한 앱을 제작하고 싶다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D846884D-02F3-4E08-9017-4EB46E19F3C6}"/>
              </a:ext>
            </a:extLst>
          </p:cNvPr>
          <p:cNvSpPr/>
          <p:nvPr/>
        </p:nvSpPr>
        <p:spPr>
          <a:xfrm>
            <a:off x="974802" y="2141051"/>
            <a:ext cx="1091380" cy="584775"/>
          </a:xfrm>
          <a:prstGeom prst="wedgeRoundRectCallout">
            <a:avLst>
              <a:gd name="adj1" fmla="val 81870"/>
              <a:gd name="adj2" fmla="val 9626"/>
              <a:gd name="adj3" fmla="val 16667"/>
            </a:avLst>
          </a:prstGeom>
          <a:solidFill>
            <a:srgbClr val="FFC209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소원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F65B89-86FA-4F9C-A04B-5A79FBEB5D6A}"/>
              </a:ext>
            </a:extLst>
          </p:cNvPr>
          <p:cNvSpPr txBox="1"/>
          <p:nvPr/>
        </p:nvSpPr>
        <p:spPr>
          <a:xfrm flipH="1">
            <a:off x="974801" y="5200537"/>
            <a:ext cx="8870694" cy="923330"/>
          </a:xfrm>
          <a:custGeom>
            <a:avLst/>
            <a:gdLst>
              <a:gd name="connsiteX0" fmla="*/ 0 w 8870694"/>
              <a:gd name="connsiteY0" fmla="*/ 0 h 923330"/>
              <a:gd name="connsiteX1" fmla="*/ 416240 w 8870694"/>
              <a:gd name="connsiteY1" fmla="*/ 0 h 923330"/>
              <a:gd name="connsiteX2" fmla="*/ 1009894 w 8870694"/>
              <a:gd name="connsiteY2" fmla="*/ 0 h 923330"/>
              <a:gd name="connsiteX3" fmla="*/ 1780962 w 8870694"/>
              <a:gd name="connsiteY3" fmla="*/ 0 h 923330"/>
              <a:gd name="connsiteX4" fmla="*/ 2552030 w 8870694"/>
              <a:gd name="connsiteY4" fmla="*/ 0 h 923330"/>
              <a:gd name="connsiteX5" fmla="*/ 3411805 w 8870694"/>
              <a:gd name="connsiteY5" fmla="*/ 0 h 923330"/>
              <a:gd name="connsiteX6" fmla="*/ 4271580 w 8870694"/>
              <a:gd name="connsiteY6" fmla="*/ 0 h 923330"/>
              <a:gd name="connsiteX7" fmla="*/ 4776528 w 8870694"/>
              <a:gd name="connsiteY7" fmla="*/ 0 h 923330"/>
              <a:gd name="connsiteX8" fmla="*/ 5636302 w 8870694"/>
              <a:gd name="connsiteY8" fmla="*/ 0 h 923330"/>
              <a:gd name="connsiteX9" fmla="*/ 6052543 w 8870694"/>
              <a:gd name="connsiteY9" fmla="*/ 0 h 923330"/>
              <a:gd name="connsiteX10" fmla="*/ 6823611 w 8870694"/>
              <a:gd name="connsiteY10" fmla="*/ 0 h 923330"/>
              <a:gd name="connsiteX11" fmla="*/ 7683386 w 8870694"/>
              <a:gd name="connsiteY11" fmla="*/ 0 h 923330"/>
              <a:gd name="connsiteX12" fmla="*/ 8277040 w 8870694"/>
              <a:gd name="connsiteY12" fmla="*/ 0 h 923330"/>
              <a:gd name="connsiteX13" fmla="*/ 8870694 w 8870694"/>
              <a:gd name="connsiteY13" fmla="*/ 0 h 923330"/>
              <a:gd name="connsiteX14" fmla="*/ 8870694 w 8870694"/>
              <a:gd name="connsiteY14" fmla="*/ 461665 h 923330"/>
              <a:gd name="connsiteX15" fmla="*/ 8870694 w 8870694"/>
              <a:gd name="connsiteY15" fmla="*/ 923330 h 923330"/>
              <a:gd name="connsiteX16" fmla="*/ 8188333 w 8870694"/>
              <a:gd name="connsiteY16" fmla="*/ 923330 h 923330"/>
              <a:gd name="connsiteX17" fmla="*/ 7594679 w 8870694"/>
              <a:gd name="connsiteY17" fmla="*/ 923330 h 923330"/>
              <a:gd name="connsiteX18" fmla="*/ 7089732 w 8870694"/>
              <a:gd name="connsiteY18" fmla="*/ 923330 h 923330"/>
              <a:gd name="connsiteX19" fmla="*/ 6229957 w 8870694"/>
              <a:gd name="connsiteY19" fmla="*/ 923330 h 923330"/>
              <a:gd name="connsiteX20" fmla="*/ 5370182 w 8870694"/>
              <a:gd name="connsiteY20" fmla="*/ 923330 h 923330"/>
              <a:gd name="connsiteX21" fmla="*/ 4687821 w 8870694"/>
              <a:gd name="connsiteY21" fmla="*/ 923330 h 923330"/>
              <a:gd name="connsiteX22" fmla="*/ 4271580 w 8870694"/>
              <a:gd name="connsiteY22" fmla="*/ 923330 h 923330"/>
              <a:gd name="connsiteX23" fmla="*/ 3411805 w 8870694"/>
              <a:gd name="connsiteY23" fmla="*/ 923330 h 923330"/>
              <a:gd name="connsiteX24" fmla="*/ 2906858 w 8870694"/>
              <a:gd name="connsiteY24" fmla="*/ 923330 h 923330"/>
              <a:gd name="connsiteX25" fmla="*/ 2224497 w 8870694"/>
              <a:gd name="connsiteY25" fmla="*/ 923330 h 923330"/>
              <a:gd name="connsiteX26" fmla="*/ 1542136 w 8870694"/>
              <a:gd name="connsiteY26" fmla="*/ 923330 h 923330"/>
              <a:gd name="connsiteX27" fmla="*/ 859775 w 8870694"/>
              <a:gd name="connsiteY27" fmla="*/ 923330 h 923330"/>
              <a:gd name="connsiteX28" fmla="*/ 0 w 8870694"/>
              <a:gd name="connsiteY28" fmla="*/ 923330 h 923330"/>
              <a:gd name="connsiteX29" fmla="*/ 0 w 8870694"/>
              <a:gd name="connsiteY29" fmla="*/ 461665 h 923330"/>
              <a:gd name="connsiteX30" fmla="*/ 0 w 8870694"/>
              <a:gd name="connsiteY30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870694" h="923330" extrusionOk="0">
                <a:moveTo>
                  <a:pt x="0" y="0"/>
                </a:moveTo>
                <a:cubicBezTo>
                  <a:pt x="106526" y="9837"/>
                  <a:pt x="255292" y="-19700"/>
                  <a:pt x="416240" y="0"/>
                </a:cubicBezTo>
                <a:cubicBezTo>
                  <a:pt x="577188" y="19700"/>
                  <a:pt x="745969" y="-983"/>
                  <a:pt x="1009894" y="0"/>
                </a:cubicBezTo>
                <a:cubicBezTo>
                  <a:pt x="1273819" y="983"/>
                  <a:pt x="1592670" y="-33142"/>
                  <a:pt x="1780962" y="0"/>
                </a:cubicBezTo>
                <a:cubicBezTo>
                  <a:pt x="1969254" y="33142"/>
                  <a:pt x="2360017" y="36057"/>
                  <a:pt x="2552030" y="0"/>
                </a:cubicBezTo>
                <a:cubicBezTo>
                  <a:pt x="2744043" y="-36057"/>
                  <a:pt x="3094716" y="-14275"/>
                  <a:pt x="3411805" y="0"/>
                </a:cubicBezTo>
                <a:cubicBezTo>
                  <a:pt x="3728895" y="14275"/>
                  <a:pt x="3926888" y="10632"/>
                  <a:pt x="4271580" y="0"/>
                </a:cubicBezTo>
                <a:cubicBezTo>
                  <a:pt x="4616272" y="-10632"/>
                  <a:pt x="4635513" y="4954"/>
                  <a:pt x="4776528" y="0"/>
                </a:cubicBezTo>
                <a:cubicBezTo>
                  <a:pt x="4917543" y="-4954"/>
                  <a:pt x="5440387" y="32774"/>
                  <a:pt x="5636302" y="0"/>
                </a:cubicBezTo>
                <a:cubicBezTo>
                  <a:pt x="5832217" y="-32774"/>
                  <a:pt x="5904260" y="-9625"/>
                  <a:pt x="6052543" y="0"/>
                </a:cubicBezTo>
                <a:cubicBezTo>
                  <a:pt x="6200826" y="9625"/>
                  <a:pt x="6609348" y="-2225"/>
                  <a:pt x="6823611" y="0"/>
                </a:cubicBezTo>
                <a:cubicBezTo>
                  <a:pt x="7037874" y="2225"/>
                  <a:pt x="7295434" y="-42580"/>
                  <a:pt x="7683386" y="0"/>
                </a:cubicBezTo>
                <a:cubicBezTo>
                  <a:pt x="8071338" y="42580"/>
                  <a:pt x="8146441" y="-18945"/>
                  <a:pt x="8277040" y="0"/>
                </a:cubicBezTo>
                <a:cubicBezTo>
                  <a:pt x="8407639" y="18945"/>
                  <a:pt x="8619185" y="-10301"/>
                  <a:pt x="8870694" y="0"/>
                </a:cubicBezTo>
                <a:cubicBezTo>
                  <a:pt x="8885599" y="128644"/>
                  <a:pt x="8870289" y="236699"/>
                  <a:pt x="8870694" y="461665"/>
                </a:cubicBezTo>
                <a:cubicBezTo>
                  <a:pt x="8871099" y="686632"/>
                  <a:pt x="8857452" y="692503"/>
                  <a:pt x="8870694" y="923330"/>
                </a:cubicBezTo>
                <a:cubicBezTo>
                  <a:pt x="8693387" y="911677"/>
                  <a:pt x="8359046" y="928208"/>
                  <a:pt x="8188333" y="923330"/>
                </a:cubicBezTo>
                <a:cubicBezTo>
                  <a:pt x="8017620" y="918452"/>
                  <a:pt x="7813379" y="898433"/>
                  <a:pt x="7594679" y="923330"/>
                </a:cubicBezTo>
                <a:cubicBezTo>
                  <a:pt x="7375979" y="948227"/>
                  <a:pt x="7236409" y="924910"/>
                  <a:pt x="7089732" y="923330"/>
                </a:cubicBezTo>
                <a:cubicBezTo>
                  <a:pt x="6943055" y="921750"/>
                  <a:pt x="6440416" y="942993"/>
                  <a:pt x="6229957" y="923330"/>
                </a:cubicBezTo>
                <a:cubicBezTo>
                  <a:pt x="6019498" y="903667"/>
                  <a:pt x="5753607" y="906514"/>
                  <a:pt x="5370182" y="923330"/>
                </a:cubicBezTo>
                <a:cubicBezTo>
                  <a:pt x="4986757" y="940146"/>
                  <a:pt x="4858090" y="938927"/>
                  <a:pt x="4687821" y="923330"/>
                </a:cubicBezTo>
                <a:cubicBezTo>
                  <a:pt x="4517552" y="907733"/>
                  <a:pt x="4374251" y="926979"/>
                  <a:pt x="4271580" y="923330"/>
                </a:cubicBezTo>
                <a:cubicBezTo>
                  <a:pt x="4168909" y="919681"/>
                  <a:pt x="3707903" y="944028"/>
                  <a:pt x="3411805" y="923330"/>
                </a:cubicBezTo>
                <a:cubicBezTo>
                  <a:pt x="3115707" y="902632"/>
                  <a:pt x="3086311" y="934409"/>
                  <a:pt x="2906858" y="923330"/>
                </a:cubicBezTo>
                <a:cubicBezTo>
                  <a:pt x="2727405" y="912251"/>
                  <a:pt x="2432327" y="933551"/>
                  <a:pt x="2224497" y="923330"/>
                </a:cubicBezTo>
                <a:cubicBezTo>
                  <a:pt x="2016667" y="913109"/>
                  <a:pt x="1830212" y="889944"/>
                  <a:pt x="1542136" y="923330"/>
                </a:cubicBezTo>
                <a:cubicBezTo>
                  <a:pt x="1254060" y="956716"/>
                  <a:pt x="1003965" y="911444"/>
                  <a:pt x="859775" y="923330"/>
                </a:cubicBezTo>
                <a:cubicBezTo>
                  <a:pt x="715585" y="935216"/>
                  <a:pt x="248059" y="915247"/>
                  <a:pt x="0" y="923330"/>
                </a:cubicBezTo>
                <a:cubicBezTo>
                  <a:pt x="12221" y="778042"/>
                  <a:pt x="5631" y="591045"/>
                  <a:pt x="0" y="461665"/>
                </a:cubicBezTo>
                <a:cubicBezTo>
                  <a:pt x="-5631" y="332286"/>
                  <a:pt x="20549" y="97072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70742306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팀원들과 함께 아이디어 기획부터 개발까지 모든 단계를 거치면서 어떻게 설계를 해야 하는지 알게 되었다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또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수업시간에서 배웠던 다양한 기능들을 응용해보고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 새로운 기능들도 사용해보면서 많은 것을 배울 수 있었다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1" name="말풍선: 모서리가 둥근 사각형 50">
            <a:extLst>
              <a:ext uri="{FF2B5EF4-FFF2-40B4-BE49-F238E27FC236}">
                <a16:creationId xmlns:a16="http://schemas.microsoft.com/office/drawing/2014/main" id="{C58B5050-EA43-4988-8E07-581CC4DB5420}"/>
              </a:ext>
            </a:extLst>
          </p:cNvPr>
          <p:cNvSpPr/>
          <p:nvPr/>
        </p:nvSpPr>
        <p:spPr>
          <a:xfrm flipH="1">
            <a:off x="10158819" y="5231315"/>
            <a:ext cx="1091380" cy="584775"/>
          </a:xfrm>
          <a:prstGeom prst="wedgeRoundRectCallout">
            <a:avLst>
              <a:gd name="adj1" fmla="val 81870"/>
              <a:gd name="adj2" fmla="val 9626"/>
              <a:gd name="adj3" fmla="val 16667"/>
            </a:avLst>
          </a:prstGeom>
          <a:solidFill>
            <a:srgbClr val="FFC209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예은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C7B546-0D9F-40DE-B532-080CD2DBE3EB}"/>
              </a:ext>
            </a:extLst>
          </p:cNvPr>
          <p:cNvSpPr txBox="1"/>
          <p:nvPr/>
        </p:nvSpPr>
        <p:spPr>
          <a:xfrm flipH="1">
            <a:off x="974801" y="3144780"/>
            <a:ext cx="8870694" cy="923330"/>
          </a:xfrm>
          <a:custGeom>
            <a:avLst/>
            <a:gdLst>
              <a:gd name="connsiteX0" fmla="*/ 0 w 8870694"/>
              <a:gd name="connsiteY0" fmla="*/ 0 h 923330"/>
              <a:gd name="connsiteX1" fmla="*/ 859775 w 8870694"/>
              <a:gd name="connsiteY1" fmla="*/ 0 h 923330"/>
              <a:gd name="connsiteX2" fmla="*/ 1453429 w 8870694"/>
              <a:gd name="connsiteY2" fmla="*/ 0 h 923330"/>
              <a:gd name="connsiteX3" fmla="*/ 2313204 w 8870694"/>
              <a:gd name="connsiteY3" fmla="*/ 0 h 923330"/>
              <a:gd name="connsiteX4" fmla="*/ 2729444 w 8870694"/>
              <a:gd name="connsiteY4" fmla="*/ 0 h 923330"/>
              <a:gd name="connsiteX5" fmla="*/ 3145685 w 8870694"/>
              <a:gd name="connsiteY5" fmla="*/ 0 h 923330"/>
              <a:gd name="connsiteX6" fmla="*/ 3916753 w 8870694"/>
              <a:gd name="connsiteY6" fmla="*/ 0 h 923330"/>
              <a:gd name="connsiteX7" fmla="*/ 4332993 w 8870694"/>
              <a:gd name="connsiteY7" fmla="*/ 0 h 923330"/>
              <a:gd name="connsiteX8" fmla="*/ 5104061 w 8870694"/>
              <a:gd name="connsiteY8" fmla="*/ 0 h 923330"/>
              <a:gd name="connsiteX9" fmla="*/ 5697715 w 8870694"/>
              <a:gd name="connsiteY9" fmla="*/ 0 h 923330"/>
              <a:gd name="connsiteX10" fmla="*/ 6468783 w 8870694"/>
              <a:gd name="connsiteY10" fmla="*/ 0 h 923330"/>
              <a:gd name="connsiteX11" fmla="*/ 7151144 w 8870694"/>
              <a:gd name="connsiteY11" fmla="*/ 0 h 923330"/>
              <a:gd name="connsiteX12" fmla="*/ 7567384 w 8870694"/>
              <a:gd name="connsiteY12" fmla="*/ 0 h 923330"/>
              <a:gd name="connsiteX13" fmla="*/ 8249745 w 8870694"/>
              <a:gd name="connsiteY13" fmla="*/ 0 h 923330"/>
              <a:gd name="connsiteX14" fmla="*/ 8870694 w 8870694"/>
              <a:gd name="connsiteY14" fmla="*/ 0 h 923330"/>
              <a:gd name="connsiteX15" fmla="*/ 8870694 w 8870694"/>
              <a:gd name="connsiteY15" fmla="*/ 480132 h 923330"/>
              <a:gd name="connsiteX16" fmla="*/ 8870694 w 8870694"/>
              <a:gd name="connsiteY16" fmla="*/ 923330 h 923330"/>
              <a:gd name="connsiteX17" fmla="*/ 8277040 w 8870694"/>
              <a:gd name="connsiteY17" fmla="*/ 923330 h 923330"/>
              <a:gd name="connsiteX18" fmla="*/ 7505972 w 8870694"/>
              <a:gd name="connsiteY18" fmla="*/ 923330 h 923330"/>
              <a:gd name="connsiteX19" fmla="*/ 7089732 w 8870694"/>
              <a:gd name="connsiteY19" fmla="*/ 923330 h 923330"/>
              <a:gd name="connsiteX20" fmla="*/ 6584784 w 8870694"/>
              <a:gd name="connsiteY20" fmla="*/ 923330 h 923330"/>
              <a:gd name="connsiteX21" fmla="*/ 5991130 w 8870694"/>
              <a:gd name="connsiteY21" fmla="*/ 923330 h 923330"/>
              <a:gd name="connsiteX22" fmla="*/ 5220062 w 8870694"/>
              <a:gd name="connsiteY22" fmla="*/ 923330 h 923330"/>
              <a:gd name="connsiteX23" fmla="*/ 4537701 w 8870694"/>
              <a:gd name="connsiteY23" fmla="*/ 923330 h 923330"/>
              <a:gd name="connsiteX24" fmla="*/ 4032754 w 8870694"/>
              <a:gd name="connsiteY24" fmla="*/ 923330 h 923330"/>
              <a:gd name="connsiteX25" fmla="*/ 3172979 w 8870694"/>
              <a:gd name="connsiteY25" fmla="*/ 923330 h 923330"/>
              <a:gd name="connsiteX26" fmla="*/ 2313204 w 8870694"/>
              <a:gd name="connsiteY26" fmla="*/ 923330 h 923330"/>
              <a:gd name="connsiteX27" fmla="*/ 1808257 w 8870694"/>
              <a:gd name="connsiteY27" fmla="*/ 923330 h 923330"/>
              <a:gd name="connsiteX28" fmla="*/ 948482 w 8870694"/>
              <a:gd name="connsiteY28" fmla="*/ 923330 h 923330"/>
              <a:gd name="connsiteX29" fmla="*/ 0 w 8870694"/>
              <a:gd name="connsiteY29" fmla="*/ 923330 h 923330"/>
              <a:gd name="connsiteX30" fmla="*/ 0 w 8870694"/>
              <a:gd name="connsiteY30" fmla="*/ 443198 h 923330"/>
              <a:gd name="connsiteX31" fmla="*/ 0 w 8870694"/>
              <a:gd name="connsiteY31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870694" h="923330" extrusionOk="0">
                <a:moveTo>
                  <a:pt x="0" y="0"/>
                </a:moveTo>
                <a:cubicBezTo>
                  <a:pt x="366867" y="39722"/>
                  <a:pt x="549874" y="12860"/>
                  <a:pt x="859775" y="0"/>
                </a:cubicBezTo>
                <a:cubicBezTo>
                  <a:pt x="1169676" y="-12860"/>
                  <a:pt x="1174023" y="-5564"/>
                  <a:pt x="1453429" y="0"/>
                </a:cubicBezTo>
                <a:cubicBezTo>
                  <a:pt x="1732835" y="5564"/>
                  <a:pt x="2060471" y="36340"/>
                  <a:pt x="2313204" y="0"/>
                </a:cubicBezTo>
                <a:cubicBezTo>
                  <a:pt x="2565938" y="-36340"/>
                  <a:pt x="2527658" y="-6315"/>
                  <a:pt x="2729444" y="0"/>
                </a:cubicBezTo>
                <a:cubicBezTo>
                  <a:pt x="2931230" y="6315"/>
                  <a:pt x="3044182" y="-20105"/>
                  <a:pt x="3145685" y="0"/>
                </a:cubicBezTo>
                <a:cubicBezTo>
                  <a:pt x="3247188" y="20105"/>
                  <a:pt x="3724832" y="12849"/>
                  <a:pt x="3916753" y="0"/>
                </a:cubicBezTo>
                <a:cubicBezTo>
                  <a:pt x="4108674" y="-12849"/>
                  <a:pt x="4186547" y="20363"/>
                  <a:pt x="4332993" y="0"/>
                </a:cubicBezTo>
                <a:cubicBezTo>
                  <a:pt x="4479439" y="-20363"/>
                  <a:pt x="4742780" y="-11864"/>
                  <a:pt x="5104061" y="0"/>
                </a:cubicBezTo>
                <a:cubicBezTo>
                  <a:pt x="5465342" y="11864"/>
                  <a:pt x="5495596" y="12050"/>
                  <a:pt x="5697715" y="0"/>
                </a:cubicBezTo>
                <a:cubicBezTo>
                  <a:pt x="5899834" y="-12050"/>
                  <a:pt x="6297462" y="-17267"/>
                  <a:pt x="6468783" y="0"/>
                </a:cubicBezTo>
                <a:cubicBezTo>
                  <a:pt x="6640104" y="17267"/>
                  <a:pt x="6967085" y="-29897"/>
                  <a:pt x="7151144" y="0"/>
                </a:cubicBezTo>
                <a:cubicBezTo>
                  <a:pt x="7335203" y="29897"/>
                  <a:pt x="7434847" y="12284"/>
                  <a:pt x="7567384" y="0"/>
                </a:cubicBezTo>
                <a:cubicBezTo>
                  <a:pt x="7699921" y="-12284"/>
                  <a:pt x="8062139" y="11535"/>
                  <a:pt x="8249745" y="0"/>
                </a:cubicBezTo>
                <a:cubicBezTo>
                  <a:pt x="8437351" y="-11535"/>
                  <a:pt x="8701844" y="-16969"/>
                  <a:pt x="8870694" y="0"/>
                </a:cubicBezTo>
                <a:cubicBezTo>
                  <a:pt x="8866544" y="182870"/>
                  <a:pt x="8853410" y="290259"/>
                  <a:pt x="8870694" y="480132"/>
                </a:cubicBezTo>
                <a:cubicBezTo>
                  <a:pt x="8887978" y="670005"/>
                  <a:pt x="8881425" y="719054"/>
                  <a:pt x="8870694" y="923330"/>
                </a:cubicBezTo>
                <a:cubicBezTo>
                  <a:pt x="8741697" y="899081"/>
                  <a:pt x="8501139" y="910972"/>
                  <a:pt x="8277040" y="923330"/>
                </a:cubicBezTo>
                <a:cubicBezTo>
                  <a:pt x="8052941" y="935688"/>
                  <a:pt x="7826094" y="894417"/>
                  <a:pt x="7505972" y="923330"/>
                </a:cubicBezTo>
                <a:cubicBezTo>
                  <a:pt x="7185850" y="952243"/>
                  <a:pt x="7231712" y="929461"/>
                  <a:pt x="7089732" y="923330"/>
                </a:cubicBezTo>
                <a:cubicBezTo>
                  <a:pt x="6947752" y="917199"/>
                  <a:pt x="6704876" y="935575"/>
                  <a:pt x="6584784" y="923330"/>
                </a:cubicBezTo>
                <a:cubicBezTo>
                  <a:pt x="6464692" y="911085"/>
                  <a:pt x="6114800" y="918136"/>
                  <a:pt x="5991130" y="923330"/>
                </a:cubicBezTo>
                <a:cubicBezTo>
                  <a:pt x="5867460" y="928524"/>
                  <a:pt x="5553294" y="902099"/>
                  <a:pt x="5220062" y="923330"/>
                </a:cubicBezTo>
                <a:cubicBezTo>
                  <a:pt x="4886830" y="944561"/>
                  <a:pt x="4775451" y="948702"/>
                  <a:pt x="4537701" y="923330"/>
                </a:cubicBezTo>
                <a:cubicBezTo>
                  <a:pt x="4299951" y="897958"/>
                  <a:pt x="4134060" y="946475"/>
                  <a:pt x="4032754" y="923330"/>
                </a:cubicBezTo>
                <a:cubicBezTo>
                  <a:pt x="3931448" y="900185"/>
                  <a:pt x="3570014" y="894521"/>
                  <a:pt x="3172979" y="923330"/>
                </a:cubicBezTo>
                <a:cubicBezTo>
                  <a:pt x="2775944" y="952139"/>
                  <a:pt x="2667890" y="892133"/>
                  <a:pt x="2313204" y="923330"/>
                </a:cubicBezTo>
                <a:cubicBezTo>
                  <a:pt x="1958519" y="954527"/>
                  <a:pt x="1966609" y="929693"/>
                  <a:pt x="1808257" y="923330"/>
                </a:cubicBezTo>
                <a:cubicBezTo>
                  <a:pt x="1649905" y="916967"/>
                  <a:pt x="1171586" y="935319"/>
                  <a:pt x="948482" y="923330"/>
                </a:cubicBezTo>
                <a:cubicBezTo>
                  <a:pt x="725379" y="911341"/>
                  <a:pt x="262736" y="956420"/>
                  <a:pt x="0" y="923330"/>
                </a:cubicBezTo>
                <a:cubicBezTo>
                  <a:pt x="-22126" y="701324"/>
                  <a:pt x="-8470" y="580032"/>
                  <a:pt x="0" y="443198"/>
                </a:cubicBezTo>
                <a:cubicBezTo>
                  <a:pt x="8470" y="306364"/>
                  <a:pt x="-10758" y="12065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4738155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현재 이용하고 있는 앱들이 개발하기 쉽지 않았겠구나 생각이 들었고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이번 프로젝트를 통해서 많은 것을 배우고 직접 해봄으로써 체득하는 시간을 거칠 수 있었다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좀더 실력을 쌓아서 다른 앱들을 만들어 보고 싶다</a:t>
            </a:r>
          </a:p>
        </p:txBody>
      </p:sp>
      <p:sp>
        <p:nvSpPr>
          <p:cNvPr id="54" name="말풍선: 모서리가 둥근 사각형 53">
            <a:extLst>
              <a:ext uri="{FF2B5EF4-FFF2-40B4-BE49-F238E27FC236}">
                <a16:creationId xmlns:a16="http://schemas.microsoft.com/office/drawing/2014/main" id="{0D48CB67-62AF-4DE7-ABD6-530B68DF9504}"/>
              </a:ext>
            </a:extLst>
          </p:cNvPr>
          <p:cNvSpPr/>
          <p:nvPr/>
        </p:nvSpPr>
        <p:spPr>
          <a:xfrm flipH="1">
            <a:off x="10158819" y="3175558"/>
            <a:ext cx="1091380" cy="584775"/>
          </a:xfrm>
          <a:prstGeom prst="wedgeRoundRectCallout">
            <a:avLst>
              <a:gd name="adj1" fmla="val 81870"/>
              <a:gd name="adj2" fmla="val 9626"/>
              <a:gd name="adj3" fmla="val 16667"/>
            </a:avLst>
          </a:prstGeom>
          <a:solidFill>
            <a:srgbClr val="FFC209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주은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F683F6-08DB-4E5C-8846-633951C08D7D}"/>
              </a:ext>
            </a:extLst>
          </p:cNvPr>
          <p:cNvSpPr txBox="1"/>
          <p:nvPr/>
        </p:nvSpPr>
        <p:spPr>
          <a:xfrm>
            <a:off x="2379506" y="4172659"/>
            <a:ext cx="8870693" cy="923330"/>
          </a:xfrm>
          <a:custGeom>
            <a:avLst/>
            <a:gdLst>
              <a:gd name="connsiteX0" fmla="*/ 0 w 8870693"/>
              <a:gd name="connsiteY0" fmla="*/ 0 h 923330"/>
              <a:gd name="connsiteX1" fmla="*/ 682361 w 8870693"/>
              <a:gd name="connsiteY1" fmla="*/ 0 h 923330"/>
              <a:gd name="connsiteX2" fmla="*/ 1187308 w 8870693"/>
              <a:gd name="connsiteY2" fmla="*/ 0 h 923330"/>
              <a:gd name="connsiteX3" fmla="*/ 1869669 w 8870693"/>
              <a:gd name="connsiteY3" fmla="*/ 0 h 923330"/>
              <a:gd name="connsiteX4" fmla="*/ 2640737 w 8870693"/>
              <a:gd name="connsiteY4" fmla="*/ 0 h 923330"/>
              <a:gd name="connsiteX5" fmla="*/ 3411805 w 8870693"/>
              <a:gd name="connsiteY5" fmla="*/ 0 h 923330"/>
              <a:gd name="connsiteX6" fmla="*/ 3828045 w 8870693"/>
              <a:gd name="connsiteY6" fmla="*/ 0 h 923330"/>
              <a:gd name="connsiteX7" fmla="*/ 4599113 w 8870693"/>
              <a:gd name="connsiteY7" fmla="*/ 0 h 923330"/>
              <a:gd name="connsiteX8" fmla="*/ 5281474 w 8870693"/>
              <a:gd name="connsiteY8" fmla="*/ 0 h 923330"/>
              <a:gd name="connsiteX9" fmla="*/ 5697714 w 8870693"/>
              <a:gd name="connsiteY9" fmla="*/ 0 h 923330"/>
              <a:gd name="connsiteX10" fmla="*/ 6468782 w 8870693"/>
              <a:gd name="connsiteY10" fmla="*/ 0 h 923330"/>
              <a:gd name="connsiteX11" fmla="*/ 7151143 w 8870693"/>
              <a:gd name="connsiteY11" fmla="*/ 0 h 923330"/>
              <a:gd name="connsiteX12" fmla="*/ 7833504 w 8870693"/>
              <a:gd name="connsiteY12" fmla="*/ 0 h 923330"/>
              <a:gd name="connsiteX13" fmla="*/ 8870693 w 8870693"/>
              <a:gd name="connsiteY13" fmla="*/ 0 h 923330"/>
              <a:gd name="connsiteX14" fmla="*/ 8870693 w 8870693"/>
              <a:gd name="connsiteY14" fmla="*/ 452432 h 923330"/>
              <a:gd name="connsiteX15" fmla="*/ 8870693 w 8870693"/>
              <a:gd name="connsiteY15" fmla="*/ 923330 h 923330"/>
              <a:gd name="connsiteX16" fmla="*/ 8454453 w 8870693"/>
              <a:gd name="connsiteY16" fmla="*/ 923330 h 923330"/>
              <a:gd name="connsiteX17" fmla="*/ 7683385 w 8870693"/>
              <a:gd name="connsiteY17" fmla="*/ 923330 h 923330"/>
              <a:gd name="connsiteX18" fmla="*/ 7001024 w 8870693"/>
              <a:gd name="connsiteY18" fmla="*/ 923330 h 923330"/>
              <a:gd name="connsiteX19" fmla="*/ 6407370 w 8870693"/>
              <a:gd name="connsiteY19" fmla="*/ 923330 h 923330"/>
              <a:gd name="connsiteX20" fmla="*/ 5991130 w 8870693"/>
              <a:gd name="connsiteY20" fmla="*/ 923330 h 923330"/>
              <a:gd name="connsiteX21" fmla="*/ 5574889 w 8870693"/>
              <a:gd name="connsiteY21" fmla="*/ 923330 h 923330"/>
              <a:gd name="connsiteX22" fmla="*/ 4981235 w 8870693"/>
              <a:gd name="connsiteY22" fmla="*/ 923330 h 923330"/>
              <a:gd name="connsiteX23" fmla="*/ 4298874 w 8870693"/>
              <a:gd name="connsiteY23" fmla="*/ 923330 h 923330"/>
              <a:gd name="connsiteX24" fmla="*/ 3882634 w 8870693"/>
              <a:gd name="connsiteY24" fmla="*/ 923330 h 923330"/>
              <a:gd name="connsiteX25" fmla="*/ 3022859 w 8870693"/>
              <a:gd name="connsiteY25" fmla="*/ 923330 h 923330"/>
              <a:gd name="connsiteX26" fmla="*/ 2606619 w 8870693"/>
              <a:gd name="connsiteY26" fmla="*/ 923330 h 923330"/>
              <a:gd name="connsiteX27" fmla="*/ 2012965 w 8870693"/>
              <a:gd name="connsiteY27" fmla="*/ 923330 h 923330"/>
              <a:gd name="connsiteX28" fmla="*/ 1241897 w 8870693"/>
              <a:gd name="connsiteY28" fmla="*/ 923330 h 923330"/>
              <a:gd name="connsiteX29" fmla="*/ 648243 w 8870693"/>
              <a:gd name="connsiteY29" fmla="*/ 923330 h 923330"/>
              <a:gd name="connsiteX30" fmla="*/ 0 w 8870693"/>
              <a:gd name="connsiteY30" fmla="*/ 923330 h 923330"/>
              <a:gd name="connsiteX31" fmla="*/ 0 w 8870693"/>
              <a:gd name="connsiteY31" fmla="*/ 470898 h 923330"/>
              <a:gd name="connsiteX32" fmla="*/ 0 w 8870693"/>
              <a:gd name="connsiteY32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8870693" h="923330" extrusionOk="0">
                <a:moveTo>
                  <a:pt x="0" y="0"/>
                </a:moveTo>
                <a:cubicBezTo>
                  <a:pt x="324277" y="-1722"/>
                  <a:pt x="464988" y="18417"/>
                  <a:pt x="682361" y="0"/>
                </a:cubicBezTo>
                <a:cubicBezTo>
                  <a:pt x="899734" y="-18417"/>
                  <a:pt x="1014444" y="8388"/>
                  <a:pt x="1187308" y="0"/>
                </a:cubicBezTo>
                <a:cubicBezTo>
                  <a:pt x="1360172" y="-8388"/>
                  <a:pt x="1694317" y="6558"/>
                  <a:pt x="1869669" y="0"/>
                </a:cubicBezTo>
                <a:cubicBezTo>
                  <a:pt x="2045021" y="-6558"/>
                  <a:pt x="2303927" y="-28476"/>
                  <a:pt x="2640737" y="0"/>
                </a:cubicBezTo>
                <a:cubicBezTo>
                  <a:pt x="2977547" y="28476"/>
                  <a:pt x="3185830" y="-5892"/>
                  <a:pt x="3411805" y="0"/>
                </a:cubicBezTo>
                <a:cubicBezTo>
                  <a:pt x="3637780" y="5892"/>
                  <a:pt x="3698537" y="-6672"/>
                  <a:pt x="3828045" y="0"/>
                </a:cubicBezTo>
                <a:cubicBezTo>
                  <a:pt x="3957553" y="6672"/>
                  <a:pt x="4259419" y="24778"/>
                  <a:pt x="4599113" y="0"/>
                </a:cubicBezTo>
                <a:cubicBezTo>
                  <a:pt x="4938807" y="-24778"/>
                  <a:pt x="4952148" y="-4368"/>
                  <a:pt x="5281474" y="0"/>
                </a:cubicBezTo>
                <a:cubicBezTo>
                  <a:pt x="5610800" y="4368"/>
                  <a:pt x="5556904" y="-16658"/>
                  <a:pt x="5697714" y="0"/>
                </a:cubicBezTo>
                <a:cubicBezTo>
                  <a:pt x="5838524" y="16658"/>
                  <a:pt x="6206439" y="34644"/>
                  <a:pt x="6468782" y="0"/>
                </a:cubicBezTo>
                <a:cubicBezTo>
                  <a:pt x="6731125" y="-34644"/>
                  <a:pt x="6885534" y="1962"/>
                  <a:pt x="7151143" y="0"/>
                </a:cubicBezTo>
                <a:cubicBezTo>
                  <a:pt x="7416752" y="-1962"/>
                  <a:pt x="7605280" y="-29750"/>
                  <a:pt x="7833504" y="0"/>
                </a:cubicBezTo>
                <a:cubicBezTo>
                  <a:pt x="8061728" y="29750"/>
                  <a:pt x="8375814" y="-29043"/>
                  <a:pt x="8870693" y="0"/>
                </a:cubicBezTo>
                <a:cubicBezTo>
                  <a:pt x="8872052" y="107704"/>
                  <a:pt x="8876053" y="284219"/>
                  <a:pt x="8870693" y="452432"/>
                </a:cubicBezTo>
                <a:cubicBezTo>
                  <a:pt x="8865333" y="620645"/>
                  <a:pt x="8874027" y="729643"/>
                  <a:pt x="8870693" y="923330"/>
                </a:cubicBezTo>
                <a:cubicBezTo>
                  <a:pt x="8739058" y="926259"/>
                  <a:pt x="8613176" y="912456"/>
                  <a:pt x="8454453" y="923330"/>
                </a:cubicBezTo>
                <a:cubicBezTo>
                  <a:pt x="8295730" y="934204"/>
                  <a:pt x="7952702" y="911275"/>
                  <a:pt x="7683385" y="923330"/>
                </a:cubicBezTo>
                <a:cubicBezTo>
                  <a:pt x="7414068" y="935385"/>
                  <a:pt x="7208314" y="912643"/>
                  <a:pt x="7001024" y="923330"/>
                </a:cubicBezTo>
                <a:cubicBezTo>
                  <a:pt x="6793734" y="934017"/>
                  <a:pt x="6594349" y="895217"/>
                  <a:pt x="6407370" y="923330"/>
                </a:cubicBezTo>
                <a:cubicBezTo>
                  <a:pt x="6220391" y="951443"/>
                  <a:pt x="6083107" y="916407"/>
                  <a:pt x="5991130" y="923330"/>
                </a:cubicBezTo>
                <a:cubicBezTo>
                  <a:pt x="5899153" y="930253"/>
                  <a:pt x="5695015" y="929871"/>
                  <a:pt x="5574889" y="923330"/>
                </a:cubicBezTo>
                <a:cubicBezTo>
                  <a:pt x="5454763" y="916789"/>
                  <a:pt x="5142993" y="943766"/>
                  <a:pt x="4981235" y="923330"/>
                </a:cubicBezTo>
                <a:cubicBezTo>
                  <a:pt x="4819477" y="902894"/>
                  <a:pt x="4483861" y="950863"/>
                  <a:pt x="4298874" y="923330"/>
                </a:cubicBezTo>
                <a:cubicBezTo>
                  <a:pt x="4113887" y="895797"/>
                  <a:pt x="4022864" y="912823"/>
                  <a:pt x="3882634" y="923330"/>
                </a:cubicBezTo>
                <a:cubicBezTo>
                  <a:pt x="3742404" y="933837"/>
                  <a:pt x="3353397" y="943202"/>
                  <a:pt x="3022859" y="923330"/>
                </a:cubicBezTo>
                <a:cubicBezTo>
                  <a:pt x="2692322" y="903458"/>
                  <a:pt x="2783543" y="941417"/>
                  <a:pt x="2606619" y="923330"/>
                </a:cubicBezTo>
                <a:cubicBezTo>
                  <a:pt x="2429695" y="905243"/>
                  <a:pt x="2184179" y="930682"/>
                  <a:pt x="2012965" y="923330"/>
                </a:cubicBezTo>
                <a:cubicBezTo>
                  <a:pt x="1841751" y="915978"/>
                  <a:pt x="1533658" y="902058"/>
                  <a:pt x="1241897" y="923330"/>
                </a:cubicBezTo>
                <a:cubicBezTo>
                  <a:pt x="950136" y="944602"/>
                  <a:pt x="900905" y="916300"/>
                  <a:pt x="648243" y="923330"/>
                </a:cubicBezTo>
                <a:cubicBezTo>
                  <a:pt x="395581" y="930360"/>
                  <a:pt x="260258" y="900873"/>
                  <a:pt x="0" y="923330"/>
                </a:cubicBezTo>
                <a:cubicBezTo>
                  <a:pt x="18206" y="712681"/>
                  <a:pt x="-8887" y="591695"/>
                  <a:pt x="0" y="470898"/>
                </a:cubicBezTo>
                <a:cubicBezTo>
                  <a:pt x="8887" y="350101"/>
                  <a:pt x="-7602" y="14596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871483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팀 프로젝트를 수행하면서 인내력과 관찰력이 많이 향상되었고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우리가 편리하게 앱을 사용하는데 얼마나 많은 사람들의 노고가 들어있는지 알게 되었다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나도 멋진 개발자가 되어야 겠다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7" name="말풍선: 모서리가 둥근 사각형 56">
            <a:extLst>
              <a:ext uri="{FF2B5EF4-FFF2-40B4-BE49-F238E27FC236}">
                <a16:creationId xmlns:a16="http://schemas.microsoft.com/office/drawing/2014/main" id="{C3D4DCD5-9BE1-4262-A893-4BB8C3533A49}"/>
              </a:ext>
            </a:extLst>
          </p:cNvPr>
          <p:cNvSpPr/>
          <p:nvPr/>
        </p:nvSpPr>
        <p:spPr>
          <a:xfrm>
            <a:off x="974802" y="4203437"/>
            <a:ext cx="1091380" cy="584775"/>
          </a:xfrm>
          <a:prstGeom prst="wedgeRoundRectCallout">
            <a:avLst>
              <a:gd name="adj1" fmla="val 81870"/>
              <a:gd name="adj2" fmla="val 9626"/>
              <a:gd name="adj3" fmla="val 16667"/>
            </a:avLst>
          </a:prstGeom>
          <a:solidFill>
            <a:srgbClr val="FFC209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/>
              <a:t>하린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5459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0A6D9D-BB0A-4864-9262-37F78F3E6A21}"/>
              </a:ext>
            </a:extLst>
          </p:cNvPr>
          <p:cNvSpPr/>
          <p:nvPr/>
        </p:nvSpPr>
        <p:spPr>
          <a:xfrm>
            <a:off x="528506" y="620785"/>
            <a:ext cx="11417417" cy="5922628"/>
          </a:xfrm>
          <a:custGeom>
            <a:avLst/>
            <a:gdLst>
              <a:gd name="connsiteX0" fmla="*/ 0 w 11417417"/>
              <a:gd name="connsiteY0" fmla="*/ 0 h 5922628"/>
              <a:gd name="connsiteX1" fmla="*/ 799219 w 11417417"/>
              <a:gd name="connsiteY1" fmla="*/ 0 h 5922628"/>
              <a:gd name="connsiteX2" fmla="*/ 1027568 w 11417417"/>
              <a:gd name="connsiteY2" fmla="*/ 0 h 5922628"/>
              <a:gd name="connsiteX3" fmla="*/ 1484264 w 11417417"/>
              <a:gd name="connsiteY3" fmla="*/ 0 h 5922628"/>
              <a:gd name="connsiteX4" fmla="*/ 2055135 w 11417417"/>
              <a:gd name="connsiteY4" fmla="*/ 0 h 5922628"/>
              <a:gd name="connsiteX5" fmla="*/ 2397658 w 11417417"/>
              <a:gd name="connsiteY5" fmla="*/ 0 h 5922628"/>
              <a:gd name="connsiteX6" fmla="*/ 2968528 w 11417417"/>
              <a:gd name="connsiteY6" fmla="*/ 0 h 5922628"/>
              <a:gd name="connsiteX7" fmla="*/ 3653573 w 11417417"/>
              <a:gd name="connsiteY7" fmla="*/ 0 h 5922628"/>
              <a:gd name="connsiteX8" fmla="*/ 3881922 w 11417417"/>
              <a:gd name="connsiteY8" fmla="*/ 0 h 5922628"/>
              <a:gd name="connsiteX9" fmla="*/ 4338618 w 11417417"/>
              <a:gd name="connsiteY9" fmla="*/ 0 h 5922628"/>
              <a:gd name="connsiteX10" fmla="*/ 4681141 w 11417417"/>
              <a:gd name="connsiteY10" fmla="*/ 0 h 5922628"/>
              <a:gd name="connsiteX11" fmla="*/ 5366186 w 11417417"/>
              <a:gd name="connsiteY11" fmla="*/ 0 h 5922628"/>
              <a:gd name="connsiteX12" fmla="*/ 5937057 w 11417417"/>
              <a:gd name="connsiteY12" fmla="*/ 0 h 5922628"/>
              <a:gd name="connsiteX13" fmla="*/ 6165405 w 11417417"/>
              <a:gd name="connsiteY13" fmla="*/ 0 h 5922628"/>
              <a:gd name="connsiteX14" fmla="*/ 6736276 w 11417417"/>
              <a:gd name="connsiteY14" fmla="*/ 0 h 5922628"/>
              <a:gd name="connsiteX15" fmla="*/ 7192973 w 11417417"/>
              <a:gd name="connsiteY15" fmla="*/ 0 h 5922628"/>
              <a:gd name="connsiteX16" fmla="*/ 7878018 w 11417417"/>
              <a:gd name="connsiteY16" fmla="*/ 0 h 5922628"/>
              <a:gd name="connsiteX17" fmla="*/ 8334714 w 11417417"/>
              <a:gd name="connsiteY17" fmla="*/ 0 h 5922628"/>
              <a:gd name="connsiteX18" fmla="*/ 9019759 w 11417417"/>
              <a:gd name="connsiteY18" fmla="*/ 0 h 5922628"/>
              <a:gd name="connsiteX19" fmla="*/ 9362282 w 11417417"/>
              <a:gd name="connsiteY19" fmla="*/ 0 h 5922628"/>
              <a:gd name="connsiteX20" fmla="*/ 9704804 w 11417417"/>
              <a:gd name="connsiteY20" fmla="*/ 0 h 5922628"/>
              <a:gd name="connsiteX21" fmla="*/ 10047327 w 11417417"/>
              <a:gd name="connsiteY21" fmla="*/ 0 h 5922628"/>
              <a:gd name="connsiteX22" fmla="*/ 10389849 w 11417417"/>
              <a:gd name="connsiteY22" fmla="*/ 0 h 5922628"/>
              <a:gd name="connsiteX23" fmla="*/ 11417417 w 11417417"/>
              <a:gd name="connsiteY23" fmla="*/ 0 h 5922628"/>
              <a:gd name="connsiteX24" fmla="*/ 11417417 w 11417417"/>
              <a:gd name="connsiteY24" fmla="*/ 533037 h 5922628"/>
              <a:gd name="connsiteX25" fmla="*/ 11417417 w 11417417"/>
              <a:gd name="connsiteY25" fmla="*/ 1184526 h 5922628"/>
              <a:gd name="connsiteX26" fmla="*/ 11417417 w 11417417"/>
              <a:gd name="connsiteY26" fmla="*/ 1599110 h 5922628"/>
              <a:gd name="connsiteX27" fmla="*/ 11417417 w 11417417"/>
              <a:gd name="connsiteY27" fmla="*/ 2250599 h 5922628"/>
              <a:gd name="connsiteX28" fmla="*/ 11417417 w 11417417"/>
              <a:gd name="connsiteY28" fmla="*/ 2665183 h 5922628"/>
              <a:gd name="connsiteX29" fmla="*/ 11417417 w 11417417"/>
              <a:gd name="connsiteY29" fmla="*/ 3198219 h 5922628"/>
              <a:gd name="connsiteX30" fmla="*/ 11417417 w 11417417"/>
              <a:gd name="connsiteY30" fmla="*/ 3790482 h 5922628"/>
              <a:gd name="connsiteX31" fmla="*/ 11417417 w 11417417"/>
              <a:gd name="connsiteY31" fmla="*/ 4205066 h 5922628"/>
              <a:gd name="connsiteX32" fmla="*/ 11417417 w 11417417"/>
              <a:gd name="connsiteY32" fmla="*/ 4797329 h 5922628"/>
              <a:gd name="connsiteX33" fmla="*/ 11417417 w 11417417"/>
              <a:gd name="connsiteY33" fmla="*/ 5211913 h 5922628"/>
              <a:gd name="connsiteX34" fmla="*/ 11417417 w 11417417"/>
              <a:gd name="connsiteY34" fmla="*/ 5922628 h 5922628"/>
              <a:gd name="connsiteX35" fmla="*/ 10960720 w 11417417"/>
              <a:gd name="connsiteY35" fmla="*/ 5922628 h 5922628"/>
              <a:gd name="connsiteX36" fmla="*/ 10161501 w 11417417"/>
              <a:gd name="connsiteY36" fmla="*/ 5922628 h 5922628"/>
              <a:gd name="connsiteX37" fmla="*/ 9590630 w 11417417"/>
              <a:gd name="connsiteY37" fmla="*/ 5922628 h 5922628"/>
              <a:gd name="connsiteX38" fmla="*/ 9248108 w 11417417"/>
              <a:gd name="connsiteY38" fmla="*/ 5922628 h 5922628"/>
              <a:gd name="connsiteX39" fmla="*/ 9019759 w 11417417"/>
              <a:gd name="connsiteY39" fmla="*/ 5922628 h 5922628"/>
              <a:gd name="connsiteX40" fmla="*/ 8448889 w 11417417"/>
              <a:gd name="connsiteY40" fmla="*/ 5922628 h 5922628"/>
              <a:gd name="connsiteX41" fmla="*/ 8220540 w 11417417"/>
              <a:gd name="connsiteY41" fmla="*/ 5922628 h 5922628"/>
              <a:gd name="connsiteX42" fmla="*/ 7535495 w 11417417"/>
              <a:gd name="connsiteY42" fmla="*/ 5922628 h 5922628"/>
              <a:gd name="connsiteX43" fmla="*/ 7307147 w 11417417"/>
              <a:gd name="connsiteY43" fmla="*/ 5922628 h 5922628"/>
              <a:gd name="connsiteX44" fmla="*/ 6850450 w 11417417"/>
              <a:gd name="connsiteY44" fmla="*/ 5922628 h 5922628"/>
              <a:gd name="connsiteX45" fmla="*/ 6507928 w 11417417"/>
              <a:gd name="connsiteY45" fmla="*/ 5922628 h 5922628"/>
              <a:gd name="connsiteX46" fmla="*/ 5822883 w 11417417"/>
              <a:gd name="connsiteY46" fmla="*/ 5922628 h 5922628"/>
              <a:gd name="connsiteX47" fmla="*/ 5480360 w 11417417"/>
              <a:gd name="connsiteY47" fmla="*/ 5922628 h 5922628"/>
              <a:gd name="connsiteX48" fmla="*/ 5137838 w 11417417"/>
              <a:gd name="connsiteY48" fmla="*/ 5922628 h 5922628"/>
              <a:gd name="connsiteX49" fmla="*/ 4452793 w 11417417"/>
              <a:gd name="connsiteY49" fmla="*/ 5922628 h 5922628"/>
              <a:gd name="connsiteX50" fmla="*/ 3996096 w 11417417"/>
              <a:gd name="connsiteY50" fmla="*/ 5922628 h 5922628"/>
              <a:gd name="connsiteX51" fmla="*/ 3196877 w 11417417"/>
              <a:gd name="connsiteY51" fmla="*/ 5922628 h 5922628"/>
              <a:gd name="connsiteX52" fmla="*/ 2397658 w 11417417"/>
              <a:gd name="connsiteY52" fmla="*/ 5922628 h 5922628"/>
              <a:gd name="connsiteX53" fmla="*/ 2169309 w 11417417"/>
              <a:gd name="connsiteY53" fmla="*/ 5922628 h 5922628"/>
              <a:gd name="connsiteX54" fmla="*/ 1826787 w 11417417"/>
              <a:gd name="connsiteY54" fmla="*/ 5922628 h 5922628"/>
              <a:gd name="connsiteX55" fmla="*/ 1484264 w 11417417"/>
              <a:gd name="connsiteY55" fmla="*/ 5922628 h 5922628"/>
              <a:gd name="connsiteX56" fmla="*/ 1141742 w 11417417"/>
              <a:gd name="connsiteY56" fmla="*/ 5922628 h 5922628"/>
              <a:gd name="connsiteX57" fmla="*/ 0 w 11417417"/>
              <a:gd name="connsiteY57" fmla="*/ 5922628 h 5922628"/>
              <a:gd name="connsiteX58" fmla="*/ 0 w 11417417"/>
              <a:gd name="connsiteY58" fmla="*/ 5330365 h 5922628"/>
              <a:gd name="connsiteX59" fmla="*/ 0 w 11417417"/>
              <a:gd name="connsiteY59" fmla="*/ 4797329 h 5922628"/>
              <a:gd name="connsiteX60" fmla="*/ 0 w 11417417"/>
              <a:gd name="connsiteY60" fmla="*/ 4145840 h 5922628"/>
              <a:gd name="connsiteX61" fmla="*/ 0 w 11417417"/>
              <a:gd name="connsiteY61" fmla="*/ 3731256 h 5922628"/>
              <a:gd name="connsiteX62" fmla="*/ 0 w 11417417"/>
              <a:gd name="connsiteY62" fmla="*/ 3198219 h 5922628"/>
              <a:gd name="connsiteX63" fmla="*/ 0 w 11417417"/>
              <a:gd name="connsiteY63" fmla="*/ 2487504 h 5922628"/>
              <a:gd name="connsiteX64" fmla="*/ 0 w 11417417"/>
              <a:gd name="connsiteY64" fmla="*/ 1954467 h 5922628"/>
              <a:gd name="connsiteX65" fmla="*/ 0 w 11417417"/>
              <a:gd name="connsiteY65" fmla="*/ 1243752 h 5922628"/>
              <a:gd name="connsiteX66" fmla="*/ 0 w 11417417"/>
              <a:gd name="connsiteY66" fmla="*/ 651489 h 5922628"/>
              <a:gd name="connsiteX67" fmla="*/ 0 w 11417417"/>
              <a:gd name="connsiteY67" fmla="*/ 0 h 592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417417" h="5922628" extrusionOk="0">
                <a:moveTo>
                  <a:pt x="0" y="0"/>
                </a:moveTo>
                <a:cubicBezTo>
                  <a:pt x="265465" y="-39735"/>
                  <a:pt x="576845" y="64688"/>
                  <a:pt x="799219" y="0"/>
                </a:cubicBezTo>
                <a:cubicBezTo>
                  <a:pt x="1021593" y="-64688"/>
                  <a:pt x="977027" y="13299"/>
                  <a:pt x="1027568" y="0"/>
                </a:cubicBezTo>
                <a:cubicBezTo>
                  <a:pt x="1078109" y="-13299"/>
                  <a:pt x="1356665" y="49870"/>
                  <a:pt x="1484264" y="0"/>
                </a:cubicBezTo>
                <a:cubicBezTo>
                  <a:pt x="1611863" y="-49870"/>
                  <a:pt x="1926304" y="18705"/>
                  <a:pt x="2055135" y="0"/>
                </a:cubicBezTo>
                <a:cubicBezTo>
                  <a:pt x="2183966" y="-18705"/>
                  <a:pt x="2240903" y="37164"/>
                  <a:pt x="2397658" y="0"/>
                </a:cubicBezTo>
                <a:cubicBezTo>
                  <a:pt x="2554413" y="-37164"/>
                  <a:pt x="2688677" y="35073"/>
                  <a:pt x="2968528" y="0"/>
                </a:cubicBezTo>
                <a:cubicBezTo>
                  <a:pt x="3248379" y="-35073"/>
                  <a:pt x="3499750" y="8862"/>
                  <a:pt x="3653573" y="0"/>
                </a:cubicBezTo>
                <a:cubicBezTo>
                  <a:pt x="3807396" y="-8862"/>
                  <a:pt x="3807560" y="9550"/>
                  <a:pt x="3881922" y="0"/>
                </a:cubicBezTo>
                <a:cubicBezTo>
                  <a:pt x="3956284" y="-9550"/>
                  <a:pt x="4185375" y="13761"/>
                  <a:pt x="4338618" y="0"/>
                </a:cubicBezTo>
                <a:cubicBezTo>
                  <a:pt x="4491861" y="-13761"/>
                  <a:pt x="4538293" y="25506"/>
                  <a:pt x="4681141" y="0"/>
                </a:cubicBezTo>
                <a:cubicBezTo>
                  <a:pt x="4823989" y="-25506"/>
                  <a:pt x="5147929" y="14238"/>
                  <a:pt x="5366186" y="0"/>
                </a:cubicBezTo>
                <a:cubicBezTo>
                  <a:pt x="5584444" y="-14238"/>
                  <a:pt x="5727840" y="21314"/>
                  <a:pt x="5937057" y="0"/>
                </a:cubicBezTo>
                <a:cubicBezTo>
                  <a:pt x="6146274" y="-21314"/>
                  <a:pt x="6109734" y="14299"/>
                  <a:pt x="6165405" y="0"/>
                </a:cubicBezTo>
                <a:cubicBezTo>
                  <a:pt x="6221076" y="-14299"/>
                  <a:pt x="6473977" y="39868"/>
                  <a:pt x="6736276" y="0"/>
                </a:cubicBezTo>
                <a:cubicBezTo>
                  <a:pt x="6998575" y="-39868"/>
                  <a:pt x="7072317" y="36832"/>
                  <a:pt x="7192973" y="0"/>
                </a:cubicBezTo>
                <a:cubicBezTo>
                  <a:pt x="7313629" y="-36832"/>
                  <a:pt x="7627375" y="11582"/>
                  <a:pt x="7878018" y="0"/>
                </a:cubicBezTo>
                <a:cubicBezTo>
                  <a:pt x="8128662" y="-11582"/>
                  <a:pt x="8188237" y="53227"/>
                  <a:pt x="8334714" y="0"/>
                </a:cubicBezTo>
                <a:cubicBezTo>
                  <a:pt x="8481191" y="-53227"/>
                  <a:pt x="8803129" y="42805"/>
                  <a:pt x="9019759" y="0"/>
                </a:cubicBezTo>
                <a:cubicBezTo>
                  <a:pt x="9236390" y="-42805"/>
                  <a:pt x="9280167" y="4314"/>
                  <a:pt x="9362282" y="0"/>
                </a:cubicBezTo>
                <a:cubicBezTo>
                  <a:pt x="9444397" y="-4314"/>
                  <a:pt x="9597812" y="10779"/>
                  <a:pt x="9704804" y="0"/>
                </a:cubicBezTo>
                <a:cubicBezTo>
                  <a:pt x="9811796" y="-10779"/>
                  <a:pt x="9915614" y="7025"/>
                  <a:pt x="10047327" y="0"/>
                </a:cubicBezTo>
                <a:cubicBezTo>
                  <a:pt x="10179040" y="-7025"/>
                  <a:pt x="10230006" y="17586"/>
                  <a:pt x="10389849" y="0"/>
                </a:cubicBezTo>
                <a:cubicBezTo>
                  <a:pt x="10549692" y="-17586"/>
                  <a:pt x="11205882" y="14513"/>
                  <a:pt x="11417417" y="0"/>
                </a:cubicBezTo>
                <a:cubicBezTo>
                  <a:pt x="11463355" y="242455"/>
                  <a:pt x="11415297" y="405510"/>
                  <a:pt x="11417417" y="533037"/>
                </a:cubicBezTo>
                <a:cubicBezTo>
                  <a:pt x="11419537" y="660564"/>
                  <a:pt x="11399744" y="981848"/>
                  <a:pt x="11417417" y="1184526"/>
                </a:cubicBezTo>
                <a:cubicBezTo>
                  <a:pt x="11435090" y="1387204"/>
                  <a:pt x="11371447" y="1464989"/>
                  <a:pt x="11417417" y="1599110"/>
                </a:cubicBezTo>
                <a:cubicBezTo>
                  <a:pt x="11463387" y="1733231"/>
                  <a:pt x="11345215" y="2110448"/>
                  <a:pt x="11417417" y="2250599"/>
                </a:cubicBezTo>
                <a:cubicBezTo>
                  <a:pt x="11489619" y="2390750"/>
                  <a:pt x="11381216" y="2548593"/>
                  <a:pt x="11417417" y="2665183"/>
                </a:cubicBezTo>
                <a:cubicBezTo>
                  <a:pt x="11453618" y="2781773"/>
                  <a:pt x="11377766" y="2942228"/>
                  <a:pt x="11417417" y="3198219"/>
                </a:cubicBezTo>
                <a:cubicBezTo>
                  <a:pt x="11457068" y="3454210"/>
                  <a:pt x="11352563" y="3567877"/>
                  <a:pt x="11417417" y="3790482"/>
                </a:cubicBezTo>
                <a:cubicBezTo>
                  <a:pt x="11482271" y="4013087"/>
                  <a:pt x="11411098" y="4056527"/>
                  <a:pt x="11417417" y="4205066"/>
                </a:cubicBezTo>
                <a:cubicBezTo>
                  <a:pt x="11423736" y="4353605"/>
                  <a:pt x="11353460" y="4656176"/>
                  <a:pt x="11417417" y="4797329"/>
                </a:cubicBezTo>
                <a:cubicBezTo>
                  <a:pt x="11481374" y="4938482"/>
                  <a:pt x="11391565" y="5055347"/>
                  <a:pt x="11417417" y="5211913"/>
                </a:cubicBezTo>
                <a:cubicBezTo>
                  <a:pt x="11443269" y="5368479"/>
                  <a:pt x="11357927" y="5666601"/>
                  <a:pt x="11417417" y="5922628"/>
                </a:cubicBezTo>
                <a:cubicBezTo>
                  <a:pt x="11191567" y="5947435"/>
                  <a:pt x="11091814" y="5871565"/>
                  <a:pt x="10960720" y="5922628"/>
                </a:cubicBezTo>
                <a:cubicBezTo>
                  <a:pt x="10829626" y="5973691"/>
                  <a:pt x="10447038" y="5898920"/>
                  <a:pt x="10161501" y="5922628"/>
                </a:cubicBezTo>
                <a:cubicBezTo>
                  <a:pt x="9875964" y="5946336"/>
                  <a:pt x="9851640" y="5867305"/>
                  <a:pt x="9590630" y="5922628"/>
                </a:cubicBezTo>
                <a:cubicBezTo>
                  <a:pt x="9329620" y="5977951"/>
                  <a:pt x="9372235" y="5901187"/>
                  <a:pt x="9248108" y="5922628"/>
                </a:cubicBezTo>
                <a:cubicBezTo>
                  <a:pt x="9123981" y="5944069"/>
                  <a:pt x="9110774" y="5910655"/>
                  <a:pt x="9019759" y="5922628"/>
                </a:cubicBezTo>
                <a:cubicBezTo>
                  <a:pt x="8928744" y="5934601"/>
                  <a:pt x="8613628" y="5866422"/>
                  <a:pt x="8448889" y="5922628"/>
                </a:cubicBezTo>
                <a:cubicBezTo>
                  <a:pt x="8284150" y="5978834"/>
                  <a:pt x="8292356" y="5903340"/>
                  <a:pt x="8220540" y="5922628"/>
                </a:cubicBezTo>
                <a:cubicBezTo>
                  <a:pt x="8148724" y="5941916"/>
                  <a:pt x="7680424" y="5893053"/>
                  <a:pt x="7535495" y="5922628"/>
                </a:cubicBezTo>
                <a:cubicBezTo>
                  <a:pt x="7390567" y="5952203"/>
                  <a:pt x="7410119" y="5919616"/>
                  <a:pt x="7307147" y="5922628"/>
                </a:cubicBezTo>
                <a:cubicBezTo>
                  <a:pt x="7204175" y="5925640"/>
                  <a:pt x="7067498" y="5918247"/>
                  <a:pt x="6850450" y="5922628"/>
                </a:cubicBezTo>
                <a:cubicBezTo>
                  <a:pt x="6633402" y="5927009"/>
                  <a:pt x="6670634" y="5906795"/>
                  <a:pt x="6507928" y="5922628"/>
                </a:cubicBezTo>
                <a:cubicBezTo>
                  <a:pt x="6345222" y="5938461"/>
                  <a:pt x="6165335" y="5849647"/>
                  <a:pt x="5822883" y="5922628"/>
                </a:cubicBezTo>
                <a:cubicBezTo>
                  <a:pt x="5480431" y="5995609"/>
                  <a:pt x="5556727" y="5916757"/>
                  <a:pt x="5480360" y="5922628"/>
                </a:cubicBezTo>
                <a:cubicBezTo>
                  <a:pt x="5403993" y="5928499"/>
                  <a:pt x="5268112" y="5902692"/>
                  <a:pt x="5137838" y="5922628"/>
                </a:cubicBezTo>
                <a:cubicBezTo>
                  <a:pt x="5007564" y="5942564"/>
                  <a:pt x="4793003" y="5878401"/>
                  <a:pt x="4452793" y="5922628"/>
                </a:cubicBezTo>
                <a:cubicBezTo>
                  <a:pt x="4112584" y="5966855"/>
                  <a:pt x="4099803" y="5886624"/>
                  <a:pt x="3996096" y="5922628"/>
                </a:cubicBezTo>
                <a:cubicBezTo>
                  <a:pt x="3892389" y="5958632"/>
                  <a:pt x="3480711" y="5914166"/>
                  <a:pt x="3196877" y="5922628"/>
                </a:cubicBezTo>
                <a:cubicBezTo>
                  <a:pt x="2913043" y="5931090"/>
                  <a:pt x="2777086" y="5904393"/>
                  <a:pt x="2397658" y="5922628"/>
                </a:cubicBezTo>
                <a:cubicBezTo>
                  <a:pt x="2018230" y="5940863"/>
                  <a:pt x="2249917" y="5897420"/>
                  <a:pt x="2169309" y="5922628"/>
                </a:cubicBezTo>
                <a:cubicBezTo>
                  <a:pt x="2088701" y="5947836"/>
                  <a:pt x="1979843" y="5887002"/>
                  <a:pt x="1826787" y="5922628"/>
                </a:cubicBezTo>
                <a:cubicBezTo>
                  <a:pt x="1673731" y="5958254"/>
                  <a:pt x="1648268" y="5895942"/>
                  <a:pt x="1484264" y="5922628"/>
                </a:cubicBezTo>
                <a:cubicBezTo>
                  <a:pt x="1320260" y="5949314"/>
                  <a:pt x="1227437" y="5906243"/>
                  <a:pt x="1141742" y="5922628"/>
                </a:cubicBezTo>
                <a:cubicBezTo>
                  <a:pt x="1056047" y="5939013"/>
                  <a:pt x="326355" y="5817515"/>
                  <a:pt x="0" y="5922628"/>
                </a:cubicBezTo>
                <a:cubicBezTo>
                  <a:pt x="-51645" y="5668790"/>
                  <a:pt x="7424" y="5575554"/>
                  <a:pt x="0" y="5330365"/>
                </a:cubicBezTo>
                <a:cubicBezTo>
                  <a:pt x="-7424" y="5085176"/>
                  <a:pt x="21705" y="4937246"/>
                  <a:pt x="0" y="4797329"/>
                </a:cubicBezTo>
                <a:cubicBezTo>
                  <a:pt x="-21705" y="4657412"/>
                  <a:pt x="23705" y="4318526"/>
                  <a:pt x="0" y="4145840"/>
                </a:cubicBezTo>
                <a:cubicBezTo>
                  <a:pt x="-23705" y="3973154"/>
                  <a:pt x="6427" y="3891048"/>
                  <a:pt x="0" y="3731256"/>
                </a:cubicBezTo>
                <a:cubicBezTo>
                  <a:pt x="-6427" y="3571464"/>
                  <a:pt x="17194" y="3398742"/>
                  <a:pt x="0" y="3198219"/>
                </a:cubicBezTo>
                <a:cubicBezTo>
                  <a:pt x="-17194" y="2997696"/>
                  <a:pt x="21589" y="2791744"/>
                  <a:pt x="0" y="2487504"/>
                </a:cubicBezTo>
                <a:cubicBezTo>
                  <a:pt x="-21589" y="2183264"/>
                  <a:pt x="5666" y="2214549"/>
                  <a:pt x="0" y="1954467"/>
                </a:cubicBezTo>
                <a:cubicBezTo>
                  <a:pt x="-5666" y="1694385"/>
                  <a:pt x="52233" y="1439870"/>
                  <a:pt x="0" y="1243752"/>
                </a:cubicBezTo>
                <a:cubicBezTo>
                  <a:pt x="-52233" y="1047634"/>
                  <a:pt x="14798" y="838153"/>
                  <a:pt x="0" y="651489"/>
                </a:cubicBezTo>
                <a:cubicBezTo>
                  <a:pt x="-14798" y="464825"/>
                  <a:pt x="52044" y="21094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1686429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3F552E0-96EB-448D-AAC1-39D015F21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099" y="1720392"/>
            <a:ext cx="3417216" cy="34172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7BBAD6-E4B0-469C-A78D-C418818E242E}"/>
              </a:ext>
            </a:extLst>
          </p:cNvPr>
          <p:cNvSpPr txBox="1"/>
          <p:nvPr/>
        </p:nvSpPr>
        <p:spPr>
          <a:xfrm>
            <a:off x="4018644" y="2705725"/>
            <a:ext cx="72712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800" b="1" dirty="0">
                <a:solidFill>
                  <a:srgbClr val="FFC209"/>
                </a:solidFill>
              </a:rPr>
              <a:t>감사합니다</a:t>
            </a:r>
            <a:endParaRPr lang="ko-KR" alt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905C7F-37C9-4ECC-B6A7-392B37460D72}"/>
              </a:ext>
            </a:extLst>
          </p:cNvPr>
          <p:cNvSpPr txBox="1"/>
          <p:nvPr/>
        </p:nvSpPr>
        <p:spPr>
          <a:xfrm>
            <a:off x="4959626" y="5812216"/>
            <a:ext cx="6798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Github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https://github.com/wndmstpdmswndvydhrgml/Harmonize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B3C93-699A-4070-9576-E687BCA0BA27}"/>
              </a:ext>
            </a:extLst>
          </p:cNvPr>
          <p:cNvSpPr txBox="1"/>
          <p:nvPr/>
        </p:nvSpPr>
        <p:spPr>
          <a:xfrm>
            <a:off x="4959626" y="6173159"/>
            <a:ext cx="6798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1">
                    <a:lumMod val="65000"/>
                  </a:schemeClr>
                </a:solidFill>
              </a:rPr>
              <a:t>Youtube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</a:rPr>
              <a:t>: https://youtu.be/6fYAu1m22X8 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420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0A6D9D-BB0A-4864-9262-37F78F3E6A21}"/>
              </a:ext>
            </a:extLst>
          </p:cNvPr>
          <p:cNvSpPr/>
          <p:nvPr/>
        </p:nvSpPr>
        <p:spPr>
          <a:xfrm>
            <a:off x="528506" y="620785"/>
            <a:ext cx="11417417" cy="5922628"/>
          </a:xfrm>
          <a:custGeom>
            <a:avLst/>
            <a:gdLst>
              <a:gd name="connsiteX0" fmla="*/ 0 w 11417417"/>
              <a:gd name="connsiteY0" fmla="*/ 0 h 5922628"/>
              <a:gd name="connsiteX1" fmla="*/ 799219 w 11417417"/>
              <a:gd name="connsiteY1" fmla="*/ 0 h 5922628"/>
              <a:gd name="connsiteX2" fmla="*/ 1027568 w 11417417"/>
              <a:gd name="connsiteY2" fmla="*/ 0 h 5922628"/>
              <a:gd name="connsiteX3" fmla="*/ 1484264 w 11417417"/>
              <a:gd name="connsiteY3" fmla="*/ 0 h 5922628"/>
              <a:gd name="connsiteX4" fmla="*/ 2055135 w 11417417"/>
              <a:gd name="connsiteY4" fmla="*/ 0 h 5922628"/>
              <a:gd name="connsiteX5" fmla="*/ 2397658 w 11417417"/>
              <a:gd name="connsiteY5" fmla="*/ 0 h 5922628"/>
              <a:gd name="connsiteX6" fmla="*/ 2968528 w 11417417"/>
              <a:gd name="connsiteY6" fmla="*/ 0 h 5922628"/>
              <a:gd name="connsiteX7" fmla="*/ 3653573 w 11417417"/>
              <a:gd name="connsiteY7" fmla="*/ 0 h 5922628"/>
              <a:gd name="connsiteX8" fmla="*/ 3881922 w 11417417"/>
              <a:gd name="connsiteY8" fmla="*/ 0 h 5922628"/>
              <a:gd name="connsiteX9" fmla="*/ 4338618 w 11417417"/>
              <a:gd name="connsiteY9" fmla="*/ 0 h 5922628"/>
              <a:gd name="connsiteX10" fmla="*/ 4681141 w 11417417"/>
              <a:gd name="connsiteY10" fmla="*/ 0 h 5922628"/>
              <a:gd name="connsiteX11" fmla="*/ 5366186 w 11417417"/>
              <a:gd name="connsiteY11" fmla="*/ 0 h 5922628"/>
              <a:gd name="connsiteX12" fmla="*/ 5937057 w 11417417"/>
              <a:gd name="connsiteY12" fmla="*/ 0 h 5922628"/>
              <a:gd name="connsiteX13" fmla="*/ 6165405 w 11417417"/>
              <a:gd name="connsiteY13" fmla="*/ 0 h 5922628"/>
              <a:gd name="connsiteX14" fmla="*/ 6736276 w 11417417"/>
              <a:gd name="connsiteY14" fmla="*/ 0 h 5922628"/>
              <a:gd name="connsiteX15" fmla="*/ 7192973 w 11417417"/>
              <a:gd name="connsiteY15" fmla="*/ 0 h 5922628"/>
              <a:gd name="connsiteX16" fmla="*/ 7878018 w 11417417"/>
              <a:gd name="connsiteY16" fmla="*/ 0 h 5922628"/>
              <a:gd name="connsiteX17" fmla="*/ 8334714 w 11417417"/>
              <a:gd name="connsiteY17" fmla="*/ 0 h 5922628"/>
              <a:gd name="connsiteX18" fmla="*/ 9019759 w 11417417"/>
              <a:gd name="connsiteY18" fmla="*/ 0 h 5922628"/>
              <a:gd name="connsiteX19" fmla="*/ 9362282 w 11417417"/>
              <a:gd name="connsiteY19" fmla="*/ 0 h 5922628"/>
              <a:gd name="connsiteX20" fmla="*/ 9704804 w 11417417"/>
              <a:gd name="connsiteY20" fmla="*/ 0 h 5922628"/>
              <a:gd name="connsiteX21" fmla="*/ 10047327 w 11417417"/>
              <a:gd name="connsiteY21" fmla="*/ 0 h 5922628"/>
              <a:gd name="connsiteX22" fmla="*/ 10389849 w 11417417"/>
              <a:gd name="connsiteY22" fmla="*/ 0 h 5922628"/>
              <a:gd name="connsiteX23" fmla="*/ 11417417 w 11417417"/>
              <a:gd name="connsiteY23" fmla="*/ 0 h 5922628"/>
              <a:gd name="connsiteX24" fmla="*/ 11417417 w 11417417"/>
              <a:gd name="connsiteY24" fmla="*/ 533037 h 5922628"/>
              <a:gd name="connsiteX25" fmla="*/ 11417417 w 11417417"/>
              <a:gd name="connsiteY25" fmla="*/ 1184526 h 5922628"/>
              <a:gd name="connsiteX26" fmla="*/ 11417417 w 11417417"/>
              <a:gd name="connsiteY26" fmla="*/ 1599110 h 5922628"/>
              <a:gd name="connsiteX27" fmla="*/ 11417417 w 11417417"/>
              <a:gd name="connsiteY27" fmla="*/ 2250599 h 5922628"/>
              <a:gd name="connsiteX28" fmla="*/ 11417417 w 11417417"/>
              <a:gd name="connsiteY28" fmla="*/ 2665183 h 5922628"/>
              <a:gd name="connsiteX29" fmla="*/ 11417417 w 11417417"/>
              <a:gd name="connsiteY29" fmla="*/ 3198219 h 5922628"/>
              <a:gd name="connsiteX30" fmla="*/ 11417417 w 11417417"/>
              <a:gd name="connsiteY30" fmla="*/ 3790482 h 5922628"/>
              <a:gd name="connsiteX31" fmla="*/ 11417417 w 11417417"/>
              <a:gd name="connsiteY31" fmla="*/ 4205066 h 5922628"/>
              <a:gd name="connsiteX32" fmla="*/ 11417417 w 11417417"/>
              <a:gd name="connsiteY32" fmla="*/ 4797329 h 5922628"/>
              <a:gd name="connsiteX33" fmla="*/ 11417417 w 11417417"/>
              <a:gd name="connsiteY33" fmla="*/ 5211913 h 5922628"/>
              <a:gd name="connsiteX34" fmla="*/ 11417417 w 11417417"/>
              <a:gd name="connsiteY34" fmla="*/ 5922628 h 5922628"/>
              <a:gd name="connsiteX35" fmla="*/ 10960720 w 11417417"/>
              <a:gd name="connsiteY35" fmla="*/ 5922628 h 5922628"/>
              <a:gd name="connsiteX36" fmla="*/ 10161501 w 11417417"/>
              <a:gd name="connsiteY36" fmla="*/ 5922628 h 5922628"/>
              <a:gd name="connsiteX37" fmla="*/ 9590630 w 11417417"/>
              <a:gd name="connsiteY37" fmla="*/ 5922628 h 5922628"/>
              <a:gd name="connsiteX38" fmla="*/ 9248108 w 11417417"/>
              <a:gd name="connsiteY38" fmla="*/ 5922628 h 5922628"/>
              <a:gd name="connsiteX39" fmla="*/ 9019759 w 11417417"/>
              <a:gd name="connsiteY39" fmla="*/ 5922628 h 5922628"/>
              <a:gd name="connsiteX40" fmla="*/ 8448889 w 11417417"/>
              <a:gd name="connsiteY40" fmla="*/ 5922628 h 5922628"/>
              <a:gd name="connsiteX41" fmla="*/ 8220540 w 11417417"/>
              <a:gd name="connsiteY41" fmla="*/ 5922628 h 5922628"/>
              <a:gd name="connsiteX42" fmla="*/ 7535495 w 11417417"/>
              <a:gd name="connsiteY42" fmla="*/ 5922628 h 5922628"/>
              <a:gd name="connsiteX43" fmla="*/ 7307147 w 11417417"/>
              <a:gd name="connsiteY43" fmla="*/ 5922628 h 5922628"/>
              <a:gd name="connsiteX44" fmla="*/ 6850450 w 11417417"/>
              <a:gd name="connsiteY44" fmla="*/ 5922628 h 5922628"/>
              <a:gd name="connsiteX45" fmla="*/ 6507928 w 11417417"/>
              <a:gd name="connsiteY45" fmla="*/ 5922628 h 5922628"/>
              <a:gd name="connsiteX46" fmla="*/ 5822883 w 11417417"/>
              <a:gd name="connsiteY46" fmla="*/ 5922628 h 5922628"/>
              <a:gd name="connsiteX47" fmla="*/ 5480360 w 11417417"/>
              <a:gd name="connsiteY47" fmla="*/ 5922628 h 5922628"/>
              <a:gd name="connsiteX48" fmla="*/ 5137838 w 11417417"/>
              <a:gd name="connsiteY48" fmla="*/ 5922628 h 5922628"/>
              <a:gd name="connsiteX49" fmla="*/ 4452793 w 11417417"/>
              <a:gd name="connsiteY49" fmla="*/ 5922628 h 5922628"/>
              <a:gd name="connsiteX50" fmla="*/ 3996096 w 11417417"/>
              <a:gd name="connsiteY50" fmla="*/ 5922628 h 5922628"/>
              <a:gd name="connsiteX51" fmla="*/ 3196877 w 11417417"/>
              <a:gd name="connsiteY51" fmla="*/ 5922628 h 5922628"/>
              <a:gd name="connsiteX52" fmla="*/ 2397658 w 11417417"/>
              <a:gd name="connsiteY52" fmla="*/ 5922628 h 5922628"/>
              <a:gd name="connsiteX53" fmla="*/ 2169309 w 11417417"/>
              <a:gd name="connsiteY53" fmla="*/ 5922628 h 5922628"/>
              <a:gd name="connsiteX54" fmla="*/ 1826787 w 11417417"/>
              <a:gd name="connsiteY54" fmla="*/ 5922628 h 5922628"/>
              <a:gd name="connsiteX55" fmla="*/ 1484264 w 11417417"/>
              <a:gd name="connsiteY55" fmla="*/ 5922628 h 5922628"/>
              <a:gd name="connsiteX56" fmla="*/ 1141742 w 11417417"/>
              <a:gd name="connsiteY56" fmla="*/ 5922628 h 5922628"/>
              <a:gd name="connsiteX57" fmla="*/ 0 w 11417417"/>
              <a:gd name="connsiteY57" fmla="*/ 5922628 h 5922628"/>
              <a:gd name="connsiteX58" fmla="*/ 0 w 11417417"/>
              <a:gd name="connsiteY58" fmla="*/ 5330365 h 5922628"/>
              <a:gd name="connsiteX59" fmla="*/ 0 w 11417417"/>
              <a:gd name="connsiteY59" fmla="*/ 4797329 h 5922628"/>
              <a:gd name="connsiteX60" fmla="*/ 0 w 11417417"/>
              <a:gd name="connsiteY60" fmla="*/ 4145840 h 5922628"/>
              <a:gd name="connsiteX61" fmla="*/ 0 w 11417417"/>
              <a:gd name="connsiteY61" fmla="*/ 3731256 h 5922628"/>
              <a:gd name="connsiteX62" fmla="*/ 0 w 11417417"/>
              <a:gd name="connsiteY62" fmla="*/ 3198219 h 5922628"/>
              <a:gd name="connsiteX63" fmla="*/ 0 w 11417417"/>
              <a:gd name="connsiteY63" fmla="*/ 2487504 h 5922628"/>
              <a:gd name="connsiteX64" fmla="*/ 0 w 11417417"/>
              <a:gd name="connsiteY64" fmla="*/ 1954467 h 5922628"/>
              <a:gd name="connsiteX65" fmla="*/ 0 w 11417417"/>
              <a:gd name="connsiteY65" fmla="*/ 1243752 h 5922628"/>
              <a:gd name="connsiteX66" fmla="*/ 0 w 11417417"/>
              <a:gd name="connsiteY66" fmla="*/ 651489 h 5922628"/>
              <a:gd name="connsiteX67" fmla="*/ 0 w 11417417"/>
              <a:gd name="connsiteY67" fmla="*/ 0 h 592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417417" h="5922628" extrusionOk="0">
                <a:moveTo>
                  <a:pt x="0" y="0"/>
                </a:moveTo>
                <a:cubicBezTo>
                  <a:pt x="265465" y="-39735"/>
                  <a:pt x="576845" y="64688"/>
                  <a:pt x="799219" y="0"/>
                </a:cubicBezTo>
                <a:cubicBezTo>
                  <a:pt x="1021593" y="-64688"/>
                  <a:pt x="977027" y="13299"/>
                  <a:pt x="1027568" y="0"/>
                </a:cubicBezTo>
                <a:cubicBezTo>
                  <a:pt x="1078109" y="-13299"/>
                  <a:pt x="1356665" y="49870"/>
                  <a:pt x="1484264" y="0"/>
                </a:cubicBezTo>
                <a:cubicBezTo>
                  <a:pt x="1611863" y="-49870"/>
                  <a:pt x="1926304" y="18705"/>
                  <a:pt x="2055135" y="0"/>
                </a:cubicBezTo>
                <a:cubicBezTo>
                  <a:pt x="2183966" y="-18705"/>
                  <a:pt x="2240903" y="37164"/>
                  <a:pt x="2397658" y="0"/>
                </a:cubicBezTo>
                <a:cubicBezTo>
                  <a:pt x="2554413" y="-37164"/>
                  <a:pt x="2688677" y="35073"/>
                  <a:pt x="2968528" y="0"/>
                </a:cubicBezTo>
                <a:cubicBezTo>
                  <a:pt x="3248379" y="-35073"/>
                  <a:pt x="3499750" y="8862"/>
                  <a:pt x="3653573" y="0"/>
                </a:cubicBezTo>
                <a:cubicBezTo>
                  <a:pt x="3807396" y="-8862"/>
                  <a:pt x="3807560" y="9550"/>
                  <a:pt x="3881922" y="0"/>
                </a:cubicBezTo>
                <a:cubicBezTo>
                  <a:pt x="3956284" y="-9550"/>
                  <a:pt x="4185375" y="13761"/>
                  <a:pt x="4338618" y="0"/>
                </a:cubicBezTo>
                <a:cubicBezTo>
                  <a:pt x="4491861" y="-13761"/>
                  <a:pt x="4538293" y="25506"/>
                  <a:pt x="4681141" y="0"/>
                </a:cubicBezTo>
                <a:cubicBezTo>
                  <a:pt x="4823989" y="-25506"/>
                  <a:pt x="5147929" y="14238"/>
                  <a:pt x="5366186" y="0"/>
                </a:cubicBezTo>
                <a:cubicBezTo>
                  <a:pt x="5584444" y="-14238"/>
                  <a:pt x="5727840" y="21314"/>
                  <a:pt x="5937057" y="0"/>
                </a:cubicBezTo>
                <a:cubicBezTo>
                  <a:pt x="6146274" y="-21314"/>
                  <a:pt x="6109734" y="14299"/>
                  <a:pt x="6165405" y="0"/>
                </a:cubicBezTo>
                <a:cubicBezTo>
                  <a:pt x="6221076" y="-14299"/>
                  <a:pt x="6473977" y="39868"/>
                  <a:pt x="6736276" y="0"/>
                </a:cubicBezTo>
                <a:cubicBezTo>
                  <a:pt x="6998575" y="-39868"/>
                  <a:pt x="7072317" y="36832"/>
                  <a:pt x="7192973" y="0"/>
                </a:cubicBezTo>
                <a:cubicBezTo>
                  <a:pt x="7313629" y="-36832"/>
                  <a:pt x="7627375" y="11582"/>
                  <a:pt x="7878018" y="0"/>
                </a:cubicBezTo>
                <a:cubicBezTo>
                  <a:pt x="8128662" y="-11582"/>
                  <a:pt x="8188237" y="53227"/>
                  <a:pt x="8334714" y="0"/>
                </a:cubicBezTo>
                <a:cubicBezTo>
                  <a:pt x="8481191" y="-53227"/>
                  <a:pt x="8803129" y="42805"/>
                  <a:pt x="9019759" y="0"/>
                </a:cubicBezTo>
                <a:cubicBezTo>
                  <a:pt x="9236390" y="-42805"/>
                  <a:pt x="9280167" y="4314"/>
                  <a:pt x="9362282" y="0"/>
                </a:cubicBezTo>
                <a:cubicBezTo>
                  <a:pt x="9444397" y="-4314"/>
                  <a:pt x="9597812" y="10779"/>
                  <a:pt x="9704804" y="0"/>
                </a:cubicBezTo>
                <a:cubicBezTo>
                  <a:pt x="9811796" y="-10779"/>
                  <a:pt x="9915614" y="7025"/>
                  <a:pt x="10047327" y="0"/>
                </a:cubicBezTo>
                <a:cubicBezTo>
                  <a:pt x="10179040" y="-7025"/>
                  <a:pt x="10230006" y="17586"/>
                  <a:pt x="10389849" y="0"/>
                </a:cubicBezTo>
                <a:cubicBezTo>
                  <a:pt x="10549692" y="-17586"/>
                  <a:pt x="11205882" y="14513"/>
                  <a:pt x="11417417" y="0"/>
                </a:cubicBezTo>
                <a:cubicBezTo>
                  <a:pt x="11463355" y="242455"/>
                  <a:pt x="11415297" y="405510"/>
                  <a:pt x="11417417" y="533037"/>
                </a:cubicBezTo>
                <a:cubicBezTo>
                  <a:pt x="11419537" y="660564"/>
                  <a:pt x="11399744" y="981848"/>
                  <a:pt x="11417417" y="1184526"/>
                </a:cubicBezTo>
                <a:cubicBezTo>
                  <a:pt x="11435090" y="1387204"/>
                  <a:pt x="11371447" y="1464989"/>
                  <a:pt x="11417417" y="1599110"/>
                </a:cubicBezTo>
                <a:cubicBezTo>
                  <a:pt x="11463387" y="1733231"/>
                  <a:pt x="11345215" y="2110448"/>
                  <a:pt x="11417417" y="2250599"/>
                </a:cubicBezTo>
                <a:cubicBezTo>
                  <a:pt x="11489619" y="2390750"/>
                  <a:pt x="11381216" y="2548593"/>
                  <a:pt x="11417417" y="2665183"/>
                </a:cubicBezTo>
                <a:cubicBezTo>
                  <a:pt x="11453618" y="2781773"/>
                  <a:pt x="11377766" y="2942228"/>
                  <a:pt x="11417417" y="3198219"/>
                </a:cubicBezTo>
                <a:cubicBezTo>
                  <a:pt x="11457068" y="3454210"/>
                  <a:pt x="11352563" y="3567877"/>
                  <a:pt x="11417417" y="3790482"/>
                </a:cubicBezTo>
                <a:cubicBezTo>
                  <a:pt x="11482271" y="4013087"/>
                  <a:pt x="11411098" y="4056527"/>
                  <a:pt x="11417417" y="4205066"/>
                </a:cubicBezTo>
                <a:cubicBezTo>
                  <a:pt x="11423736" y="4353605"/>
                  <a:pt x="11353460" y="4656176"/>
                  <a:pt x="11417417" y="4797329"/>
                </a:cubicBezTo>
                <a:cubicBezTo>
                  <a:pt x="11481374" y="4938482"/>
                  <a:pt x="11391565" y="5055347"/>
                  <a:pt x="11417417" y="5211913"/>
                </a:cubicBezTo>
                <a:cubicBezTo>
                  <a:pt x="11443269" y="5368479"/>
                  <a:pt x="11357927" y="5666601"/>
                  <a:pt x="11417417" y="5922628"/>
                </a:cubicBezTo>
                <a:cubicBezTo>
                  <a:pt x="11191567" y="5947435"/>
                  <a:pt x="11091814" y="5871565"/>
                  <a:pt x="10960720" y="5922628"/>
                </a:cubicBezTo>
                <a:cubicBezTo>
                  <a:pt x="10829626" y="5973691"/>
                  <a:pt x="10447038" y="5898920"/>
                  <a:pt x="10161501" y="5922628"/>
                </a:cubicBezTo>
                <a:cubicBezTo>
                  <a:pt x="9875964" y="5946336"/>
                  <a:pt x="9851640" y="5867305"/>
                  <a:pt x="9590630" y="5922628"/>
                </a:cubicBezTo>
                <a:cubicBezTo>
                  <a:pt x="9329620" y="5977951"/>
                  <a:pt x="9372235" y="5901187"/>
                  <a:pt x="9248108" y="5922628"/>
                </a:cubicBezTo>
                <a:cubicBezTo>
                  <a:pt x="9123981" y="5944069"/>
                  <a:pt x="9110774" y="5910655"/>
                  <a:pt x="9019759" y="5922628"/>
                </a:cubicBezTo>
                <a:cubicBezTo>
                  <a:pt x="8928744" y="5934601"/>
                  <a:pt x="8613628" y="5866422"/>
                  <a:pt x="8448889" y="5922628"/>
                </a:cubicBezTo>
                <a:cubicBezTo>
                  <a:pt x="8284150" y="5978834"/>
                  <a:pt x="8292356" y="5903340"/>
                  <a:pt x="8220540" y="5922628"/>
                </a:cubicBezTo>
                <a:cubicBezTo>
                  <a:pt x="8148724" y="5941916"/>
                  <a:pt x="7680424" y="5893053"/>
                  <a:pt x="7535495" y="5922628"/>
                </a:cubicBezTo>
                <a:cubicBezTo>
                  <a:pt x="7390567" y="5952203"/>
                  <a:pt x="7410119" y="5919616"/>
                  <a:pt x="7307147" y="5922628"/>
                </a:cubicBezTo>
                <a:cubicBezTo>
                  <a:pt x="7204175" y="5925640"/>
                  <a:pt x="7067498" y="5918247"/>
                  <a:pt x="6850450" y="5922628"/>
                </a:cubicBezTo>
                <a:cubicBezTo>
                  <a:pt x="6633402" y="5927009"/>
                  <a:pt x="6670634" y="5906795"/>
                  <a:pt x="6507928" y="5922628"/>
                </a:cubicBezTo>
                <a:cubicBezTo>
                  <a:pt x="6345222" y="5938461"/>
                  <a:pt x="6165335" y="5849647"/>
                  <a:pt x="5822883" y="5922628"/>
                </a:cubicBezTo>
                <a:cubicBezTo>
                  <a:pt x="5480431" y="5995609"/>
                  <a:pt x="5556727" y="5916757"/>
                  <a:pt x="5480360" y="5922628"/>
                </a:cubicBezTo>
                <a:cubicBezTo>
                  <a:pt x="5403993" y="5928499"/>
                  <a:pt x="5268112" y="5902692"/>
                  <a:pt x="5137838" y="5922628"/>
                </a:cubicBezTo>
                <a:cubicBezTo>
                  <a:pt x="5007564" y="5942564"/>
                  <a:pt x="4793003" y="5878401"/>
                  <a:pt x="4452793" y="5922628"/>
                </a:cubicBezTo>
                <a:cubicBezTo>
                  <a:pt x="4112584" y="5966855"/>
                  <a:pt x="4099803" y="5886624"/>
                  <a:pt x="3996096" y="5922628"/>
                </a:cubicBezTo>
                <a:cubicBezTo>
                  <a:pt x="3892389" y="5958632"/>
                  <a:pt x="3480711" y="5914166"/>
                  <a:pt x="3196877" y="5922628"/>
                </a:cubicBezTo>
                <a:cubicBezTo>
                  <a:pt x="2913043" y="5931090"/>
                  <a:pt x="2777086" y="5904393"/>
                  <a:pt x="2397658" y="5922628"/>
                </a:cubicBezTo>
                <a:cubicBezTo>
                  <a:pt x="2018230" y="5940863"/>
                  <a:pt x="2249917" y="5897420"/>
                  <a:pt x="2169309" y="5922628"/>
                </a:cubicBezTo>
                <a:cubicBezTo>
                  <a:pt x="2088701" y="5947836"/>
                  <a:pt x="1979843" y="5887002"/>
                  <a:pt x="1826787" y="5922628"/>
                </a:cubicBezTo>
                <a:cubicBezTo>
                  <a:pt x="1673731" y="5958254"/>
                  <a:pt x="1648268" y="5895942"/>
                  <a:pt x="1484264" y="5922628"/>
                </a:cubicBezTo>
                <a:cubicBezTo>
                  <a:pt x="1320260" y="5949314"/>
                  <a:pt x="1227437" y="5906243"/>
                  <a:pt x="1141742" y="5922628"/>
                </a:cubicBezTo>
                <a:cubicBezTo>
                  <a:pt x="1056047" y="5939013"/>
                  <a:pt x="326355" y="5817515"/>
                  <a:pt x="0" y="5922628"/>
                </a:cubicBezTo>
                <a:cubicBezTo>
                  <a:pt x="-51645" y="5668790"/>
                  <a:pt x="7424" y="5575554"/>
                  <a:pt x="0" y="5330365"/>
                </a:cubicBezTo>
                <a:cubicBezTo>
                  <a:pt x="-7424" y="5085176"/>
                  <a:pt x="21705" y="4937246"/>
                  <a:pt x="0" y="4797329"/>
                </a:cubicBezTo>
                <a:cubicBezTo>
                  <a:pt x="-21705" y="4657412"/>
                  <a:pt x="23705" y="4318526"/>
                  <a:pt x="0" y="4145840"/>
                </a:cubicBezTo>
                <a:cubicBezTo>
                  <a:pt x="-23705" y="3973154"/>
                  <a:pt x="6427" y="3891048"/>
                  <a:pt x="0" y="3731256"/>
                </a:cubicBezTo>
                <a:cubicBezTo>
                  <a:pt x="-6427" y="3571464"/>
                  <a:pt x="17194" y="3398742"/>
                  <a:pt x="0" y="3198219"/>
                </a:cubicBezTo>
                <a:cubicBezTo>
                  <a:pt x="-17194" y="2997696"/>
                  <a:pt x="21589" y="2791744"/>
                  <a:pt x="0" y="2487504"/>
                </a:cubicBezTo>
                <a:cubicBezTo>
                  <a:pt x="-21589" y="2183264"/>
                  <a:pt x="5666" y="2214549"/>
                  <a:pt x="0" y="1954467"/>
                </a:cubicBezTo>
                <a:cubicBezTo>
                  <a:pt x="-5666" y="1694385"/>
                  <a:pt x="52233" y="1439870"/>
                  <a:pt x="0" y="1243752"/>
                </a:cubicBezTo>
                <a:cubicBezTo>
                  <a:pt x="-52233" y="1047634"/>
                  <a:pt x="14798" y="838153"/>
                  <a:pt x="0" y="651489"/>
                </a:cubicBezTo>
                <a:cubicBezTo>
                  <a:pt x="-14798" y="464825"/>
                  <a:pt x="52044" y="21094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1686429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C5879-EB88-41E4-B877-8975031908E9}"/>
              </a:ext>
            </a:extLst>
          </p:cNvPr>
          <p:cNvSpPr txBox="1"/>
          <p:nvPr/>
        </p:nvSpPr>
        <p:spPr>
          <a:xfrm>
            <a:off x="528506" y="879012"/>
            <a:ext cx="114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i="1" dirty="0"/>
              <a:t>목차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6DBCC78-DE8F-4315-AAA0-4E55B350E4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75" t="9052" r="23446" b="16962"/>
          <a:stretch/>
        </p:blipFill>
        <p:spPr>
          <a:xfrm>
            <a:off x="10767111" y="162046"/>
            <a:ext cx="1080000" cy="1283026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BC529D8-1651-41A2-8371-941603A38E12}"/>
              </a:ext>
            </a:extLst>
          </p:cNvPr>
          <p:cNvCxnSpPr>
            <a:cxnSpLocks/>
          </p:cNvCxnSpPr>
          <p:nvPr/>
        </p:nvCxnSpPr>
        <p:spPr>
          <a:xfrm>
            <a:off x="528506" y="3738354"/>
            <a:ext cx="11406992" cy="0"/>
          </a:xfrm>
          <a:prstGeom prst="line">
            <a:avLst/>
          </a:prstGeom>
          <a:ln w="127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856B26-D107-4311-A99B-D21D5B51AD2D}"/>
              </a:ext>
            </a:extLst>
          </p:cNvPr>
          <p:cNvGrpSpPr/>
          <p:nvPr/>
        </p:nvGrpSpPr>
        <p:grpSpPr>
          <a:xfrm>
            <a:off x="903619" y="2628418"/>
            <a:ext cx="794555" cy="1185348"/>
            <a:chOff x="903619" y="2686709"/>
            <a:chExt cx="794555" cy="118534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2F9CC04-0FA3-40EA-9306-24895099DB2D}"/>
                </a:ext>
              </a:extLst>
            </p:cNvPr>
            <p:cNvSpPr/>
            <p:nvPr/>
          </p:nvSpPr>
          <p:spPr>
            <a:xfrm>
              <a:off x="1225485" y="3721232"/>
              <a:ext cx="150825" cy="1508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b="1"/>
            </a:p>
          </p:txBody>
        </p:sp>
        <p:sp>
          <p:nvSpPr>
            <p:cNvPr id="12" name="눈물 방울 11">
              <a:extLst>
                <a:ext uri="{FF2B5EF4-FFF2-40B4-BE49-F238E27FC236}">
                  <a16:creationId xmlns:a16="http://schemas.microsoft.com/office/drawing/2014/main" id="{984A5637-461E-4792-929E-3410E606A41C}"/>
                </a:ext>
              </a:extLst>
            </p:cNvPr>
            <p:cNvSpPr/>
            <p:nvPr/>
          </p:nvSpPr>
          <p:spPr>
            <a:xfrm rot="8102961">
              <a:off x="903619" y="2686709"/>
              <a:ext cx="794555" cy="794555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445E91-E6B7-4C95-BCA4-10F07D9A3749}"/>
                </a:ext>
              </a:extLst>
            </p:cNvPr>
            <p:cNvSpPr txBox="1"/>
            <p:nvPr/>
          </p:nvSpPr>
          <p:spPr>
            <a:xfrm>
              <a:off x="1159494" y="2772523"/>
              <a:ext cx="282804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/>
                <a:t>1</a:t>
              </a:r>
              <a:endParaRPr lang="ko-KR" altLang="en-US" sz="36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02C2320-7C6C-4599-BAF9-80279CAAFC09}"/>
              </a:ext>
            </a:extLst>
          </p:cNvPr>
          <p:cNvGrpSpPr/>
          <p:nvPr/>
        </p:nvGrpSpPr>
        <p:grpSpPr>
          <a:xfrm>
            <a:off x="3326308" y="2628418"/>
            <a:ext cx="794555" cy="1185348"/>
            <a:chOff x="3326308" y="2686709"/>
            <a:chExt cx="794555" cy="1185348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DE6337C-E390-46D4-98C7-E629A0EC1339}"/>
                </a:ext>
              </a:extLst>
            </p:cNvPr>
            <p:cNvSpPr/>
            <p:nvPr/>
          </p:nvSpPr>
          <p:spPr>
            <a:xfrm>
              <a:off x="3648174" y="3721232"/>
              <a:ext cx="150825" cy="1508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b="1"/>
            </a:p>
          </p:txBody>
        </p:sp>
        <p:sp>
          <p:nvSpPr>
            <p:cNvPr id="33" name="눈물 방울 32">
              <a:extLst>
                <a:ext uri="{FF2B5EF4-FFF2-40B4-BE49-F238E27FC236}">
                  <a16:creationId xmlns:a16="http://schemas.microsoft.com/office/drawing/2014/main" id="{94A075DD-B0EF-4BF6-905A-91F683614DE5}"/>
                </a:ext>
              </a:extLst>
            </p:cNvPr>
            <p:cNvSpPr/>
            <p:nvPr/>
          </p:nvSpPr>
          <p:spPr>
            <a:xfrm rot="8102961">
              <a:off x="3326308" y="2686709"/>
              <a:ext cx="794555" cy="794555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2E6B376-15BB-4B26-9229-2EC84537E7DB}"/>
                </a:ext>
              </a:extLst>
            </p:cNvPr>
            <p:cNvSpPr txBox="1"/>
            <p:nvPr/>
          </p:nvSpPr>
          <p:spPr>
            <a:xfrm>
              <a:off x="3582184" y="2772523"/>
              <a:ext cx="282804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/>
                <a:t>2</a:t>
              </a:r>
              <a:endParaRPr lang="ko-KR" altLang="en-US" sz="3600" b="1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575938B-6720-4367-9D62-0774A5D14F1A}"/>
              </a:ext>
            </a:extLst>
          </p:cNvPr>
          <p:cNvGrpSpPr/>
          <p:nvPr/>
        </p:nvGrpSpPr>
        <p:grpSpPr>
          <a:xfrm>
            <a:off x="5748997" y="2628418"/>
            <a:ext cx="794555" cy="1185348"/>
            <a:chOff x="5748997" y="2686709"/>
            <a:chExt cx="794555" cy="118534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AF225C17-5EFE-4F0D-B16B-7DBC4086CFFA}"/>
                </a:ext>
              </a:extLst>
            </p:cNvPr>
            <p:cNvSpPr/>
            <p:nvPr/>
          </p:nvSpPr>
          <p:spPr>
            <a:xfrm>
              <a:off x="6070863" y="3721232"/>
              <a:ext cx="150825" cy="1508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b="1"/>
            </a:p>
          </p:txBody>
        </p:sp>
        <p:sp>
          <p:nvSpPr>
            <p:cNvPr id="34" name="눈물 방울 33">
              <a:extLst>
                <a:ext uri="{FF2B5EF4-FFF2-40B4-BE49-F238E27FC236}">
                  <a16:creationId xmlns:a16="http://schemas.microsoft.com/office/drawing/2014/main" id="{93A840A7-CB51-4D55-9D18-0D6058EF0EAA}"/>
                </a:ext>
              </a:extLst>
            </p:cNvPr>
            <p:cNvSpPr/>
            <p:nvPr/>
          </p:nvSpPr>
          <p:spPr>
            <a:xfrm rot="8102961">
              <a:off x="5748997" y="2686709"/>
              <a:ext cx="794555" cy="794555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b="1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6B19EE-918D-4B35-B2DD-9CE91C61D59B}"/>
                </a:ext>
              </a:extLst>
            </p:cNvPr>
            <p:cNvSpPr txBox="1"/>
            <p:nvPr/>
          </p:nvSpPr>
          <p:spPr>
            <a:xfrm>
              <a:off x="6004872" y="2772523"/>
              <a:ext cx="282804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/>
                <a:t>3</a:t>
              </a:r>
              <a:endParaRPr lang="ko-KR" altLang="en-US" sz="3600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0730703-24E1-411D-8EEB-8EA904733D8C}"/>
              </a:ext>
            </a:extLst>
          </p:cNvPr>
          <p:cNvGrpSpPr/>
          <p:nvPr/>
        </p:nvGrpSpPr>
        <p:grpSpPr>
          <a:xfrm>
            <a:off x="8171686" y="2628418"/>
            <a:ext cx="794555" cy="1185348"/>
            <a:chOff x="8171686" y="2686709"/>
            <a:chExt cx="794555" cy="1185348"/>
          </a:xfrm>
          <a:solidFill>
            <a:srgbClr val="FFC209"/>
          </a:solidFill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AAA8944-4C45-4028-9B3B-61368B210EF0}"/>
                </a:ext>
              </a:extLst>
            </p:cNvPr>
            <p:cNvSpPr/>
            <p:nvPr/>
          </p:nvSpPr>
          <p:spPr>
            <a:xfrm>
              <a:off x="8493552" y="3721232"/>
              <a:ext cx="150825" cy="1508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b="1"/>
            </a:p>
          </p:txBody>
        </p:sp>
        <p:sp>
          <p:nvSpPr>
            <p:cNvPr id="35" name="눈물 방울 34">
              <a:extLst>
                <a:ext uri="{FF2B5EF4-FFF2-40B4-BE49-F238E27FC236}">
                  <a16:creationId xmlns:a16="http://schemas.microsoft.com/office/drawing/2014/main" id="{92DF0482-9D21-44CF-85F8-1DCE4AA2DBB8}"/>
                </a:ext>
              </a:extLst>
            </p:cNvPr>
            <p:cNvSpPr/>
            <p:nvPr/>
          </p:nvSpPr>
          <p:spPr>
            <a:xfrm rot="8102961">
              <a:off x="8171686" y="2686709"/>
              <a:ext cx="794555" cy="794555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b="1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F0597B7-24AF-48C9-B497-3B82726001CA}"/>
                </a:ext>
              </a:extLst>
            </p:cNvPr>
            <p:cNvSpPr txBox="1"/>
            <p:nvPr/>
          </p:nvSpPr>
          <p:spPr>
            <a:xfrm>
              <a:off x="8427562" y="2772523"/>
              <a:ext cx="282804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/>
                <a:t>4</a:t>
              </a:r>
              <a:endParaRPr lang="ko-KR" altLang="en-US" sz="3600" b="1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A2EC7B5-C937-48E2-A23E-809F02A188FA}"/>
              </a:ext>
            </a:extLst>
          </p:cNvPr>
          <p:cNvGrpSpPr/>
          <p:nvPr/>
        </p:nvGrpSpPr>
        <p:grpSpPr>
          <a:xfrm>
            <a:off x="10594375" y="2628417"/>
            <a:ext cx="794555" cy="1185349"/>
            <a:chOff x="10594375" y="2686708"/>
            <a:chExt cx="794555" cy="1185349"/>
          </a:xfrm>
          <a:solidFill>
            <a:srgbClr val="F6BB00"/>
          </a:solidFill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44352F2-FAC7-46F1-8704-0FB540102432}"/>
                </a:ext>
              </a:extLst>
            </p:cNvPr>
            <p:cNvSpPr/>
            <p:nvPr/>
          </p:nvSpPr>
          <p:spPr>
            <a:xfrm>
              <a:off x="10916240" y="3721232"/>
              <a:ext cx="150825" cy="1508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b="1"/>
            </a:p>
          </p:txBody>
        </p:sp>
        <p:sp>
          <p:nvSpPr>
            <p:cNvPr id="36" name="눈물 방울 35">
              <a:extLst>
                <a:ext uri="{FF2B5EF4-FFF2-40B4-BE49-F238E27FC236}">
                  <a16:creationId xmlns:a16="http://schemas.microsoft.com/office/drawing/2014/main" id="{0CC60648-0B06-4D15-BB5B-001E9DAA0714}"/>
                </a:ext>
              </a:extLst>
            </p:cNvPr>
            <p:cNvSpPr/>
            <p:nvPr/>
          </p:nvSpPr>
          <p:spPr>
            <a:xfrm rot="8102961">
              <a:off x="10594375" y="2686708"/>
              <a:ext cx="794555" cy="794555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24129C-A46B-4AA6-A695-2B3C0969735D}"/>
                </a:ext>
              </a:extLst>
            </p:cNvPr>
            <p:cNvSpPr txBox="1"/>
            <p:nvPr/>
          </p:nvSpPr>
          <p:spPr>
            <a:xfrm>
              <a:off x="10850250" y="2772523"/>
              <a:ext cx="282804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/>
                <a:t>5</a:t>
              </a:r>
              <a:endParaRPr lang="ko-KR" altLang="en-US" sz="3600" b="1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75DBE55-8FDD-48A1-9996-F8AC6A870D7D}"/>
              </a:ext>
            </a:extLst>
          </p:cNvPr>
          <p:cNvSpPr txBox="1"/>
          <p:nvPr/>
        </p:nvSpPr>
        <p:spPr>
          <a:xfrm>
            <a:off x="659877" y="3964589"/>
            <a:ext cx="1282038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/>
              <a:t>팀 소개</a:t>
            </a:r>
            <a:endParaRPr lang="en-US" altLang="ko-KR" sz="2400" b="1" dirty="0"/>
          </a:p>
          <a:p>
            <a:pPr algn="ctr">
              <a:lnSpc>
                <a:spcPct val="150000"/>
              </a:lnSpc>
            </a:pPr>
            <a:r>
              <a:rPr lang="ko-KR" altLang="en-US" sz="2400" b="1" dirty="0"/>
              <a:t>역할</a:t>
            </a:r>
            <a:endParaRPr lang="en-US" altLang="ko-KR" sz="24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93251A-41AD-4008-A370-23D19881C737}"/>
              </a:ext>
            </a:extLst>
          </p:cNvPr>
          <p:cNvSpPr txBox="1"/>
          <p:nvPr/>
        </p:nvSpPr>
        <p:spPr>
          <a:xfrm>
            <a:off x="5199831" y="3964589"/>
            <a:ext cx="1892885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/>
              <a:t>구현 내용</a:t>
            </a:r>
            <a:endParaRPr lang="en-US" altLang="ko-KR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E50BC1-8BCD-43F0-AB45-FA011585BB3B}"/>
              </a:ext>
            </a:extLst>
          </p:cNvPr>
          <p:cNvSpPr txBox="1"/>
          <p:nvPr/>
        </p:nvSpPr>
        <p:spPr>
          <a:xfrm>
            <a:off x="7621222" y="3964589"/>
            <a:ext cx="1892885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/>
              <a:t>향후 계획</a:t>
            </a:r>
            <a:endParaRPr lang="en-US" altLang="ko-KR" sz="2400" b="1" dirty="0"/>
          </a:p>
          <a:p>
            <a:pPr algn="ctr">
              <a:lnSpc>
                <a:spcPct val="150000"/>
              </a:lnSpc>
            </a:pPr>
            <a:r>
              <a:rPr lang="ko-KR" altLang="en-US" sz="2400" b="1" dirty="0"/>
              <a:t>보완 사항</a:t>
            </a:r>
            <a:endParaRPr lang="en-US" altLang="ko-KR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21BA4C8-12E7-4238-9C3F-1B516B7F9D6D}"/>
              </a:ext>
            </a:extLst>
          </p:cNvPr>
          <p:cNvSpPr txBox="1"/>
          <p:nvPr/>
        </p:nvSpPr>
        <p:spPr>
          <a:xfrm>
            <a:off x="2778440" y="3964589"/>
            <a:ext cx="1892885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/>
              <a:t>시장 조사</a:t>
            </a:r>
            <a:endParaRPr lang="en-US" altLang="ko-KR" sz="24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B33BC8-A2A7-42B6-8512-4F388DDB5342}"/>
              </a:ext>
            </a:extLst>
          </p:cNvPr>
          <p:cNvSpPr txBox="1"/>
          <p:nvPr/>
        </p:nvSpPr>
        <p:spPr>
          <a:xfrm>
            <a:off x="10042613" y="3964589"/>
            <a:ext cx="1892885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/>
              <a:t>프로젝트</a:t>
            </a:r>
            <a:endParaRPr lang="en-US" altLang="ko-KR" sz="2400" b="1" dirty="0"/>
          </a:p>
          <a:p>
            <a:pPr algn="ctr">
              <a:lnSpc>
                <a:spcPct val="150000"/>
              </a:lnSpc>
            </a:pPr>
            <a:r>
              <a:rPr lang="ko-KR" altLang="en-US" sz="2400" b="1" dirty="0"/>
              <a:t>후기</a:t>
            </a:r>
            <a:endParaRPr lang="en-US" altLang="ko-KR" sz="24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76E183-B975-424C-A49D-BD155DF66149}"/>
              </a:ext>
            </a:extLst>
          </p:cNvPr>
          <p:cNvSpPr txBox="1"/>
          <p:nvPr/>
        </p:nvSpPr>
        <p:spPr>
          <a:xfrm>
            <a:off x="2300140" y="4520912"/>
            <a:ext cx="2846890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 쿠폰 시장 현황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7F7F7F"/>
                </a:solidFill>
              </a:rPr>
              <a:t>모바일 쿠폰 사용의 불편함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11534F0-B9D2-4D12-9121-039BECA8A7AF}"/>
              </a:ext>
            </a:extLst>
          </p:cNvPr>
          <p:cNvSpPr txBox="1"/>
          <p:nvPr/>
        </p:nvSpPr>
        <p:spPr>
          <a:xfrm>
            <a:off x="4721355" y="4520912"/>
            <a:ext cx="284983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 쿠폰 관리</a:t>
            </a:r>
            <a:b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모바일쿠폰 중고거래</a:t>
            </a:r>
            <a:endParaRPr lang="ko-KR" altLang="en-US" sz="1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64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0A6D9D-BB0A-4864-9262-37F78F3E6A21}"/>
              </a:ext>
            </a:extLst>
          </p:cNvPr>
          <p:cNvSpPr/>
          <p:nvPr/>
        </p:nvSpPr>
        <p:spPr>
          <a:xfrm>
            <a:off x="528506" y="620785"/>
            <a:ext cx="11417417" cy="5922628"/>
          </a:xfrm>
          <a:custGeom>
            <a:avLst/>
            <a:gdLst>
              <a:gd name="connsiteX0" fmla="*/ 0 w 11417417"/>
              <a:gd name="connsiteY0" fmla="*/ 0 h 5922628"/>
              <a:gd name="connsiteX1" fmla="*/ 799219 w 11417417"/>
              <a:gd name="connsiteY1" fmla="*/ 0 h 5922628"/>
              <a:gd name="connsiteX2" fmla="*/ 1027568 w 11417417"/>
              <a:gd name="connsiteY2" fmla="*/ 0 h 5922628"/>
              <a:gd name="connsiteX3" fmla="*/ 1484264 w 11417417"/>
              <a:gd name="connsiteY3" fmla="*/ 0 h 5922628"/>
              <a:gd name="connsiteX4" fmla="*/ 2055135 w 11417417"/>
              <a:gd name="connsiteY4" fmla="*/ 0 h 5922628"/>
              <a:gd name="connsiteX5" fmla="*/ 2397658 w 11417417"/>
              <a:gd name="connsiteY5" fmla="*/ 0 h 5922628"/>
              <a:gd name="connsiteX6" fmla="*/ 2968528 w 11417417"/>
              <a:gd name="connsiteY6" fmla="*/ 0 h 5922628"/>
              <a:gd name="connsiteX7" fmla="*/ 3653573 w 11417417"/>
              <a:gd name="connsiteY7" fmla="*/ 0 h 5922628"/>
              <a:gd name="connsiteX8" fmla="*/ 3881922 w 11417417"/>
              <a:gd name="connsiteY8" fmla="*/ 0 h 5922628"/>
              <a:gd name="connsiteX9" fmla="*/ 4338618 w 11417417"/>
              <a:gd name="connsiteY9" fmla="*/ 0 h 5922628"/>
              <a:gd name="connsiteX10" fmla="*/ 4681141 w 11417417"/>
              <a:gd name="connsiteY10" fmla="*/ 0 h 5922628"/>
              <a:gd name="connsiteX11" fmla="*/ 5366186 w 11417417"/>
              <a:gd name="connsiteY11" fmla="*/ 0 h 5922628"/>
              <a:gd name="connsiteX12" fmla="*/ 5937057 w 11417417"/>
              <a:gd name="connsiteY12" fmla="*/ 0 h 5922628"/>
              <a:gd name="connsiteX13" fmla="*/ 6165405 w 11417417"/>
              <a:gd name="connsiteY13" fmla="*/ 0 h 5922628"/>
              <a:gd name="connsiteX14" fmla="*/ 6736276 w 11417417"/>
              <a:gd name="connsiteY14" fmla="*/ 0 h 5922628"/>
              <a:gd name="connsiteX15" fmla="*/ 7192973 w 11417417"/>
              <a:gd name="connsiteY15" fmla="*/ 0 h 5922628"/>
              <a:gd name="connsiteX16" fmla="*/ 7878018 w 11417417"/>
              <a:gd name="connsiteY16" fmla="*/ 0 h 5922628"/>
              <a:gd name="connsiteX17" fmla="*/ 8334714 w 11417417"/>
              <a:gd name="connsiteY17" fmla="*/ 0 h 5922628"/>
              <a:gd name="connsiteX18" fmla="*/ 9019759 w 11417417"/>
              <a:gd name="connsiteY18" fmla="*/ 0 h 5922628"/>
              <a:gd name="connsiteX19" fmla="*/ 9362282 w 11417417"/>
              <a:gd name="connsiteY19" fmla="*/ 0 h 5922628"/>
              <a:gd name="connsiteX20" fmla="*/ 9704804 w 11417417"/>
              <a:gd name="connsiteY20" fmla="*/ 0 h 5922628"/>
              <a:gd name="connsiteX21" fmla="*/ 10047327 w 11417417"/>
              <a:gd name="connsiteY21" fmla="*/ 0 h 5922628"/>
              <a:gd name="connsiteX22" fmla="*/ 10389849 w 11417417"/>
              <a:gd name="connsiteY22" fmla="*/ 0 h 5922628"/>
              <a:gd name="connsiteX23" fmla="*/ 11417417 w 11417417"/>
              <a:gd name="connsiteY23" fmla="*/ 0 h 5922628"/>
              <a:gd name="connsiteX24" fmla="*/ 11417417 w 11417417"/>
              <a:gd name="connsiteY24" fmla="*/ 533037 h 5922628"/>
              <a:gd name="connsiteX25" fmla="*/ 11417417 w 11417417"/>
              <a:gd name="connsiteY25" fmla="*/ 1184526 h 5922628"/>
              <a:gd name="connsiteX26" fmla="*/ 11417417 w 11417417"/>
              <a:gd name="connsiteY26" fmla="*/ 1599110 h 5922628"/>
              <a:gd name="connsiteX27" fmla="*/ 11417417 w 11417417"/>
              <a:gd name="connsiteY27" fmla="*/ 2250599 h 5922628"/>
              <a:gd name="connsiteX28" fmla="*/ 11417417 w 11417417"/>
              <a:gd name="connsiteY28" fmla="*/ 2665183 h 5922628"/>
              <a:gd name="connsiteX29" fmla="*/ 11417417 w 11417417"/>
              <a:gd name="connsiteY29" fmla="*/ 3198219 h 5922628"/>
              <a:gd name="connsiteX30" fmla="*/ 11417417 w 11417417"/>
              <a:gd name="connsiteY30" fmla="*/ 3790482 h 5922628"/>
              <a:gd name="connsiteX31" fmla="*/ 11417417 w 11417417"/>
              <a:gd name="connsiteY31" fmla="*/ 4205066 h 5922628"/>
              <a:gd name="connsiteX32" fmla="*/ 11417417 w 11417417"/>
              <a:gd name="connsiteY32" fmla="*/ 4797329 h 5922628"/>
              <a:gd name="connsiteX33" fmla="*/ 11417417 w 11417417"/>
              <a:gd name="connsiteY33" fmla="*/ 5211913 h 5922628"/>
              <a:gd name="connsiteX34" fmla="*/ 11417417 w 11417417"/>
              <a:gd name="connsiteY34" fmla="*/ 5922628 h 5922628"/>
              <a:gd name="connsiteX35" fmla="*/ 10960720 w 11417417"/>
              <a:gd name="connsiteY35" fmla="*/ 5922628 h 5922628"/>
              <a:gd name="connsiteX36" fmla="*/ 10161501 w 11417417"/>
              <a:gd name="connsiteY36" fmla="*/ 5922628 h 5922628"/>
              <a:gd name="connsiteX37" fmla="*/ 9590630 w 11417417"/>
              <a:gd name="connsiteY37" fmla="*/ 5922628 h 5922628"/>
              <a:gd name="connsiteX38" fmla="*/ 9248108 w 11417417"/>
              <a:gd name="connsiteY38" fmla="*/ 5922628 h 5922628"/>
              <a:gd name="connsiteX39" fmla="*/ 9019759 w 11417417"/>
              <a:gd name="connsiteY39" fmla="*/ 5922628 h 5922628"/>
              <a:gd name="connsiteX40" fmla="*/ 8448889 w 11417417"/>
              <a:gd name="connsiteY40" fmla="*/ 5922628 h 5922628"/>
              <a:gd name="connsiteX41" fmla="*/ 8220540 w 11417417"/>
              <a:gd name="connsiteY41" fmla="*/ 5922628 h 5922628"/>
              <a:gd name="connsiteX42" fmla="*/ 7535495 w 11417417"/>
              <a:gd name="connsiteY42" fmla="*/ 5922628 h 5922628"/>
              <a:gd name="connsiteX43" fmla="*/ 7307147 w 11417417"/>
              <a:gd name="connsiteY43" fmla="*/ 5922628 h 5922628"/>
              <a:gd name="connsiteX44" fmla="*/ 6850450 w 11417417"/>
              <a:gd name="connsiteY44" fmla="*/ 5922628 h 5922628"/>
              <a:gd name="connsiteX45" fmla="*/ 6507928 w 11417417"/>
              <a:gd name="connsiteY45" fmla="*/ 5922628 h 5922628"/>
              <a:gd name="connsiteX46" fmla="*/ 5822883 w 11417417"/>
              <a:gd name="connsiteY46" fmla="*/ 5922628 h 5922628"/>
              <a:gd name="connsiteX47" fmla="*/ 5480360 w 11417417"/>
              <a:gd name="connsiteY47" fmla="*/ 5922628 h 5922628"/>
              <a:gd name="connsiteX48" fmla="*/ 5137838 w 11417417"/>
              <a:gd name="connsiteY48" fmla="*/ 5922628 h 5922628"/>
              <a:gd name="connsiteX49" fmla="*/ 4452793 w 11417417"/>
              <a:gd name="connsiteY49" fmla="*/ 5922628 h 5922628"/>
              <a:gd name="connsiteX50" fmla="*/ 3996096 w 11417417"/>
              <a:gd name="connsiteY50" fmla="*/ 5922628 h 5922628"/>
              <a:gd name="connsiteX51" fmla="*/ 3196877 w 11417417"/>
              <a:gd name="connsiteY51" fmla="*/ 5922628 h 5922628"/>
              <a:gd name="connsiteX52" fmla="*/ 2397658 w 11417417"/>
              <a:gd name="connsiteY52" fmla="*/ 5922628 h 5922628"/>
              <a:gd name="connsiteX53" fmla="*/ 2169309 w 11417417"/>
              <a:gd name="connsiteY53" fmla="*/ 5922628 h 5922628"/>
              <a:gd name="connsiteX54" fmla="*/ 1826787 w 11417417"/>
              <a:gd name="connsiteY54" fmla="*/ 5922628 h 5922628"/>
              <a:gd name="connsiteX55" fmla="*/ 1484264 w 11417417"/>
              <a:gd name="connsiteY55" fmla="*/ 5922628 h 5922628"/>
              <a:gd name="connsiteX56" fmla="*/ 1141742 w 11417417"/>
              <a:gd name="connsiteY56" fmla="*/ 5922628 h 5922628"/>
              <a:gd name="connsiteX57" fmla="*/ 0 w 11417417"/>
              <a:gd name="connsiteY57" fmla="*/ 5922628 h 5922628"/>
              <a:gd name="connsiteX58" fmla="*/ 0 w 11417417"/>
              <a:gd name="connsiteY58" fmla="*/ 5330365 h 5922628"/>
              <a:gd name="connsiteX59" fmla="*/ 0 w 11417417"/>
              <a:gd name="connsiteY59" fmla="*/ 4797329 h 5922628"/>
              <a:gd name="connsiteX60" fmla="*/ 0 w 11417417"/>
              <a:gd name="connsiteY60" fmla="*/ 4145840 h 5922628"/>
              <a:gd name="connsiteX61" fmla="*/ 0 w 11417417"/>
              <a:gd name="connsiteY61" fmla="*/ 3731256 h 5922628"/>
              <a:gd name="connsiteX62" fmla="*/ 0 w 11417417"/>
              <a:gd name="connsiteY62" fmla="*/ 3198219 h 5922628"/>
              <a:gd name="connsiteX63" fmla="*/ 0 w 11417417"/>
              <a:gd name="connsiteY63" fmla="*/ 2487504 h 5922628"/>
              <a:gd name="connsiteX64" fmla="*/ 0 w 11417417"/>
              <a:gd name="connsiteY64" fmla="*/ 1954467 h 5922628"/>
              <a:gd name="connsiteX65" fmla="*/ 0 w 11417417"/>
              <a:gd name="connsiteY65" fmla="*/ 1243752 h 5922628"/>
              <a:gd name="connsiteX66" fmla="*/ 0 w 11417417"/>
              <a:gd name="connsiteY66" fmla="*/ 651489 h 5922628"/>
              <a:gd name="connsiteX67" fmla="*/ 0 w 11417417"/>
              <a:gd name="connsiteY67" fmla="*/ 0 h 592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417417" h="5922628" extrusionOk="0">
                <a:moveTo>
                  <a:pt x="0" y="0"/>
                </a:moveTo>
                <a:cubicBezTo>
                  <a:pt x="265465" y="-39735"/>
                  <a:pt x="576845" y="64688"/>
                  <a:pt x="799219" y="0"/>
                </a:cubicBezTo>
                <a:cubicBezTo>
                  <a:pt x="1021593" y="-64688"/>
                  <a:pt x="977027" y="13299"/>
                  <a:pt x="1027568" y="0"/>
                </a:cubicBezTo>
                <a:cubicBezTo>
                  <a:pt x="1078109" y="-13299"/>
                  <a:pt x="1356665" y="49870"/>
                  <a:pt x="1484264" y="0"/>
                </a:cubicBezTo>
                <a:cubicBezTo>
                  <a:pt x="1611863" y="-49870"/>
                  <a:pt x="1926304" y="18705"/>
                  <a:pt x="2055135" y="0"/>
                </a:cubicBezTo>
                <a:cubicBezTo>
                  <a:pt x="2183966" y="-18705"/>
                  <a:pt x="2240903" y="37164"/>
                  <a:pt x="2397658" y="0"/>
                </a:cubicBezTo>
                <a:cubicBezTo>
                  <a:pt x="2554413" y="-37164"/>
                  <a:pt x="2688677" y="35073"/>
                  <a:pt x="2968528" y="0"/>
                </a:cubicBezTo>
                <a:cubicBezTo>
                  <a:pt x="3248379" y="-35073"/>
                  <a:pt x="3499750" y="8862"/>
                  <a:pt x="3653573" y="0"/>
                </a:cubicBezTo>
                <a:cubicBezTo>
                  <a:pt x="3807396" y="-8862"/>
                  <a:pt x="3807560" y="9550"/>
                  <a:pt x="3881922" y="0"/>
                </a:cubicBezTo>
                <a:cubicBezTo>
                  <a:pt x="3956284" y="-9550"/>
                  <a:pt x="4185375" y="13761"/>
                  <a:pt x="4338618" y="0"/>
                </a:cubicBezTo>
                <a:cubicBezTo>
                  <a:pt x="4491861" y="-13761"/>
                  <a:pt x="4538293" y="25506"/>
                  <a:pt x="4681141" y="0"/>
                </a:cubicBezTo>
                <a:cubicBezTo>
                  <a:pt x="4823989" y="-25506"/>
                  <a:pt x="5147929" y="14238"/>
                  <a:pt x="5366186" y="0"/>
                </a:cubicBezTo>
                <a:cubicBezTo>
                  <a:pt x="5584444" y="-14238"/>
                  <a:pt x="5727840" y="21314"/>
                  <a:pt x="5937057" y="0"/>
                </a:cubicBezTo>
                <a:cubicBezTo>
                  <a:pt x="6146274" y="-21314"/>
                  <a:pt x="6109734" y="14299"/>
                  <a:pt x="6165405" y="0"/>
                </a:cubicBezTo>
                <a:cubicBezTo>
                  <a:pt x="6221076" y="-14299"/>
                  <a:pt x="6473977" y="39868"/>
                  <a:pt x="6736276" y="0"/>
                </a:cubicBezTo>
                <a:cubicBezTo>
                  <a:pt x="6998575" y="-39868"/>
                  <a:pt x="7072317" y="36832"/>
                  <a:pt x="7192973" y="0"/>
                </a:cubicBezTo>
                <a:cubicBezTo>
                  <a:pt x="7313629" y="-36832"/>
                  <a:pt x="7627375" y="11582"/>
                  <a:pt x="7878018" y="0"/>
                </a:cubicBezTo>
                <a:cubicBezTo>
                  <a:pt x="8128662" y="-11582"/>
                  <a:pt x="8188237" y="53227"/>
                  <a:pt x="8334714" y="0"/>
                </a:cubicBezTo>
                <a:cubicBezTo>
                  <a:pt x="8481191" y="-53227"/>
                  <a:pt x="8803129" y="42805"/>
                  <a:pt x="9019759" y="0"/>
                </a:cubicBezTo>
                <a:cubicBezTo>
                  <a:pt x="9236390" y="-42805"/>
                  <a:pt x="9280167" y="4314"/>
                  <a:pt x="9362282" y="0"/>
                </a:cubicBezTo>
                <a:cubicBezTo>
                  <a:pt x="9444397" y="-4314"/>
                  <a:pt x="9597812" y="10779"/>
                  <a:pt x="9704804" y="0"/>
                </a:cubicBezTo>
                <a:cubicBezTo>
                  <a:pt x="9811796" y="-10779"/>
                  <a:pt x="9915614" y="7025"/>
                  <a:pt x="10047327" y="0"/>
                </a:cubicBezTo>
                <a:cubicBezTo>
                  <a:pt x="10179040" y="-7025"/>
                  <a:pt x="10230006" y="17586"/>
                  <a:pt x="10389849" y="0"/>
                </a:cubicBezTo>
                <a:cubicBezTo>
                  <a:pt x="10549692" y="-17586"/>
                  <a:pt x="11205882" y="14513"/>
                  <a:pt x="11417417" y="0"/>
                </a:cubicBezTo>
                <a:cubicBezTo>
                  <a:pt x="11463355" y="242455"/>
                  <a:pt x="11415297" y="405510"/>
                  <a:pt x="11417417" y="533037"/>
                </a:cubicBezTo>
                <a:cubicBezTo>
                  <a:pt x="11419537" y="660564"/>
                  <a:pt x="11399744" y="981848"/>
                  <a:pt x="11417417" y="1184526"/>
                </a:cubicBezTo>
                <a:cubicBezTo>
                  <a:pt x="11435090" y="1387204"/>
                  <a:pt x="11371447" y="1464989"/>
                  <a:pt x="11417417" y="1599110"/>
                </a:cubicBezTo>
                <a:cubicBezTo>
                  <a:pt x="11463387" y="1733231"/>
                  <a:pt x="11345215" y="2110448"/>
                  <a:pt x="11417417" y="2250599"/>
                </a:cubicBezTo>
                <a:cubicBezTo>
                  <a:pt x="11489619" y="2390750"/>
                  <a:pt x="11381216" y="2548593"/>
                  <a:pt x="11417417" y="2665183"/>
                </a:cubicBezTo>
                <a:cubicBezTo>
                  <a:pt x="11453618" y="2781773"/>
                  <a:pt x="11377766" y="2942228"/>
                  <a:pt x="11417417" y="3198219"/>
                </a:cubicBezTo>
                <a:cubicBezTo>
                  <a:pt x="11457068" y="3454210"/>
                  <a:pt x="11352563" y="3567877"/>
                  <a:pt x="11417417" y="3790482"/>
                </a:cubicBezTo>
                <a:cubicBezTo>
                  <a:pt x="11482271" y="4013087"/>
                  <a:pt x="11411098" y="4056527"/>
                  <a:pt x="11417417" y="4205066"/>
                </a:cubicBezTo>
                <a:cubicBezTo>
                  <a:pt x="11423736" y="4353605"/>
                  <a:pt x="11353460" y="4656176"/>
                  <a:pt x="11417417" y="4797329"/>
                </a:cubicBezTo>
                <a:cubicBezTo>
                  <a:pt x="11481374" y="4938482"/>
                  <a:pt x="11391565" y="5055347"/>
                  <a:pt x="11417417" y="5211913"/>
                </a:cubicBezTo>
                <a:cubicBezTo>
                  <a:pt x="11443269" y="5368479"/>
                  <a:pt x="11357927" y="5666601"/>
                  <a:pt x="11417417" y="5922628"/>
                </a:cubicBezTo>
                <a:cubicBezTo>
                  <a:pt x="11191567" y="5947435"/>
                  <a:pt x="11091814" y="5871565"/>
                  <a:pt x="10960720" y="5922628"/>
                </a:cubicBezTo>
                <a:cubicBezTo>
                  <a:pt x="10829626" y="5973691"/>
                  <a:pt x="10447038" y="5898920"/>
                  <a:pt x="10161501" y="5922628"/>
                </a:cubicBezTo>
                <a:cubicBezTo>
                  <a:pt x="9875964" y="5946336"/>
                  <a:pt x="9851640" y="5867305"/>
                  <a:pt x="9590630" y="5922628"/>
                </a:cubicBezTo>
                <a:cubicBezTo>
                  <a:pt x="9329620" y="5977951"/>
                  <a:pt x="9372235" y="5901187"/>
                  <a:pt x="9248108" y="5922628"/>
                </a:cubicBezTo>
                <a:cubicBezTo>
                  <a:pt x="9123981" y="5944069"/>
                  <a:pt x="9110774" y="5910655"/>
                  <a:pt x="9019759" y="5922628"/>
                </a:cubicBezTo>
                <a:cubicBezTo>
                  <a:pt x="8928744" y="5934601"/>
                  <a:pt x="8613628" y="5866422"/>
                  <a:pt x="8448889" y="5922628"/>
                </a:cubicBezTo>
                <a:cubicBezTo>
                  <a:pt x="8284150" y="5978834"/>
                  <a:pt x="8292356" y="5903340"/>
                  <a:pt x="8220540" y="5922628"/>
                </a:cubicBezTo>
                <a:cubicBezTo>
                  <a:pt x="8148724" y="5941916"/>
                  <a:pt x="7680424" y="5893053"/>
                  <a:pt x="7535495" y="5922628"/>
                </a:cubicBezTo>
                <a:cubicBezTo>
                  <a:pt x="7390567" y="5952203"/>
                  <a:pt x="7410119" y="5919616"/>
                  <a:pt x="7307147" y="5922628"/>
                </a:cubicBezTo>
                <a:cubicBezTo>
                  <a:pt x="7204175" y="5925640"/>
                  <a:pt x="7067498" y="5918247"/>
                  <a:pt x="6850450" y="5922628"/>
                </a:cubicBezTo>
                <a:cubicBezTo>
                  <a:pt x="6633402" y="5927009"/>
                  <a:pt x="6670634" y="5906795"/>
                  <a:pt x="6507928" y="5922628"/>
                </a:cubicBezTo>
                <a:cubicBezTo>
                  <a:pt x="6345222" y="5938461"/>
                  <a:pt x="6165335" y="5849647"/>
                  <a:pt x="5822883" y="5922628"/>
                </a:cubicBezTo>
                <a:cubicBezTo>
                  <a:pt x="5480431" y="5995609"/>
                  <a:pt x="5556727" y="5916757"/>
                  <a:pt x="5480360" y="5922628"/>
                </a:cubicBezTo>
                <a:cubicBezTo>
                  <a:pt x="5403993" y="5928499"/>
                  <a:pt x="5268112" y="5902692"/>
                  <a:pt x="5137838" y="5922628"/>
                </a:cubicBezTo>
                <a:cubicBezTo>
                  <a:pt x="5007564" y="5942564"/>
                  <a:pt x="4793003" y="5878401"/>
                  <a:pt x="4452793" y="5922628"/>
                </a:cubicBezTo>
                <a:cubicBezTo>
                  <a:pt x="4112584" y="5966855"/>
                  <a:pt x="4099803" y="5886624"/>
                  <a:pt x="3996096" y="5922628"/>
                </a:cubicBezTo>
                <a:cubicBezTo>
                  <a:pt x="3892389" y="5958632"/>
                  <a:pt x="3480711" y="5914166"/>
                  <a:pt x="3196877" y="5922628"/>
                </a:cubicBezTo>
                <a:cubicBezTo>
                  <a:pt x="2913043" y="5931090"/>
                  <a:pt x="2777086" y="5904393"/>
                  <a:pt x="2397658" y="5922628"/>
                </a:cubicBezTo>
                <a:cubicBezTo>
                  <a:pt x="2018230" y="5940863"/>
                  <a:pt x="2249917" y="5897420"/>
                  <a:pt x="2169309" y="5922628"/>
                </a:cubicBezTo>
                <a:cubicBezTo>
                  <a:pt x="2088701" y="5947836"/>
                  <a:pt x="1979843" y="5887002"/>
                  <a:pt x="1826787" y="5922628"/>
                </a:cubicBezTo>
                <a:cubicBezTo>
                  <a:pt x="1673731" y="5958254"/>
                  <a:pt x="1648268" y="5895942"/>
                  <a:pt x="1484264" y="5922628"/>
                </a:cubicBezTo>
                <a:cubicBezTo>
                  <a:pt x="1320260" y="5949314"/>
                  <a:pt x="1227437" y="5906243"/>
                  <a:pt x="1141742" y="5922628"/>
                </a:cubicBezTo>
                <a:cubicBezTo>
                  <a:pt x="1056047" y="5939013"/>
                  <a:pt x="326355" y="5817515"/>
                  <a:pt x="0" y="5922628"/>
                </a:cubicBezTo>
                <a:cubicBezTo>
                  <a:pt x="-51645" y="5668790"/>
                  <a:pt x="7424" y="5575554"/>
                  <a:pt x="0" y="5330365"/>
                </a:cubicBezTo>
                <a:cubicBezTo>
                  <a:pt x="-7424" y="5085176"/>
                  <a:pt x="21705" y="4937246"/>
                  <a:pt x="0" y="4797329"/>
                </a:cubicBezTo>
                <a:cubicBezTo>
                  <a:pt x="-21705" y="4657412"/>
                  <a:pt x="23705" y="4318526"/>
                  <a:pt x="0" y="4145840"/>
                </a:cubicBezTo>
                <a:cubicBezTo>
                  <a:pt x="-23705" y="3973154"/>
                  <a:pt x="6427" y="3891048"/>
                  <a:pt x="0" y="3731256"/>
                </a:cubicBezTo>
                <a:cubicBezTo>
                  <a:pt x="-6427" y="3571464"/>
                  <a:pt x="17194" y="3398742"/>
                  <a:pt x="0" y="3198219"/>
                </a:cubicBezTo>
                <a:cubicBezTo>
                  <a:pt x="-17194" y="2997696"/>
                  <a:pt x="21589" y="2791744"/>
                  <a:pt x="0" y="2487504"/>
                </a:cubicBezTo>
                <a:cubicBezTo>
                  <a:pt x="-21589" y="2183264"/>
                  <a:pt x="5666" y="2214549"/>
                  <a:pt x="0" y="1954467"/>
                </a:cubicBezTo>
                <a:cubicBezTo>
                  <a:pt x="-5666" y="1694385"/>
                  <a:pt x="52233" y="1439870"/>
                  <a:pt x="0" y="1243752"/>
                </a:cubicBezTo>
                <a:cubicBezTo>
                  <a:pt x="-52233" y="1047634"/>
                  <a:pt x="14798" y="838153"/>
                  <a:pt x="0" y="651489"/>
                </a:cubicBezTo>
                <a:cubicBezTo>
                  <a:pt x="-14798" y="464825"/>
                  <a:pt x="52044" y="21094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1686429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C5879-EB88-41E4-B877-8975031908E9}"/>
              </a:ext>
            </a:extLst>
          </p:cNvPr>
          <p:cNvSpPr txBox="1"/>
          <p:nvPr/>
        </p:nvSpPr>
        <p:spPr>
          <a:xfrm>
            <a:off x="528506" y="879012"/>
            <a:ext cx="114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i="1" dirty="0"/>
              <a:t>팀 소개 및 역할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6DBCC78-DE8F-4315-AAA0-4E55B350E4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75" t="9052" r="23446" b="16962"/>
          <a:stretch/>
        </p:blipFill>
        <p:spPr>
          <a:xfrm>
            <a:off x="10767111" y="162046"/>
            <a:ext cx="1080000" cy="1283026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459BD24E-695C-4D27-9014-2B97E216BEAD}"/>
              </a:ext>
            </a:extLst>
          </p:cNvPr>
          <p:cNvGrpSpPr/>
          <p:nvPr/>
        </p:nvGrpSpPr>
        <p:grpSpPr>
          <a:xfrm>
            <a:off x="869581" y="2056368"/>
            <a:ext cx="2366406" cy="4116811"/>
            <a:chOff x="869581" y="2056368"/>
            <a:chExt cx="2366406" cy="4116811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5B5118E-85CD-4214-AA8E-F56CB466EDC4}"/>
                </a:ext>
              </a:extLst>
            </p:cNvPr>
            <p:cNvSpPr/>
            <p:nvPr/>
          </p:nvSpPr>
          <p:spPr>
            <a:xfrm>
              <a:off x="942407" y="2589723"/>
              <a:ext cx="2220754" cy="2259400"/>
            </a:xfrm>
            <a:prstGeom prst="ellipse">
              <a:avLst/>
            </a:prstGeom>
            <a:solidFill>
              <a:srgbClr val="F9F0E1"/>
            </a:solidFill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29E14C9-2116-4F16-B167-FB59CFA89A96}"/>
                </a:ext>
              </a:extLst>
            </p:cNvPr>
            <p:cNvSpPr/>
            <p:nvPr/>
          </p:nvSpPr>
          <p:spPr>
            <a:xfrm>
              <a:off x="1023784" y="5020491"/>
              <a:ext cx="2058001" cy="11526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팀장</a:t>
              </a: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, 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발표</a:t>
              </a:r>
              <a:endPara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마이페이지 구현</a:t>
              </a:r>
              <a:endPara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-UI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구성</a:t>
              </a:r>
              <a:endPara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438A7D86-2B81-4741-9C06-79CE37365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839" b="97246" l="4520" r="96328">
                          <a14:foregroundMark x1="24294" y1="94068" x2="24294" y2="94068"/>
                          <a14:foregroundMark x1="21186" y1="97246" x2="21186" y2="97246"/>
                          <a14:foregroundMark x1="53390" y1="88347" x2="53390" y2="88347"/>
                          <a14:foregroundMark x1="63559" y1="79661" x2="63559" y2="79661"/>
                          <a14:foregroundMark x1="63277" y1="86441" x2="60734" y2="87500"/>
                          <a14:foregroundMark x1="51977" y1="85805" x2="51977" y2="85805"/>
                          <a14:foregroundMark x1="34463" y1="82415" x2="32768" y2="81992"/>
                          <a14:foregroundMark x1="58757" y1="85381" x2="60734" y2="86017"/>
                          <a14:foregroundMark x1="55085" y1="83475" x2="21469" y2="76695"/>
                          <a14:foregroundMark x1="21469" y1="76695" x2="57627" y2="96398"/>
                          <a14:foregroundMark x1="57627" y1="96398" x2="94350" y2="94280"/>
                          <a14:foregroundMark x1="94350" y1="94280" x2="63277" y2="80508"/>
                          <a14:foregroundMark x1="63277" y1="80508" x2="15537" y2="81780"/>
                          <a14:foregroundMark x1="15537" y1="81780" x2="51412" y2="90678"/>
                          <a14:foregroundMark x1="51412" y1="90678" x2="9040" y2="78602"/>
                          <a14:foregroundMark x1="9040" y1="78602" x2="50282" y2="86017"/>
                          <a14:foregroundMark x1="50282" y1="86017" x2="27966" y2="82415"/>
                          <a14:foregroundMark x1="15819" y1="73305" x2="9605" y2="83051"/>
                          <a14:foregroundMark x1="14689" y1="69280" x2="35593" y2="86653"/>
                          <a14:foregroundMark x1="12429" y1="79873" x2="12429" y2="79873"/>
                          <a14:foregroundMark x1="4520" y1="86653" x2="5367" y2="87924"/>
                          <a14:foregroundMark x1="5650" y1="87924" x2="5650" y2="87924"/>
                          <a14:foregroundMark x1="16949" y1="89831" x2="16949" y2="89831"/>
                          <a14:foregroundMark x1="31073" y1="69492" x2="31073" y2="69492"/>
                          <a14:foregroundMark x1="33898" y1="69068" x2="33898" y2="69068"/>
                          <a14:foregroundMark x1="66949" y1="73305" x2="66949" y2="73305"/>
                          <a14:foregroundMark x1="93503" y1="77542" x2="93503" y2="77542"/>
                          <a14:foregroundMark x1="89548" y1="77542" x2="89548" y2="77542"/>
                          <a14:foregroundMark x1="90113" y1="86653" x2="90113" y2="86653"/>
                          <a14:foregroundMark x1="94350" y1="86653" x2="94350" y2="86653"/>
                          <a14:foregroundMark x1="91243" y1="77119" x2="91243" y2="77119"/>
                          <a14:foregroundMark x1="84181" y1="67161" x2="91808" y2="88983"/>
                          <a14:foregroundMark x1="92090" y1="75847" x2="92090" y2="75847"/>
                          <a14:foregroundMark x1="95198" y1="77119" x2="96045" y2="79873"/>
                          <a14:foregroundMark x1="96045" y1="82203" x2="96045" y2="82203"/>
                          <a14:foregroundMark x1="96610" y1="83051" x2="96610" y2="85593"/>
                          <a14:foregroundMark x1="96045" y1="87712" x2="95480" y2="89831"/>
                          <a14:foregroundMark x1="11299" y1="69280" x2="11299" y2="69280"/>
                          <a14:foregroundMark x1="47458" y1="7839" x2="47458" y2="7839"/>
                          <a14:foregroundMark x1="47175" y1="9322" x2="47175" y2="932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50782" y="2193603"/>
              <a:ext cx="1404000" cy="1872000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6D96A682-FF4E-4AA5-8F3A-BD4F982B4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1473" y="2056368"/>
              <a:ext cx="382618" cy="382616"/>
            </a:xfrm>
            <a:prstGeom prst="rect">
              <a:avLst/>
            </a:prstGeom>
          </p:spPr>
        </p:pic>
        <p:sp>
          <p:nvSpPr>
            <p:cNvPr id="15" name="양쪽 모서리가 둥근 사각형 31">
              <a:extLst>
                <a:ext uri="{FF2B5EF4-FFF2-40B4-BE49-F238E27FC236}">
                  <a16:creationId xmlns:a16="http://schemas.microsoft.com/office/drawing/2014/main" id="{51305D5D-26D1-480E-94A0-CA5783821274}"/>
                </a:ext>
              </a:extLst>
            </p:cNvPr>
            <p:cNvSpPr/>
            <p:nvPr/>
          </p:nvSpPr>
          <p:spPr>
            <a:xfrm>
              <a:off x="869581" y="4044054"/>
              <a:ext cx="2366406" cy="1003935"/>
            </a:xfrm>
            <a:prstGeom prst="round2SameRect">
              <a:avLst/>
            </a:prstGeom>
            <a:solidFill>
              <a:srgbClr val="FFCD2F"/>
            </a:solidFill>
            <a:ln w="28575">
              <a:noFill/>
            </a:ln>
            <a:effectLst>
              <a:outerShdw blurRad="50800" dist="381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solidFill>
                    <a:schemeClr val="tx1"/>
                  </a:solidFill>
                </a:rPr>
                <a:t>김 소 원</a:t>
              </a:r>
              <a:endParaRPr lang="en-US" altLang="ko-KR" sz="2000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2018112817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0540048-FD20-4C7C-A9F6-D80DCF7898B1}"/>
              </a:ext>
            </a:extLst>
          </p:cNvPr>
          <p:cNvGrpSpPr/>
          <p:nvPr/>
        </p:nvGrpSpPr>
        <p:grpSpPr>
          <a:xfrm>
            <a:off x="3645530" y="2172054"/>
            <a:ext cx="2366406" cy="4001125"/>
            <a:chOff x="3548336" y="2172054"/>
            <a:chExt cx="2366406" cy="400112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B368790-1A8F-4A12-872D-1A25228A1E5C}"/>
                </a:ext>
              </a:extLst>
            </p:cNvPr>
            <p:cNvSpPr/>
            <p:nvPr/>
          </p:nvSpPr>
          <p:spPr>
            <a:xfrm>
              <a:off x="3621162" y="2589723"/>
              <a:ext cx="2220754" cy="2259400"/>
            </a:xfrm>
            <a:prstGeom prst="ellipse">
              <a:avLst/>
            </a:prstGeom>
            <a:solidFill>
              <a:srgbClr val="F9F0E1"/>
            </a:solidFill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32BF1DC-773D-4A51-9343-B398C2C76002}"/>
                </a:ext>
              </a:extLst>
            </p:cNvPr>
            <p:cNvSpPr/>
            <p:nvPr/>
          </p:nvSpPr>
          <p:spPr>
            <a:xfrm>
              <a:off x="3702539" y="5020491"/>
              <a:ext cx="2058001" cy="11526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지도 구현</a:t>
              </a:r>
              <a:endPara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동영상 제작</a:t>
              </a:r>
              <a:endPara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아이콘 디자인</a:t>
              </a:r>
              <a:endPara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F8494053-B3AA-49F7-A763-C44B932C5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249" b="97110" l="3077" r="96154">
                          <a14:foregroundMark x1="41538" y1="9249" x2="41538" y2="9249"/>
                          <a14:foregroundMark x1="58462" y1="10405" x2="58462" y2="10405"/>
                          <a14:foregroundMark x1="45385" y1="11561" x2="45385" y2="11561"/>
                          <a14:foregroundMark x1="59231" y1="10405" x2="59231" y2="10405"/>
                          <a14:foregroundMark x1="53077" y1="10405" x2="53077" y2="10405"/>
                          <a14:foregroundMark x1="65385" y1="18497" x2="65385" y2="18497"/>
                          <a14:foregroundMark x1="74615" y1="47399" x2="74615" y2="47399"/>
                          <a14:foregroundMark x1="71538" y1="57225" x2="71538" y2="57225"/>
                          <a14:foregroundMark x1="70769" y1="60116" x2="79231" y2="82081"/>
                          <a14:foregroundMark x1="80000" y1="82659" x2="80000" y2="82659"/>
                          <a14:foregroundMark x1="75385" y1="69364" x2="45385" y2="85549"/>
                          <a14:foregroundMark x1="45385" y1="85549" x2="11538" y2="90751"/>
                          <a14:foregroundMark x1="11538" y1="90751" x2="32308" y2="87283"/>
                          <a14:foregroundMark x1="68462" y1="87283" x2="25385" y2="91908"/>
                          <a14:foregroundMark x1="25385" y1="91908" x2="59231" y2="91329"/>
                          <a14:foregroundMark x1="59231" y1="91329" x2="6923" y2="88439"/>
                          <a14:foregroundMark x1="6923" y1="88439" x2="90000" y2="86127"/>
                          <a14:foregroundMark x1="90000" y1="86127" x2="64615" y2="86705"/>
                          <a14:foregroundMark x1="86923" y1="83815" x2="24615" y2="85549"/>
                          <a14:foregroundMark x1="24615" y1="85549" x2="81538" y2="86705"/>
                          <a14:foregroundMark x1="81538" y1="86705" x2="12308" y2="86705"/>
                          <a14:foregroundMark x1="12308" y1="86705" x2="64615" y2="88439"/>
                          <a14:foregroundMark x1="64615" y1="88439" x2="13077" y2="94220"/>
                          <a14:foregroundMark x1="13077" y1="94220" x2="7692" y2="76879"/>
                          <a14:foregroundMark x1="89231" y1="77457" x2="82308" y2="76879"/>
                          <a14:foregroundMark x1="92308" y1="76301" x2="93846" y2="76301"/>
                          <a14:foregroundMark x1="93846" y1="76879" x2="94615" y2="79769"/>
                          <a14:foregroundMark x1="95385" y1="81503" x2="95385" y2="81503"/>
                          <a14:foregroundMark x1="13077" y1="71098" x2="13077" y2="71098"/>
                          <a14:foregroundMark x1="16154" y1="68786" x2="16154" y2="68786"/>
                          <a14:foregroundMark x1="4615" y1="74566" x2="4615" y2="74566"/>
                          <a14:foregroundMark x1="90000" y1="94798" x2="90000" y2="94798"/>
                          <a14:foregroundMark x1="92308" y1="96532" x2="92308" y2="96532"/>
                          <a14:foregroundMark x1="96154" y1="97110" x2="96154" y2="97110"/>
                          <a14:foregroundMark x1="87692" y1="72254" x2="87692" y2="72254"/>
                          <a14:foregroundMark x1="93077" y1="72832" x2="93077" y2="72832"/>
                          <a14:foregroundMark x1="84615" y1="70520" x2="84615" y2="70520"/>
                          <a14:foregroundMark x1="86923" y1="68786" x2="86923" y2="687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28186" y="2172054"/>
              <a:ext cx="1406705" cy="1872000"/>
            </a:xfrm>
            <a:prstGeom prst="rect">
              <a:avLst/>
            </a:prstGeom>
          </p:spPr>
        </p:pic>
        <p:sp>
          <p:nvSpPr>
            <p:cNvPr id="38" name="양쪽 모서리가 둥근 사각형 31">
              <a:extLst>
                <a:ext uri="{FF2B5EF4-FFF2-40B4-BE49-F238E27FC236}">
                  <a16:creationId xmlns:a16="http://schemas.microsoft.com/office/drawing/2014/main" id="{523910B6-0785-4FA2-BE99-311F56764CF8}"/>
                </a:ext>
              </a:extLst>
            </p:cNvPr>
            <p:cNvSpPr/>
            <p:nvPr/>
          </p:nvSpPr>
          <p:spPr>
            <a:xfrm>
              <a:off x="3548336" y="4044054"/>
              <a:ext cx="2366406" cy="1003935"/>
            </a:xfrm>
            <a:prstGeom prst="round2SameRect">
              <a:avLst/>
            </a:prstGeom>
            <a:solidFill>
              <a:srgbClr val="FFCD2F"/>
            </a:solidFill>
            <a:ln w="28575">
              <a:noFill/>
            </a:ln>
            <a:effectLst>
              <a:outerShdw blurRad="50800" dist="381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solidFill>
                    <a:schemeClr val="tx1"/>
                  </a:solidFill>
                </a:rPr>
                <a:t>김 주 은</a:t>
              </a:r>
              <a:endParaRPr lang="en-US" altLang="ko-KR" sz="2000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2018113621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3D9B39F-FF3C-40C8-8742-3F077AFD81F7}"/>
              </a:ext>
            </a:extLst>
          </p:cNvPr>
          <p:cNvGrpSpPr/>
          <p:nvPr/>
        </p:nvGrpSpPr>
        <p:grpSpPr>
          <a:xfrm>
            <a:off x="6421479" y="2172054"/>
            <a:ext cx="2520609" cy="4001125"/>
            <a:chOff x="6266835" y="2172054"/>
            <a:chExt cx="2520609" cy="400112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F354133-0552-463F-B2AD-456BCBCCC77F}"/>
                </a:ext>
              </a:extLst>
            </p:cNvPr>
            <p:cNvSpPr/>
            <p:nvPr/>
          </p:nvSpPr>
          <p:spPr>
            <a:xfrm>
              <a:off x="6339661" y="2589723"/>
              <a:ext cx="2220754" cy="2259400"/>
            </a:xfrm>
            <a:prstGeom prst="ellipse">
              <a:avLst/>
            </a:prstGeom>
            <a:solidFill>
              <a:srgbClr val="F9F0E1"/>
            </a:solidFill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2F9E21B-FA57-4BE2-933C-CE8B39BC251D}"/>
                </a:ext>
              </a:extLst>
            </p:cNvPr>
            <p:cNvSpPr/>
            <p:nvPr/>
          </p:nvSpPr>
          <p:spPr>
            <a:xfrm>
              <a:off x="6421038" y="5020491"/>
              <a:ext cx="2366406" cy="11526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프로젝트 총 관리</a:t>
              </a:r>
              <a:endPara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데이터베이스 구축</a:t>
              </a:r>
              <a:endPara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-UI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구성</a:t>
              </a:r>
              <a:endPara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CE6139EC-6BCB-49C2-8216-02846351E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8542" b="97292" l="3481" r="95315">
                          <a14:foregroundMark x1="50201" y1="9271" x2="50201" y2="9271"/>
                          <a14:foregroundMark x1="56091" y1="10417" x2="56091" y2="10417"/>
                          <a14:foregroundMark x1="40295" y1="96250" x2="40295" y2="96250"/>
                          <a14:foregroundMark x1="3882" y1="84792" x2="3882" y2="84792"/>
                          <a14:foregroundMark x1="5756" y1="77604" x2="5756" y2="77604"/>
                          <a14:foregroundMark x1="7764" y1="97188" x2="7764" y2="97188"/>
                          <a14:foregroundMark x1="6292" y1="95417" x2="6292" y2="95417"/>
                          <a14:foregroundMark x1="91299" y1="95417" x2="91299" y2="95417"/>
                          <a14:foregroundMark x1="82463" y1="96458" x2="82463" y2="96458"/>
                          <a14:foregroundMark x1="95315" y1="95833" x2="95315" y2="95833"/>
                          <a14:foregroundMark x1="92771" y1="88750" x2="92771" y2="88750"/>
                          <a14:foregroundMark x1="93842" y1="80729" x2="93842" y2="80729"/>
                          <a14:foregroundMark x1="92369" y1="89063" x2="92369" y2="89063"/>
                          <a14:foregroundMark x1="91299" y1="94896" x2="90495" y2="95000"/>
                          <a14:foregroundMark x1="75502" y1="95521" x2="75502" y2="95521"/>
                          <a14:foregroundMark x1="72289" y1="95625" x2="72289" y2="95625"/>
                          <a14:foregroundMark x1="65060" y1="95000" x2="65060" y2="95000"/>
                          <a14:foregroundMark x1="69210" y1="97292" x2="69210" y2="97292"/>
                          <a14:foregroundMark x1="65194" y1="96250" x2="65194" y2="96250"/>
                          <a14:foregroundMark x1="67336" y1="96354" x2="67336" y2="96354"/>
                          <a14:foregroundMark x1="53815" y1="8542" x2="53815" y2="8542"/>
                          <a14:foregroundMark x1="56359" y1="8542" x2="56359" y2="854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721713" y="2172054"/>
              <a:ext cx="1456650" cy="1872000"/>
            </a:xfrm>
            <a:prstGeom prst="rect">
              <a:avLst/>
            </a:prstGeom>
          </p:spPr>
        </p:pic>
        <p:sp>
          <p:nvSpPr>
            <p:cNvPr id="43" name="양쪽 모서리가 둥근 사각형 31">
              <a:extLst>
                <a:ext uri="{FF2B5EF4-FFF2-40B4-BE49-F238E27FC236}">
                  <a16:creationId xmlns:a16="http://schemas.microsoft.com/office/drawing/2014/main" id="{D4A8A2F1-C17C-4993-A2B6-8D99F16DEA43}"/>
                </a:ext>
              </a:extLst>
            </p:cNvPr>
            <p:cNvSpPr/>
            <p:nvPr/>
          </p:nvSpPr>
          <p:spPr>
            <a:xfrm>
              <a:off x="6266835" y="4044054"/>
              <a:ext cx="2366406" cy="1003935"/>
            </a:xfrm>
            <a:prstGeom prst="round2SameRect">
              <a:avLst/>
            </a:prstGeom>
            <a:solidFill>
              <a:srgbClr val="FFCD2F"/>
            </a:solidFill>
            <a:ln w="28575">
              <a:noFill/>
            </a:ln>
            <a:effectLst>
              <a:outerShdw blurRad="50800" dist="381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solidFill>
                    <a:schemeClr val="tx1"/>
                  </a:solidFill>
                </a:rPr>
                <a:t>서 하 린</a:t>
              </a:r>
              <a:endParaRPr lang="en-US" altLang="ko-KR" sz="2000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2018116038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71A210C-4B4C-46D3-8B79-CE482DB158B3}"/>
              </a:ext>
            </a:extLst>
          </p:cNvPr>
          <p:cNvGrpSpPr/>
          <p:nvPr/>
        </p:nvGrpSpPr>
        <p:grpSpPr>
          <a:xfrm>
            <a:off x="9197428" y="2172054"/>
            <a:ext cx="2366406" cy="4001125"/>
            <a:chOff x="9018897" y="2172054"/>
            <a:chExt cx="2366406" cy="4001125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05302ADB-E81C-4650-8D1A-B06C182EF36C}"/>
                </a:ext>
              </a:extLst>
            </p:cNvPr>
            <p:cNvSpPr/>
            <p:nvPr/>
          </p:nvSpPr>
          <p:spPr>
            <a:xfrm>
              <a:off x="9091723" y="2589723"/>
              <a:ext cx="2220754" cy="2259400"/>
            </a:xfrm>
            <a:prstGeom prst="ellipse">
              <a:avLst/>
            </a:prstGeom>
            <a:solidFill>
              <a:srgbClr val="F9F0E1"/>
            </a:solidFill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A9C043A-6569-4C59-95E4-942D709C6949}"/>
                </a:ext>
              </a:extLst>
            </p:cNvPr>
            <p:cNvSpPr/>
            <p:nvPr/>
          </p:nvSpPr>
          <p:spPr>
            <a:xfrm>
              <a:off x="9173100" y="5020491"/>
              <a:ext cx="2058001" cy="11526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자료 정리</a:t>
              </a:r>
              <a:endPara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이미지 처리</a:t>
              </a: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(OCR)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-</a:t>
              </a:r>
              <a:r>
                <a:rPr lang="en-US" altLang="ko-KR" sz="16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github</a:t>
              </a:r>
              <a:r>
                <a:rPr lang="ko-KR" alt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관리</a:t>
              </a:r>
              <a:endPara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pic>
          <p:nvPicPr>
            <p:cNvPr id="33" name="그림 32" descr="의류, 사람, 실내, 서있는이(가) 표시된 사진&#10;&#10;자동 생성된 설명">
              <a:extLst>
                <a:ext uri="{FF2B5EF4-FFF2-40B4-BE49-F238E27FC236}">
                  <a16:creationId xmlns:a16="http://schemas.microsoft.com/office/drawing/2014/main" id="{38F512CD-1D75-4BEF-BEE7-0C25F9127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8621" b="98276" l="1613" r="97177">
                          <a14:foregroundMark x1="43548" y1="8621" x2="43548" y2="8621"/>
                          <a14:foregroundMark x1="6855" y1="74765" x2="32056" y2="96082"/>
                          <a14:foregroundMark x1="32056" y1="96082" x2="67742" y2="95455"/>
                          <a14:foregroundMark x1="67742" y1="95455" x2="94355" y2="80408"/>
                          <a14:foregroundMark x1="94355" y1="80408" x2="82056" y2="72571"/>
                          <a14:foregroundMark x1="60282" y1="86050" x2="60282" y2="86050"/>
                          <a14:foregroundMark x1="66331" y1="91066" x2="66331" y2="91066"/>
                          <a14:foregroundMark x1="57863" y1="96395" x2="57863" y2="96395"/>
                          <a14:foregroundMark x1="62500" y1="88871" x2="62500" y2="88871"/>
                          <a14:foregroundMark x1="62097" y1="89969" x2="62097" y2="89969"/>
                          <a14:foregroundMark x1="7460" y1="85110" x2="7460" y2="85110"/>
                          <a14:foregroundMark x1="7460" y1="85110" x2="7056" y2="84483"/>
                          <a14:foregroundMark x1="4839" y1="81975" x2="4637" y2="81191"/>
                          <a14:foregroundMark x1="4637" y1="80721" x2="4637" y2="80721"/>
                          <a14:foregroundMark x1="5242" y1="78527" x2="5242" y2="78527"/>
                          <a14:foregroundMark x1="4637" y1="77900" x2="4435" y2="76646"/>
                          <a14:foregroundMark x1="4435" y1="76489" x2="4435" y2="76489"/>
                          <a14:foregroundMark x1="1613" y1="74295" x2="1613" y2="74295"/>
                          <a14:foregroundMark x1="4032" y1="74608" x2="4032" y2="74608"/>
                          <a14:foregroundMark x1="3831" y1="74922" x2="3831" y2="74922"/>
                          <a14:foregroundMark x1="2419" y1="98276" x2="2419" y2="98276"/>
                          <a14:foregroundMark x1="2419" y1="98276" x2="2419" y2="98276"/>
                          <a14:foregroundMark x1="94758" y1="91223" x2="94758" y2="91223"/>
                          <a14:foregroundMark x1="94758" y1="91223" x2="94758" y2="91223"/>
                          <a14:foregroundMark x1="94758" y1="91223" x2="94758" y2="91223"/>
                          <a14:foregroundMark x1="94153" y1="82759" x2="94153" y2="82759"/>
                          <a14:foregroundMark x1="96573" y1="78213" x2="96573" y2="78213"/>
                          <a14:foregroundMark x1="96976" y1="77429" x2="96976" y2="77429"/>
                          <a14:foregroundMark x1="97177" y1="77116" x2="96774" y2="7680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4426" y="2172054"/>
              <a:ext cx="1455348" cy="1872000"/>
            </a:xfrm>
            <a:prstGeom prst="rect">
              <a:avLst/>
            </a:prstGeom>
          </p:spPr>
        </p:pic>
        <p:sp>
          <p:nvSpPr>
            <p:cNvPr id="47" name="양쪽 모서리가 둥근 사각형 31">
              <a:extLst>
                <a:ext uri="{FF2B5EF4-FFF2-40B4-BE49-F238E27FC236}">
                  <a16:creationId xmlns:a16="http://schemas.microsoft.com/office/drawing/2014/main" id="{45760AA3-A7D9-4352-9EF1-6B6A3FB909C9}"/>
                </a:ext>
              </a:extLst>
            </p:cNvPr>
            <p:cNvSpPr/>
            <p:nvPr/>
          </p:nvSpPr>
          <p:spPr>
            <a:xfrm>
              <a:off x="9018897" y="4044054"/>
              <a:ext cx="2366406" cy="1003935"/>
            </a:xfrm>
            <a:prstGeom prst="round2SameRect">
              <a:avLst/>
            </a:prstGeom>
            <a:solidFill>
              <a:srgbClr val="FFCD2F"/>
            </a:solidFill>
            <a:ln w="28575">
              <a:noFill/>
            </a:ln>
            <a:effectLst>
              <a:outerShdw blurRad="50800" dist="381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solidFill>
                    <a:schemeClr val="tx1"/>
                  </a:solidFill>
                </a:rPr>
                <a:t>장 예 은</a:t>
              </a:r>
              <a:r>
                <a:rPr lang="en-US" altLang="ko-KR" sz="2000" b="1" dirty="0">
                  <a:solidFill>
                    <a:schemeClr val="tx1"/>
                  </a:solidFill>
                </a:rPr>
                <a:t>2018110709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076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0A6D9D-BB0A-4864-9262-37F78F3E6A21}"/>
              </a:ext>
            </a:extLst>
          </p:cNvPr>
          <p:cNvSpPr/>
          <p:nvPr/>
        </p:nvSpPr>
        <p:spPr>
          <a:xfrm>
            <a:off x="528506" y="620785"/>
            <a:ext cx="11417417" cy="5922628"/>
          </a:xfrm>
          <a:custGeom>
            <a:avLst/>
            <a:gdLst>
              <a:gd name="connsiteX0" fmla="*/ 0 w 11417417"/>
              <a:gd name="connsiteY0" fmla="*/ 0 h 5922628"/>
              <a:gd name="connsiteX1" fmla="*/ 799219 w 11417417"/>
              <a:gd name="connsiteY1" fmla="*/ 0 h 5922628"/>
              <a:gd name="connsiteX2" fmla="*/ 1027568 w 11417417"/>
              <a:gd name="connsiteY2" fmla="*/ 0 h 5922628"/>
              <a:gd name="connsiteX3" fmla="*/ 1484264 w 11417417"/>
              <a:gd name="connsiteY3" fmla="*/ 0 h 5922628"/>
              <a:gd name="connsiteX4" fmla="*/ 2055135 w 11417417"/>
              <a:gd name="connsiteY4" fmla="*/ 0 h 5922628"/>
              <a:gd name="connsiteX5" fmla="*/ 2397658 w 11417417"/>
              <a:gd name="connsiteY5" fmla="*/ 0 h 5922628"/>
              <a:gd name="connsiteX6" fmla="*/ 2968528 w 11417417"/>
              <a:gd name="connsiteY6" fmla="*/ 0 h 5922628"/>
              <a:gd name="connsiteX7" fmla="*/ 3653573 w 11417417"/>
              <a:gd name="connsiteY7" fmla="*/ 0 h 5922628"/>
              <a:gd name="connsiteX8" fmla="*/ 3881922 w 11417417"/>
              <a:gd name="connsiteY8" fmla="*/ 0 h 5922628"/>
              <a:gd name="connsiteX9" fmla="*/ 4338618 w 11417417"/>
              <a:gd name="connsiteY9" fmla="*/ 0 h 5922628"/>
              <a:gd name="connsiteX10" fmla="*/ 4681141 w 11417417"/>
              <a:gd name="connsiteY10" fmla="*/ 0 h 5922628"/>
              <a:gd name="connsiteX11" fmla="*/ 5366186 w 11417417"/>
              <a:gd name="connsiteY11" fmla="*/ 0 h 5922628"/>
              <a:gd name="connsiteX12" fmla="*/ 5937057 w 11417417"/>
              <a:gd name="connsiteY12" fmla="*/ 0 h 5922628"/>
              <a:gd name="connsiteX13" fmla="*/ 6165405 w 11417417"/>
              <a:gd name="connsiteY13" fmla="*/ 0 h 5922628"/>
              <a:gd name="connsiteX14" fmla="*/ 6736276 w 11417417"/>
              <a:gd name="connsiteY14" fmla="*/ 0 h 5922628"/>
              <a:gd name="connsiteX15" fmla="*/ 7192973 w 11417417"/>
              <a:gd name="connsiteY15" fmla="*/ 0 h 5922628"/>
              <a:gd name="connsiteX16" fmla="*/ 7878018 w 11417417"/>
              <a:gd name="connsiteY16" fmla="*/ 0 h 5922628"/>
              <a:gd name="connsiteX17" fmla="*/ 8334714 w 11417417"/>
              <a:gd name="connsiteY17" fmla="*/ 0 h 5922628"/>
              <a:gd name="connsiteX18" fmla="*/ 9019759 w 11417417"/>
              <a:gd name="connsiteY18" fmla="*/ 0 h 5922628"/>
              <a:gd name="connsiteX19" fmla="*/ 9362282 w 11417417"/>
              <a:gd name="connsiteY19" fmla="*/ 0 h 5922628"/>
              <a:gd name="connsiteX20" fmla="*/ 9704804 w 11417417"/>
              <a:gd name="connsiteY20" fmla="*/ 0 h 5922628"/>
              <a:gd name="connsiteX21" fmla="*/ 10047327 w 11417417"/>
              <a:gd name="connsiteY21" fmla="*/ 0 h 5922628"/>
              <a:gd name="connsiteX22" fmla="*/ 10389849 w 11417417"/>
              <a:gd name="connsiteY22" fmla="*/ 0 h 5922628"/>
              <a:gd name="connsiteX23" fmla="*/ 11417417 w 11417417"/>
              <a:gd name="connsiteY23" fmla="*/ 0 h 5922628"/>
              <a:gd name="connsiteX24" fmla="*/ 11417417 w 11417417"/>
              <a:gd name="connsiteY24" fmla="*/ 533037 h 5922628"/>
              <a:gd name="connsiteX25" fmla="*/ 11417417 w 11417417"/>
              <a:gd name="connsiteY25" fmla="*/ 1184526 h 5922628"/>
              <a:gd name="connsiteX26" fmla="*/ 11417417 w 11417417"/>
              <a:gd name="connsiteY26" fmla="*/ 1599110 h 5922628"/>
              <a:gd name="connsiteX27" fmla="*/ 11417417 w 11417417"/>
              <a:gd name="connsiteY27" fmla="*/ 2250599 h 5922628"/>
              <a:gd name="connsiteX28" fmla="*/ 11417417 w 11417417"/>
              <a:gd name="connsiteY28" fmla="*/ 2665183 h 5922628"/>
              <a:gd name="connsiteX29" fmla="*/ 11417417 w 11417417"/>
              <a:gd name="connsiteY29" fmla="*/ 3198219 h 5922628"/>
              <a:gd name="connsiteX30" fmla="*/ 11417417 w 11417417"/>
              <a:gd name="connsiteY30" fmla="*/ 3790482 h 5922628"/>
              <a:gd name="connsiteX31" fmla="*/ 11417417 w 11417417"/>
              <a:gd name="connsiteY31" fmla="*/ 4205066 h 5922628"/>
              <a:gd name="connsiteX32" fmla="*/ 11417417 w 11417417"/>
              <a:gd name="connsiteY32" fmla="*/ 4797329 h 5922628"/>
              <a:gd name="connsiteX33" fmla="*/ 11417417 w 11417417"/>
              <a:gd name="connsiteY33" fmla="*/ 5211913 h 5922628"/>
              <a:gd name="connsiteX34" fmla="*/ 11417417 w 11417417"/>
              <a:gd name="connsiteY34" fmla="*/ 5922628 h 5922628"/>
              <a:gd name="connsiteX35" fmla="*/ 10960720 w 11417417"/>
              <a:gd name="connsiteY35" fmla="*/ 5922628 h 5922628"/>
              <a:gd name="connsiteX36" fmla="*/ 10161501 w 11417417"/>
              <a:gd name="connsiteY36" fmla="*/ 5922628 h 5922628"/>
              <a:gd name="connsiteX37" fmla="*/ 9590630 w 11417417"/>
              <a:gd name="connsiteY37" fmla="*/ 5922628 h 5922628"/>
              <a:gd name="connsiteX38" fmla="*/ 9248108 w 11417417"/>
              <a:gd name="connsiteY38" fmla="*/ 5922628 h 5922628"/>
              <a:gd name="connsiteX39" fmla="*/ 9019759 w 11417417"/>
              <a:gd name="connsiteY39" fmla="*/ 5922628 h 5922628"/>
              <a:gd name="connsiteX40" fmla="*/ 8448889 w 11417417"/>
              <a:gd name="connsiteY40" fmla="*/ 5922628 h 5922628"/>
              <a:gd name="connsiteX41" fmla="*/ 8220540 w 11417417"/>
              <a:gd name="connsiteY41" fmla="*/ 5922628 h 5922628"/>
              <a:gd name="connsiteX42" fmla="*/ 7535495 w 11417417"/>
              <a:gd name="connsiteY42" fmla="*/ 5922628 h 5922628"/>
              <a:gd name="connsiteX43" fmla="*/ 7307147 w 11417417"/>
              <a:gd name="connsiteY43" fmla="*/ 5922628 h 5922628"/>
              <a:gd name="connsiteX44" fmla="*/ 6850450 w 11417417"/>
              <a:gd name="connsiteY44" fmla="*/ 5922628 h 5922628"/>
              <a:gd name="connsiteX45" fmla="*/ 6507928 w 11417417"/>
              <a:gd name="connsiteY45" fmla="*/ 5922628 h 5922628"/>
              <a:gd name="connsiteX46" fmla="*/ 5822883 w 11417417"/>
              <a:gd name="connsiteY46" fmla="*/ 5922628 h 5922628"/>
              <a:gd name="connsiteX47" fmla="*/ 5480360 w 11417417"/>
              <a:gd name="connsiteY47" fmla="*/ 5922628 h 5922628"/>
              <a:gd name="connsiteX48" fmla="*/ 5137838 w 11417417"/>
              <a:gd name="connsiteY48" fmla="*/ 5922628 h 5922628"/>
              <a:gd name="connsiteX49" fmla="*/ 4452793 w 11417417"/>
              <a:gd name="connsiteY49" fmla="*/ 5922628 h 5922628"/>
              <a:gd name="connsiteX50" fmla="*/ 3996096 w 11417417"/>
              <a:gd name="connsiteY50" fmla="*/ 5922628 h 5922628"/>
              <a:gd name="connsiteX51" fmla="*/ 3196877 w 11417417"/>
              <a:gd name="connsiteY51" fmla="*/ 5922628 h 5922628"/>
              <a:gd name="connsiteX52" fmla="*/ 2397658 w 11417417"/>
              <a:gd name="connsiteY52" fmla="*/ 5922628 h 5922628"/>
              <a:gd name="connsiteX53" fmla="*/ 2169309 w 11417417"/>
              <a:gd name="connsiteY53" fmla="*/ 5922628 h 5922628"/>
              <a:gd name="connsiteX54" fmla="*/ 1826787 w 11417417"/>
              <a:gd name="connsiteY54" fmla="*/ 5922628 h 5922628"/>
              <a:gd name="connsiteX55" fmla="*/ 1484264 w 11417417"/>
              <a:gd name="connsiteY55" fmla="*/ 5922628 h 5922628"/>
              <a:gd name="connsiteX56" fmla="*/ 1141742 w 11417417"/>
              <a:gd name="connsiteY56" fmla="*/ 5922628 h 5922628"/>
              <a:gd name="connsiteX57" fmla="*/ 0 w 11417417"/>
              <a:gd name="connsiteY57" fmla="*/ 5922628 h 5922628"/>
              <a:gd name="connsiteX58" fmla="*/ 0 w 11417417"/>
              <a:gd name="connsiteY58" fmla="*/ 5330365 h 5922628"/>
              <a:gd name="connsiteX59" fmla="*/ 0 w 11417417"/>
              <a:gd name="connsiteY59" fmla="*/ 4797329 h 5922628"/>
              <a:gd name="connsiteX60" fmla="*/ 0 w 11417417"/>
              <a:gd name="connsiteY60" fmla="*/ 4145840 h 5922628"/>
              <a:gd name="connsiteX61" fmla="*/ 0 w 11417417"/>
              <a:gd name="connsiteY61" fmla="*/ 3731256 h 5922628"/>
              <a:gd name="connsiteX62" fmla="*/ 0 w 11417417"/>
              <a:gd name="connsiteY62" fmla="*/ 3198219 h 5922628"/>
              <a:gd name="connsiteX63" fmla="*/ 0 w 11417417"/>
              <a:gd name="connsiteY63" fmla="*/ 2487504 h 5922628"/>
              <a:gd name="connsiteX64" fmla="*/ 0 w 11417417"/>
              <a:gd name="connsiteY64" fmla="*/ 1954467 h 5922628"/>
              <a:gd name="connsiteX65" fmla="*/ 0 w 11417417"/>
              <a:gd name="connsiteY65" fmla="*/ 1243752 h 5922628"/>
              <a:gd name="connsiteX66" fmla="*/ 0 w 11417417"/>
              <a:gd name="connsiteY66" fmla="*/ 651489 h 5922628"/>
              <a:gd name="connsiteX67" fmla="*/ 0 w 11417417"/>
              <a:gd name="connsiteY67" fmla="*/ 0 h 592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417417" h="5922628" extrusionOk="0">
                <a:moveTo>
                  <a:pt x="0" y="0"/>
                </a:moveTo>
                <a:cubicBezTo>
                  <a:pt x="265465" y="-39735"/>
                  <a:pt x="576845" y="64688"/>
                  <a:pt x="799219" y="0"/>
                </a:cubicBezTo>
                <a:cubicBezTo>
                  <a:pt x="1021593" y="-64688"/>
                  <a:pt x="977027" y="13299"/>
                  <a:pt x="1027568" y="0"/>
                </a:cubicBezTo>
                <a:cubicBezTo>
                  <a:pt x="1078109" y="-13299"/>
                  <a:pt x="1356665" y="49870"/>
                  <a:pt x="1484264" y="0"/>
                </a:cubicBezTo>
                <a:cubicBezTo>
                  <a:pt x="1611863" y="-49870"/>
                  <a:pt x="1926304" y="18705"/>
                  <a:pt x="2055135" y="0"/>
                </a:cubicBezTo>
                <a:cubicBezTo>
                  <a:pt x="2183966" y="-18705"/>
                  <a:pt x="2240903" y="37164"/>
                  <a:pt x="2397658" y="0"/>
                </a:cubicBezTo>
                <a:cubicBezTo>
                  <a:pt x="2554413" y="-37164"/>
                  <a:pt x="2688677" y="35073"/>
                  <a:pt x="2968528" y="0"/>
                </a:cubicBezTo>
                <a:cubicBezTo>
                  <a:pt x="3248379" y="-35073"/>
                  <a:pt x="3499750" y="8862"/>
                  <a:pt x="3653573" y="0"/>
                </a:cubicBezTo>
                <a:cubicBezTo>
                  <a:pt x="3807396" y="-8862"/>
                  <a:pt x="3807560" y="9550"/>
                  <a:pt x="3881922" y="0"/>
                </a:cubicBezTo>
                <a:cubicBezTo>
                  <a:pt x="3956284" y="-9550"/>
                  <a:pt x="4185375" y="13761"/>
                  <a:pt x="4338618" y="0"/>
                </a:cubicBezTo>
                <a:cubicBezTo>
                  <a:pt x="4491861" y="-13761"/>
                  <a:pt x="4538293" y="25506"/>
                  <a:pt x="4681141" y="0"/>
                </a:cubicBezTo>
                <a:cubicBezTo>
                  <a:pt x="4823989" y="-25506"/>
                  <a:pt x="5147929" y="14238"/>
                  <a:pt x="5366186" y="0"/>
                </a:cubicBezTo>
                <a:cubicBezTo>
                  <a:pt x="5584444" y="-14238"/>
                  <a:pt x="5727840" y="21314"/>
                  <a:pt x="5937057" y="0"/>
                </a:cubicBezTo>
                <a:cubicBezTo>
                  <a:pt x="6146274" y="-21314"/>
                  <a:pt x="6109734" y="14299"/>
                  <a:pt x="6165405" y="0"/>
                </a:cubicBezTo>
                <a:cubicBezTo>
                  <a:pt x="6221076" y="-14299"/>
                  <a:pt x="6473977" y="39868"/>
                  <a:pt x="6736276" y="0"/>
                </a:cubicBezTo>
                <a:cubicBezTo>
                  <a:pt x="6998575" y="-39868"/>
                  <a:pt x="7072317" y="36832"/>
                  <a:pt x="7192973" y="0"/>
                </a:cubicBezTo>
                <a:cubicBezTo>
                  <a:pt x="7313629" y="-36832"/>
                  <a:pt x="7627375" y="11582"/>
                  <a:pt x="7878018" y="0"/>
                </a:cubicBezTo>
                <a:cubicBezTo>
                  <a:pt x="8128662" y="-11582"/>
                  <a:pt x="8188237" y="53227"/>
                  <a:pt x="8334714" y="0"/>
                </a:cubicBezTo>
                <a:cubicBezTo>
                  <a:pt x="8481191" y="-53227"/>
                  <a:pt x="8803129" y="42805"/>
                  <a:pt x="9019759" y="0"/>
                </a:cubicBezTo>
                <a:cubicBezTo>
                  <a:pt x="9236390" y="-42805"/>
                  <a:pt x="9280167" y="4314"/>
                  <a:pt x="9362282" y="0"/>
                </a:cubicBezTo>
                <a:cubicBezTo>
                  <a:pt x="9444397" y="-4314"/>
                  <a:pt x="9597812" y="10779"/>
                  <a:pt x="9704804" y="0"/>
                </a:cubicBezTo>
                <a:cubicBezTo>
                  <a:pt x="9811796" y="-10779"/>
                  <a:pt x="9915614" y="7025"/>
                  <a:pt x="10047327" y="0"/>
                </a:cubicBezTo>
                <a:cubicBezTo>
                  <a:pt x="10179040" y="-7025"/>
                  <a:pt x="10230006" y="17586"/>
                  <a:pt x="10389849" y="0"/>
                </a:cubicBezTo>
                <a:cubicBezTo>
                  <a:pt x="10549692" y="-17586"/>
                  <a:pt x="11205882" y="14513"/>
                  <a:pt x="11417417" y="0"/>
                </a:cubicBezTo>
                <a:cubicBezTo>
                  <a:pt x="11463355" y="242455"/>
                  <a:pt x="11415297" y="405510"/>
                  <a:pt x="11417417" y="533037"/>
                </a:cubicBezTo>
                <a:cubicBezTo>
                  <a:pt x="11419537" y="660564"/>
                  <a:pt x="11399744" y="981848"/>
                  <a:pt x="11417417" y="1184526"/>
                </a:cubicBezTo>
                <a:cubicBezTo>
                  <a:pt x="11435090" y="1387204"/>
                  <a:pt x="11371447" y="1464989"/>
                  <a:pt x="11417417" y="1599110"/>
                </a:cubicBezTo>
                <a:cubicBezTo>
                  <a:pt x="11463387" y="1733231"/>
                  <a:pt x="11345215" y="2110448"/>
                  <a:pt x="11417417" y="2250599"/>
                </a:cubicBezTo>
                <a:cubicBezTo>
                  <a:pt x="11489619" y="2390750"/>
                  <a:pt x="11381216" y="2548593"/>
                  <a:pt x="11417417" y="2665183"/>
                </a:cubicBezTo>
                <a:cubicBezTo>
                  <a:pt x="11453618" y="2781773"/>
                  <a:pt x="11377766" y="2942228"/>
                  <a:pt x="11417417" y="3198219"/>
                </a:cubicBezTo>
                <a:cubicBezTo>
                  <a:pt x="11457068" y="3454210"/>
                  <a:pt x="11352563" y="3567877"/>
                  <a:pt x="11417417" y="3790482"/>
                </a:cubicBezTo>
                <a:cubicBezTo>
                  <a:pt x="11482271" y="4013087"/>
                  <a:pt x="11411098" y="4056527"/>
                  <a:pt x="11417417" y="4205066"/>
                </a:cubicBezTo>
                <a:cubicBezTo>
                  <a:pt x="11423736" y="4353605"/>
                  <a:pt x="11353460" y="4656176"/>
                  <a:pt x="11417417" y="4797329"/>
                </a:cubicBezTo>
                <a:cubicBezTo>
                  <a:pt x="11481374" y="4938482"/>
                  <a:pt x="11391565" y="5055347"/>
                  <a:pt x="11417417" y="5211913"/>
                </a:cubicBezTo>
                <a:cubicBezTo>
                  <a:pt x="11443269" y="5368479"/>
                  <a:pt x="11357927" y="5666601"/>
                  <a:pt x="11417417" y="5922628"/>
                </a:cubicBezTo>
                <a:cubicBezTo>
                  <a:pt x="11191567" y="5947435"/>
                  <a:pt x="11091814" y="5871565"/>
                  <a:pt x="10960720" y="5922628"/>
                </a:cubicBezTo>
                <a:cubicBezTo>
                  <a:pt x="10829626" y="5973691"/>
                  <a:pt x="10447038" y="5898920"/>
                  <a:pt x="10161501" y="5922628"/>
                </a:cubicBezTo>
                <a:cubicBezTo>
                  <a:pt x="9875964" y="5946336"/>
                  <a:pt x="9851640" y="5867305"/>
                  <a:pt x="9590630" y="5922628"/>
                </a:cubicBezTo>
                <a:cubicBezTo>
                  <a:pt x="9329620" y="5977951"/>
                  <a:pt x="9372235" y="5901187"/>
                  <a:pt x="9248108" y="5922628"/>
                </a:cubicBezTo>
                <a:cubicBezTo>
                  <a:pt x="9123981" y="5944069"/>
                  <a:pt x="9110774" y="5910655"/>
                  <a:pt x="9019759" y="5922628"/>
                </a:cubicBezTo>
                <a:cubicBezTo>
                  <a:pt x="8928744" y="5934601"/>
                  <a:pt x="8613628" y="5866422"/>
                  <a:pt x="8448889" y="5922628"/>
                </a:cubicBezTo>
                <a:cubicBezTo>
                  <a:pt x="8284150" y="5978834"/>
                  <a:pt x="8292356" y="5903340"/>
                  <a:pt x="8220540" y="5922628"/>
                </a:cubicBezTo>
                <a:cubicBezTo>
                  <a:pt x="8148724" y="5941916"/>
                  <a:pt x="7680424" y="5893053"/>
                  <a:pt x="7535495" y="5922628"/>
                </a:cubicBezTo>
                <a:cubicBezTo>
                  <a:pt x="7390567" y="5952203"/>
                  <a:pt x="7410119" y="5919616"/>
                  <a:pt x="7307147" y="5922628"/>
                </a:cubicBezTo>
                <a:cubicBezTo>
                  <a:pt x="7204175" y="5925640"/>
                  <a:pt x="7067498" y="5918247"/>
                  <a:pt x="6850450" y="5922628"/>
                </a:cubicBezTo>
                <a:cubicBezTo>
                  <a:pt x="6633402" y="5927009"/>
                  <a:pt x="6670634" y="5906795"/>
                  <a:pt x="6507928" y="5922628"/>
                </a:cubicBezTo>
                <a:cubicBezTo>
                  <a:pt x="6345222" y="5938461"/>
                  <a:pt x="6165335" y="5849647"/>
                  <a:pt x="5822883" y="5922628"/>
                </a:cubicBezTo>
                <a:cubicBezTo>
                  <a:pt x="5480431" y="5995609"/>
                  <a:pt x="5556727" y="5916757"/>
                  <a:pt x="5480360" y="5922628"/>
                </a:cubicBezTo>
                <a:cubicBezTo>
                  <a:pt x="5403993" y="5928499"/>
                  <a:pt x="5268112" y="5902692"/>
                  <a:pt x="5137838" y="5922628"/>
                </a:cubicBezTo>
                <a:cubicBezTo>
                  <a:pt x="5007564" y="5942564"/>
                  <a:pt x="4793003" y="5878401"/>
                  <a:pt x="4452793" y="5922628"/>
                </a:cubicBezTo>
                <a:cubicBezTo>
                  <a:pt x="4112584" y="5966855"/>
                  <a:pt x="4099803" y="5886624"/>
                  <a:pt x="3996096" y="5922628"/>
                </a:cubicBezTo>
                <a:cubicBezTo>
                  <a:pt x="3892389" y="5958632"/>
                  <a:pt x="3480711" y="5914166"/>
                  <a:pt x="3196877" y="5922628"/>
                </a:cubicBezTo>
                <a:cubicBezTo>
                  <a:pt x="2913043" y="5931090"/>
                  <a:pt x="2777086" y="5904393"/>
                  <a:pt x="2397658" y="5922628"/>
                </a:cubicBezTo>
                <a:cubicBezTo>
                  <a:pt x="2018230" y="5940863"/>
                  <a:pt x="2249917" y="5897420"/>
                  <a:pt x="2169309" y="5922628"/>
                </a:cubicBezTo>
                <a:cubicBezTo>
                  <a:pt x="2088701" y="5947836"/>
                  <a:pt x="1979843" y="5887002"/>
                  <a:pt x="1826787" y="5922628"/>
                </a:cubicBezTo>
                <a:cubicBezTo>
                  <a:pt x="1673731" y="5958254"/>
                  <a:pt x="1648268" y="5895942"/>
                  <a:pt x="1484264" y="5922628"/>
                </a:cubicBezTo>
                <a:cubicBezTo>
                  <a:pt x="1320260" y="5949314"/>
                  <a:pt x="1227437" y="5906243"/>
                  <a:pt x="1141742" y="5922628"/>
                </a:cubicBezTo>
                <a:cubicBezTo>
                  <a:pt x="1056047" y="5939013"/>
                  <a:pt x="326355" y="5817515"/>
                  <a:pt x="0" y="5922628"/>
                </a:cubicBezTo>
                <a:cubicBezTo>
                  <a:pt x="-51645" y="5668790"/>
                  <a:pt x="7424" y="5575554"/>
                  <a:pt x="0" y="5330365"/>
                </a:cubicBezTo>
                <a:cubicBezTo>
                  <a:pt x="-7424" y="5085176"/>
                  <a:pt x="21705" y="4937246"/>
                  <a:pt x="0" y="4797329"/>
                </a:cubicBezTo>
                <a:cubicBezTo>
                  <a:pt x="-21705" y="4657412"/>
                  <a:pt x="23705" y="4318526"/>
                  <a:pt x="0" y="4145840"/>
                </a:cubicBezTo>
                <a:cubicBezTo>
                  <a:pt x="-23705" y="3973154"/>
                  <a:pt x="6427" y="3891048"/>
                  <a:pt x="0" y="3731256"/>
                </a:cubicBezTo>
                <a:cubicBezTo>
                  <a:pt x="-6427" y="3571464"/>
                  <a:pt x="17194" y="3398742"/>
                  <a:pt x="0" y="3198219"/>
                </a:cubicBezTo>
                <a:cubicBezTo>
                  <a:pt x="-17194" y="2997696"/>
                  <a:pt x="21589" y="2791744"/>
                  <a:pt x="0" y="2487504"/>
                </a:cubicBezTo>
                <a:cubicBezTo>
                  <a:pt x="-21589" y="2183264"/>
                  <a:pt x="5666" y="2214549"/>
                  <a:pt x="0" y="1954467"/>
                </a:cubicBezTo>
                <a:cubicBezTo>
                  <a:pt x="-5666" y="1694385"/>
                  <a:pt x="52233" y="1439870"/>
                  <a:pt x="0" y="1243752"/>
                </a:cubicBezTo>
                <a:cubicBezTo>
                  <a:pt x="-52233" y="1047634"/>
                  <a:pt x="14798" y="838153"/>
                  <a:pt x="0" y="651489"/>
                </a:cubicBezTo>
                <a:cubicBezTo>
                  <a:pt x="-14798" y="464825"/>
                  <a:pt x="52044" y="21094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1686429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C5879-EB88-41E4-B877-8975031908E9}"/>
              </a:ext>
            </a:extLst>
          </p:cNvPr>
          <p:cNvSpPr txBox="1"/>
          <p:nvPr/>
        </p:nvSpPr>
        <p:spPr>
          <a:xfrm>
            <a:off x="528506" y="879012"/>
            <a:ext cx="114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i="1" dirty="0"/>
              <a:t>시장조사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DB2E1B4-05D7-475B-B86E-D21714E25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41" y="2594076"/>
            <a:ext cx="6020534" cy="33516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AA7474-51B6-49D1-8DC4-64B6EF0F6571}"/>
              </a:ext>
            </a:extLst>
          </p:cNvPr>
          <p:cNvSpPr txBox="1"/>
          <p:nvPr/>
        </p:nvSpPr>
        <p:spPr>
          <a:xfrm>
            <a:off x="1847093" y="1868701"/>
            <a:ext cx="7093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모바일 쿠폰 시장 현황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D9609CA-7B18-4DEC-A620-D455B7766BBA}"/>
              </a:ext>
            </a:extLst>
          </p:cNvPr>
          <p:cNvSpPr/>
          <p:nvPr/>
        </p:nvSpPr>
        <p:spPr>
          <a:xfrm>
            <a:off x="932693" y="1672545"/>
            <a:ext cx="914400" cy="915532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26B9B2-40DC-425B-B61D-F284D95D3A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41" y="1795659"/>
            <a:ext cx="669304" cy="6693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4BD8A1-06EF-4784-B0B3-ED24BBCE2C64}"/>
              </a:ext>
            </a:extLst>
          </p:cNvPr>
          <p:cNvSpPr txBox="1"/>
          <p:nvPr/>
        </p:nvSpPr>
        <p:spPr>
          <a:xfrm>
            <a:off x="7075775" y="3056113"/>
            <a:ext cx="4765126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/>
              <a:t>모바일 쿠폰 시장 규모</a:t>
            </a:r>
            <a:r>
              <a:rPr lang="en-US" altLang="ko-KR" sz="2400" dirty="0"/>
              <a:t> </a:t>
            </a:r>
            <a:r>
              <a:rPr lang="ko-KR" altLang="en-US" sz="2400" dirty="0"/>
              <a:t>꾸준히 성장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/>
              <a:t>모바일 쿠폰의 종류가 다양해짐</a:t>
            </a:r>
            <a:endParaRPr lang="en-US" altLang="ko-KR" sz="2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6DBCC78-DE8F-4315-AAA0-4E55B350E4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275" t="9052" r="23446" b="16962"/>
          <a:stretch/>
        </p:blipFill>
        <p:spPr>
          <a:xfrm>
            <a:off x="10767111" y="162046"/>
            <a:ext cx="1080000" cy="128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6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0A6D9D-BB0A-4864-9262-37F78F3E6A21}"/>
              </a:ext>
            </a:extLst>
          </p:cNvPr>
          <p:cNvSpPr/>
          <p:nvPr/>
        </p:nvSpPr>
        <p:spPr>
          <a:xfrm>
            <a:off x="528506" y="620785"/>
            <a:ext cx="11417417" cy="5922628"/>
          </a:xfrm>
          <a:custGeom>
            <a:avLst/>
            <a:gdLst>
              <a:gd name="connsiteX0" fmla="*/ 0 w 11417417"/>
              <a:gd name="connsiteY0" fmla="*/ 0 h 5922628"/>
              <a:gd name="connsiteX1" fmla="*/ 799219 w 11417417"/>
              <a:gd name="connsiteY1" fmla="*/ 0 h 5922628"/>
              <a:gd name="connsiteX2" fmla="*/ 1027568 w 11417417"/>
              <a:gd name="connsiteY2" fmla="*/ 0 h 5922628"/>
              <a:gd name="connsiteX3" fmla="*/ 1484264 w 11417417"/>
              <a:gd name="connsiteY3" fmla="*/ 0 h 5922628"/>
              <a:gd name="connsiteX4" fmla="*/ 2055135 w 11417417"/>
              <a:gd name="connsiteY4" fmla="*/ 0 h 5922628"/>
              <a:gd name="connsiteX5" fmla="*/ 2397658 w 11417417"/>
              <a:gd name="connsiteY5" fmla="*/ 0 h 5922628"/>
              <a:gd name="connsiteX6" fmla="*/ 2968528 w 11417417"/>
              <a:gd name="connsiteY6" fmla="*/ 0 h 5922628"/>
              <a:gd name="connsiteX7" fmla="*/ 3653573 w 11417417"/>
              <a:gd name="connsiteY7" fmla="*/ 0 h 5922628"/>
              <a:gd name="connsiteX8" fmla="*/ 3881922 w 11417417"/>
              <a:gd name="connsiteY8" fmla="*/ 0 h 5922628"/>
              <a:gd name="connsiteX9" fmla="*/ 4338618 w 11417417"/>
              <a:gd name="connsiteY9" fmla="*/ 0 h 5922628"/>
              <a:gd name="connsiteX10" fmla="*/ 4681141 w 11417417"/>
              <a:gd name="connsiteY10" fmla="*/ 0 h 5922628"/>
              <a:gd name="connsiteX11" fmla="*/ 5366186 w 11417417"/>
              <a:gd name="connsiteY11" fmla="*/ 0 h 5922628"/>
              <a:gd name="connsiteX12" fmla="*/ 5937057 w 11417417"/>
              <a:gd name="connsiteY12" fmla="*/ 0 h 5922628"/>
              <a:gd name="connsiteX13" fmla="*/ 6165405 w 11417417"/>
              <a:gd name="connsiteY13" fmla="*/ 0 h 5922628"/>
              <a:gd name="connsiteX14" fmla="*/ 6736276 w 11417417"/>
              <a:gd name="connsiteY14" fmla="*/ 0 h 5922628"/>
              <a:gd name="connsiteX15" fmla="*/ 7192973 w 11417417"/>
              <a:gd name="connsiteY15" fmla="*/ 0 h 5922628"/>
              <a:gd name="connsiteX16" fmla="*/ 7878018 w 11417417"/>
              <a:gd name="connsiteY16" fmla="*/ 0 h 5922628"/>
              <a:gd name="connsiteX17" fmla="*/ 8334714 w 11417417"/>
              <a:gd name="connsiteY17" fmla="*/ 0 h 5922628"/>
              <a:gd name="connsiteX18" fmla="*/ 9019759 w 11417417"/>
              <a:gd name="connsiteY18" fmla="*/ 0 h 5922628"/>
              <a:gd name="connsiteX19" fmla="*/ 9362282 w 11417417"/>
              <a:gd name="connsiteY19" fmla="*/ 0 h 5922628"/>
              <a:gd name="connsiteX20" fmla="*/ 9704804 w 11417417"/>
              <a:gd name="connsiteY20" fmla="*/ 0 h 5922628"/>
              <a:gd name="connsiteX21" fmla="*/ 10047327 w 11417417"/>
              <a:gd name="connsiteY21" fmla="*/ 0 h 5922628"/>
              <a:gd name="connsiteX22" fmla="*/ 10389849 w 11417417"/>
              <a:gd name="connsiteY22" fmla="*/ 0 h 5922628"/>
              <a:gd name="connsiteX23" fmla="*/ 11417417 w 11417417"/>
              <a:gd name="connsiteY23" fmla="*/ 0 h 5922628"/>
              <a:gd name="connsiteX24" fmla="*/ 11417417 w 11417417"/>
              <a:gd name="connsiteY24" fmla="*/ 533037 h 5922628"/>
              <a:gd name="connsiteX25" fmla="*/ 11417417 w 11417417"/>
              <a:gd name="connsiteY25" fmla="*/ 1184526 h 5922628"/>
              <a:gd name="connsiteX26" fmla="*/ 11417417 w 11417417"/>
              <a:gd name="connsiteY26" fmla="*/ 1599110 h 5922628"/>
              <a:gd name="connsiteX27" fmla="*/ 11417417 w 11417417"/>
              <a:gd name="connsiteY27" fmla="*/ 2250599 h 5922628"/>
              <a:gd name="connsiteX28" fmla="*/ 11417417 w 11417417"/>
              <a:gd name="connsiteY28" fmla="*/ 2665183 h 5922628"/>
              <a:gd name="connsiteX29" fmla="*/ 11417417 w 11417417"/>
              <a:gd name="connsiteY29" fmla="*/ 3198219 h 5922628"/>
              <a:gd name="connsiteX30" fmla="*/ 11417417 w 11417417"/>
              <a:gd name="connsiteY30" fmla="*/ 3790482 h 5922628"/>
              <a:gd name="connsiteX31" fmla="*/ 11417417 w 11417417"/>
              <a:gd name="connsiteY31" fmla="*/ 4205066 h 5922628"/>
              <a:gd name="connsiteX32" fmla="*/ 11417417 w 11417417"/>
              <a:gd name="connsiteY32" fmla="*/ 4797329 h 5922628"/>
              <a:gd name="connsiteX33" fmla="*/ 11417417 w 11417417"/>
              <a:gd name="connsiteY33" fmla="*/ 5211913 h 5922628"/>
              <a:gd name="connsiteX34" fmla="*/ 11417417 w 11417417"/>
              <a:gd name="connsiteY34" fmla="*/ 5922628 h 5922628"/>
              <a:gd name="connsiteX35" fmla="*/ 10960720 w 11417417"/>
              <a:gd name="connsiteY35" fmla="*/ 5922628 h 5922628"/>
              <a:gd name="connsiteX36" fmla="*/ 10161501 w 11417417"/>
              <a:gd name="connsiteY36" fmla="*/ 5922628 h 5922628"/>
              <a:gd name="connsiteX37" fmla="*/ 9590630 w 11417417"/>
              <a:gd name="connsiteY37" fmla="*/ 5922628 h 5922628"/>
              <a:gd name="connsiteX38" fmla="*/ 9248108 w 11417417"/>
              <a:gd name="connsiteY38" fmla="*/ 5922628 h 5922628"/>
              <a:gd name="connsiteX39" fmla="*/ 9019759 w 11417417"/>
              <a:gd name="connsiteY39" fmla="*/ 5922628 h 5922628"/>
              <a:gd name="connsiteX40" fmla="*/ 8448889 w 11417417"/>
              <a:gd name="connsiteY40" fmla="*/ 5922628 h 5922628"/>
              <a:gd name="connsiteX41" fmla="*/ 8220540 w 11417417"/>
              <a:gd name="connsiteY41" fmla="*/ 5922628 h 5922628"/>
              <a:gd name="connsiteX42" fmla="*/ 7535495 w 11417417"/>
              <a:gd name="connsiteY42" fmla="*/ 5922628 h 5922628"/>
              <a:gd name="connsiteX43" fmla="*/ 7307147 w 11417417"/>
              <a:gd name="connsiteY43" fmla="*/ 5922628 h 5922628"/>
              <a:gd name="connsiteX44" fmla="*/ 6850450 w 11417417"/>
              <a:gd name="connsiteY44" fmla="*/ 5922628 h 5922628"/>
              <a:gd name="connsiteX45" fmla="*/ 6507928 w 11417417"/>
              <a:gd name="connsiteY45" fmla="*/ 5922628 h 5922628"/>
              <a:gd name="connsiteX46" fmla="*/ 5822883 w 11417417"/>
              <a:gd name="connsiteY46" fmla="*/ 5922628 h 5922628"/>
              <a:gd name="connsiteX47" fmla="*/ 5480360 w 11417417"/>
              <a:gd name="connsiteY47" fmla="*/ 5922628 h 5922628"/>
              <a:gd name="connsiteX48" fmla="*/ 5137838 w 11417417"/>
              <a:gd name="connsiteY48" fmla="*/ 5922628 h 5922628"/>
              <a:gd name="connsiteX49" fmla="*/ 4452793 w 11417417"/>
              <a:gd name="connsiteY49" fmla="*/ 5922628 h 5922628"/>
              <a:gd name="connsiteX50" fmla="*/ 3996096 w 11417417"/>
              <a:gd name="connsiteY50" fmla="*/ 5922628 h 5922628"/>
              <a:gd name="connsiteX51" fmla="*/ 3196877 w 11417417"/>
              <a:gd name="connsiteY51" fmla="*/ 5922628 h 5922628"/>
              <a:gd name="connsiteX52" fmla="*/ 2397658 w 11417417"/>
              <a:gd name="connsiteY52" fmla="*/ 5922628 h 5922628"/>
              <a:gd name="connsiteX53" fmla="*/ 2169309 w 11417417"/>
              <a:gd name="connsiteY53" fmla="*/ 5922628 h 5922628"/>
              <a:gd name="connsiteX54" fmla="*/ 1826787 w 11417417"/>
              <a:gd name="connsiteY54" fmla="*/ 5922628 h 5922628"/>
              <a:gd name="connsiteX55" fmla="*/ 1484264 w 11417417"/>
              <a:gd name="connsiteY55" fmla="*/ 5922628 h 5922628"/>
              <a:gd name="connsiteX56" fmla="*/ 1141742 w 11417417"/>
              <a:gd name="connsiteY56" fmla="*/ 5922628 h 5922628"/>
              <a:gd name="connsiteX57" fmla="*/ 0 w 11417417"/>
              <a:gd name="connsiteY57" fmla="*/ 5922628 h 5922628"/>
              <a:gd name="connsiteX58" fmla="*/ 0 w 11417417"/>
              <a:gd name="connsiteY58" fmla="*/ 5330365 h 5922628"/>
              <a:gd name="connsiteX59" fmla="*/ 0 w 11417417"/>
              <a:gd name="connsiteY59" fmla="*/ 4797329 h 5922628"/>
              <a:gd name="connsiteX60" fmla="*/ 0 w 11417417"/>
              <a:gd name="connsiteY60" fmla="*/ 4145840 h 5922628"/>
              <a:gd name="connsiteX61" fmla="*/ 0 w 11417417"/>
              <a:gd name="connsiteY61" fmla="*/ 3731256 h 5922628"/>
              <a:gd name="connsiteX62" fmla="*/ 0 w 11417417"/>
              <a:gd name="connsiteY62" fmla="*/ 3198219 h 5922628"/>
              <a:gd name="connsiteX63" fmla="*/ 0 w 11417417"/>
              <a:gd name="connsiteY63" fmla="*/ 2487504 h 5922628"/>
              <a:gd name="connsiteX64" fmla="*/ 0 w 11417417"/>
              <a:gd name="connsiteY64" fmla="*/ 1954467 h 5922628"/>
              <a:gd name="connsiteX65" fmla="*/ 0 w 11417417"/>
              <a:gd name="connsiteY65" fmla="*/ 1243752 h 5922628"/>
              <a:gd name="connsiteX66" fmla="*/ 0 w 11417417"/>
              <a:gd name="connsiteY66" fmla="*/ 651489 h 5922628"/>
              <a:gd name="connsiteX67" fmla="*/ 0 w 11417417"/>
              <a:gd name="connsiteY67" fmla="*/ 0 h 592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417417" h="5922628" extrusionOk="0">
                <a:moveTo>
                  <a:pt x="0" y="0"/>
                </a:moveTo>
                <a:cubicBezTo>
                  <a:pt x="265465" y="-39735"/>
                  <a:pt x="576845" y="64688"/>
                  <a:pt x="799219" y="0"/>
                </a:cubicBezTo>
                <a:cubicBezTo>
                  <a:pt x="1021593" y="-64688"/>
                  <a:pt x="977027" y="13299"/>
                  <a:pt x="1027568" y="0"/>
                </a:cubicBezTo>
                <a:cubicBezTo>
                  <a:pt x="1078109" y="-13299"/>
                  <a:pt x="1356665" y="49870"/>
                  <a:pt x="1484264" y="0"/>
                </a:cubicBezTo>
                <a:cubicBezTo>
                  <a:pt x="1611863" y="-49870"/>
                  <a:pt x="1926304" y="18705"/>
                  <a:pt x="2055135" y="0"/>
                </a:cubicBezTo>
                <a:cubicBezTo>
                  <a:pt x="2183966" y="-18705"/>
                  <a:pt x="2240903" y="37164"/>
                  <a:pt x="2397658" y="0"/>
                </a:cubicBezTo>
                <a:cubicBezTo>
                  <a:pt x="2554413" y="-37164"/>
                  <a:pt x="2688677" y="35073"/>
                  <a:pt x="2968528" y="0"/>
                </a:cubicBezTo>
                <a:cubicBezTo>
                  <a:pt x="3248379" y="-35073"/>
                  <a:pt x="3499750" y="8862"/>
                  <a:pt x="3653573" y="0"/>
                </a:cubicBezTo>
                <a:cubicBezTo>
                  <a:pt x="3807396" y="-8862"/>
                  <a:pt x="3807560" y="9550"/>
                  <a:pt x="3881922" y="0"/>
                </a:cubicBezTo>
                <a:cubicBezTo>
                  <a:pt x="3956284" y="-9550"/>
                  <a:pt x="4185375" y="13761"/>
                  <a:pt x="4338618" y="0"/>
                </a:cubicBezTo>
                <a:cubicBezTo>
                  <a:pt x="4491861" y="-13761"/>
                  <a:pt x="4538293" y="25506"/>
                  <a:pt x="4681141" y="0"/>
                </a:cubicBezTo>
                <a:cubicBezTo>
                  <a:pt x="4823989" y="-25506"/>
                  <a:pt x="5147929" y="14238"/>
                  <a:pt x="5366186" y="0"/>
                </a:cubicBezTo>
                <a:cubicBezTo>
                  <a:pt x="5584444" y="-14238"/>
                  <a:pt x="5727840" y="21314"/>
                  <a:pt x="5937057" y="0"/>
                </a:cubicBezTo>
                <a:cubicBezTo>
                  <a:pt x="6146274" y="-21314"/>
                  <a:pt x="6109734" y="14299"/>
                  <a:pt x="6165405" y="0"/>
                </a:cubicBezTo>
                <a:cubicBezTo>
                  <a:pt x="6221076" y="-14299"/>
                  <a:pt x="6473977" y="39868"/>
                  <a:pt x="6736276" y="0"/>
                </a:cubicBezTo>
                <a:cubicBezTo>
                  <a:pt x="6998575" y="-39868"/>
                  <a:pt x="7072317" y="36832"/>
                  <a:pt x="7192973" y="0"/>
                </a:cubicBezTo>
                <a:cubicBezTo>
                  <a:pt x="7313629" y="-36832"/>
                  <a:pt x="7627375" y="11582"/>
                  <a:pt x="7878018" y="0"/>
                </a:cubicBezTo>
                <a:cubicBezTo>
                  <a:pt x="8128662" y="-11582"/>
                  <a:pt x="8188237" y="53227"/>
                  <a:pt x="8334714" y="0"/>
                </a:cubicBezTo>
                <a:cubicBezTo>
                  <a:pt x="8481191" y="-53227"/>
                  <a:pt x="8803129" y="42805"/>
                  <a:pt x="9019759" y="0"/>
                </a:cubicBezTo>
                <a:cubicBezTo>
                  <a:pt x="9236390" y="-42805"/>
                  <a:pt x="9280167" y="4314"/>
                  <a:pt x="9362282" y="0"/>
                </a:cubicBezTo>
                <a:cubicBezTo>
                  <a:pt x="9444397" y="-4314"/>
                  <a:pt x="9597812" y="10779"/>
                  <a:pt x="9704804" y="0"/>
                </a:cubicBezTo>
                <a:cubicBezTo>
                  <a:pt x="9811796" y="-10779"/>
                  <a:pt x="9915614" y="7025"/>
                  <a:pt x="10047327" y="0"/>
                </a:cubicBezTo>
                <a:cubicBezTo>
                  <a:pt x="10179040" y="-7025"/>
                  <a:pt x="10230006" y="17586"/>
                  <a:pt x="10389849" y="0"/>
                </a:cubicBezTo>
                <a:cubicBezTo>
                  <a:pt x="10549692" y="-17586"/>
                  <a:pt x="11205882" y="14513"/>
                  <a:pt x="11417417" y="0"/>
                </a:cubicBezTo>
                <a:cubicBezTo>
                  <a:pt x="11463355" y="242455"/>
                  <a:pt x="11415297" y="405510"/>
                  <a:pt x="11417417" y="533037"/>
                </a:cubicBezTo>
                <a:cubicBezTo>
                  <a:pt x="11419537" y="660564"/>
                  <a:pt x="11399744" y="981848"/>
                  <a:pt x="11417417" y="1184526"/>
                </a:cubicBezTo>
                <a:cubicBezTo>
                  <a:pt x="11435090" y="1387204"/>
                  <a:pt x="11371447" y="1464989"/>
                  <a:pt x="11417417" y="1599110"/>
                </a:cubicBezTo>
                <a:cubicBezTo>
                  <a:pt x="11463387" y="1733231"/>
                  <a:pt x="11345215" y="2110448"/>
                  <a:pt x="11417417" y="2250599"/>
                </a:cubicBezTo>
                <a:cubicBezTo>
                  <a:pt x="11489619" y="2390750"/>
                  <a:pt x="11381216" y="2548593"/>
                  <a:pt x="11417417" y="2665183"/>
                </a:cubicBezTo>
                <a:cubicBezTo>
                  <a:pt x="11453618" y="2781773"/>
                  <a:pt x="11377766" y="2942228"/>
                  <a:pt x="11417417" y="3198219"/>
                </a:cubicBezTo>
                <a:cubicBezTo>
                  <a:pt x="11457068" y="3454210"/>
                  <a:pt x="11352563" y="3567877"/>
                  <a:pt x="11417417" y="3790482"/>
                </a:cubicBezTo>
                <a:cubicBezTo>
                  <a:pt x="11482271" y="4013087"/>
                  <a:pt x="11411098" y="4056527"/>
                  <a:pt x="11417417" y="4205066"/>
                </a:cubicBezTo>
                <a:cubicBezTo>
                  <a:pt x="11423736" y="4353605"/>
                  <a:pt x="11353460" y="4656176"/>
                  <a:pt x="11417417" y="4797329"/>
                </a:cubicBezTo>
                <a:cubicBezTo>
                  <a:pt x="11481374" y="4938482"/>
                  <a:pt x="11391565" y="5055347"/>
                  <a:pt x="11417417" y="5211913"/>
                </a:cubicBezTo>
                <a:cubicBezTo>
                  <a:pt x="11443269" y="5368479"/>
                  <a:pt x="11357927" y="5666601"/>
                  <a:pt x="11417417" y="5922628"/>
                </a:cubicBezTo>
                <a:cubicBezTo>
                  <a:pt x="11191567" y="5947435"/>
                  <a:pt x="11091814" y="5871565"/>
                  <a:pt x="10960720" y="5922628"/>
                </a:cubicBezTo>
                <a:cubicBezTo>
                  <a:pt x="10829626" y="5973691"/>
                  <a:pt x="10447038" y="5898920"/>
                  <a:pt x="10161501" y="5922628"/>
                </a:cubicBezTo>
                <a:cubicBezTo>
                  <a:pt x="9875964" y="5946336"/>
                  <a:pt x="9851640" y="5867305"/>
                  <a:pt x="9590630" y="5922628"/>
                </a:cubicBezTo>
                <a:cubicBezTo>
                  <a:pt x="9329620" y="5977951"/>
                  <a:pt x="9372235" y="5901187"/>
                  <a:pt x="9248108" y="5922628"/>
                </a:cubicBezTo>
                <a:cubicBezTo>
                  <a:pt x="9123981" y="5944069"/>
                  <a:pt x="9110774" y="5910655"/>
                  <a:pt x="9019759" y="5922628"/>
                </a:cubicBezTo>
                <a:cubicBezTo>
                  <a:pt x="8928744" y="5934601"/>
                  <a:pt x="8613628" y="5866422"/>
                  <a:pt x="8448889" y="5922628"/>
                </a:cubicBezTo>
                <a:cubicBezTo>
                  <a:pt x="8284150" y="5978834"/>
                  <a:pt x="8292356" y="5903340"/>
                  <a:pt x="8220540" y="5922628"/>
                </a:cubicBezTo>
                <a:cubicBezTo>
                  <a:pt x="8148724" y="5941916"/>
                  <a:pt x="7680424" y="5893053"/>
                  <a:pt x="7535495" y="5922628"/>
                </a:cubicBezTo>
                <a:cubicBezTo>
                  <a:pt x="7390567" y="5952203"/>
                  <a:pt x="7410119" y="5919616"/>
                  <a:pt x="7307147" y="5922628"/>
                </a:cubicBezTo>
                <a:cubicBezTo>
                  <a:pt x="7204175" y="5925640"/>
                  <a:pt x="7067498" y="5918247"/>
                  <a:pt x="6850450" y="5922628"/>
                </a:cubicBezTo>
                <a:cubicBezTo>
                  <a:pt x="6633402" y="5927009"/>
                  <a:pt x="6670634" y="5906795"/>
                  <a:pt x="6507928" y="5922628"/>
                </a:cubicBezTo>
                <a:cubicBezTo>
                  <a:pt x="6345222" y="5938461"/>
                  <a:pt x="6165335" y="5849647"/>
                  <a:pt x="5822883" y="5922628"/>
                </a:cubicBezTo>
                <a:cubicBezTo>
                  <a:pt x="5480431" y="5995609"/>
                  <a:pt x="5556727" y="5916757"/>
                  <a:pt x="5480360" y="5922628"/>
                </a:cubicBezTo>
                <a:cubicBezTo>
                  <a:pt x="5403993" y="5928499"/>
                  <a:pt x="5268112" y="5902692"/>
                  <a:pt x="5137838" y="5922628"/>
                </a:cubicBezTo>
                <a:cubicBezTo>
                  <a:pt x="5007564" y="5942564"/>
                  <a:pt x="4793003" y="5878401"/>
                  <a:pt x="4452793" y="5922628"/>
                </a:cubicBezTo>
                <a:cubicBezTo>
                  <a:pt x="4112584" y="5966855"/>
                  <a:pt x="4099803" y="5886624"/>
                  <a:pt x="3996096" y="5922628"/>
                </a:cubicBezTo>
                <a:cubicBezTo>
                  <a:pt x="3892389" y="5958632"/>
                  <a:pt x="3480711" y="5914166"/>
                  <a:pt x="3196877" y="5922628"/>
                </a:cubicBezTo>
                <a:cubicBezTo>
                  <a:pt x="2913043" y="5931090"/>
                  <a:pt x="2777086" y="5904393"/>
                  <a:pt x="2397658" y="5922628"/>
                </a:cubicBezTo>
                <a:cubicBezTo>
                  <a:pt x="2018230" y="5940863"/>
                  <a:pt x="2249917" y="5897420"/>
                  <a:pt x="2169309" y="5922628"/>
                </a:cubicBezTo>
                <a:cubicBezTo>
                  <a:pt x="2088701" y="5947836"/>
                  <a:pt x="1979843" y="5887002"/>
                  <a:pt x="1826787" y="5922628"/>
                </a:cubicBezTo>
                <a:cubicBezTo>
                  <a:pt x="1673731" y="5958254"/>
                  <a:pt x="1648268" y="5895942"/>
                  <a:pt x="1484264" y="5922628"/>
                </a:cubicBezTo>
                <a:cubicBezTo>
                  <a:pt x="1320260" y="5949314"/>
                  <a:pt x="1227437" y="5906243"/>
                  <a:pt x="1141742" y="5922628"/>
                </a:cubicBezTo>
                <a:cubicBezTo>
                  <a:pt x="1056047" y="5939013"/>
                  <a:pt x="326355" y="5817515"/>
                  <a:pt x="0" y="5922628"/>
                </a:cubicBezTo>
                <a:cubicBezTo>
                  <a:pt x="-51645" y="5668790"/>
                  <a:pt x="7424" y="5575554"/>
                  <a:pt x="0" y="5330365"/>
                </a:cubicBezTo>
                <a:cubicBezTo>
                  <a:pt x="-7424" y="5085176"/>
                  <a:pt x="21705" y="4937246"/>
                  <a:pt x="0" y="4797329"/>
                </a:cubicBezTo>
                <a:cubicBezTo>
                  <a:pt x="-21705" y="4657412"/>
                  <a:pt x="23705" y="4318526"/>
                  <a:pt x="0" y="4145840"/>
                </a:cubicBezTo>
                <a:cubicBezTo>
                  <a:pt x="-23705" y="3973154"/>
                  <a:pt x="6427" y="3891048"/>
                  <a:pt x="0" y="3731256"/>
                </a:cubicBezTo>
                <a:cubicBezTo>
                  <a:pt x="-6427" y="3571464"/>
                  <a:pt x="17194" y="3398742"/>
                  <a:pt x="0" y="3198219"/>
                </a:cubicBezTo>
                <a:cubicBezTo>
                  <a:pt x="-17194" y="2997696"/>
                  <a:pt x="21589" y="2791744"/>
                  <a:pt x="0" y="2487504"/>
                </a:cubicBezTo>
                <a:cubicBezTo>
                  <a:pt x="-21589" y="2183264"/>
                  <a:pt x="5666" y="2214549"/>
                  <a:pt x="0" y="1954467"/>
                </a:cubicBezTo>
                <a:cubicBezTo>
                  <a:pt x="-5666" y="1694385"/>
                  <a:pt x="52233" y="1439870"/>
                  <a:pt x="0" y="1243752"/>
                </a:cubicBezTo>
                <a:cubicBezTo>
                  <a:pt x="-52233" y="1047634"/>
                  <a:pt x="14798" y="838153"/>
                  <a:pt x="0" y="651489"/>
                </a:cubicBezTo>
                <a:cubicBezTo>
                  <a:pt x="-14798" y="464825"/>
                  <a:pt x="52044" y="21094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1686429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6484EC-AA6D-4B2E-8A2B-FEFD3B532E7A}"/>
              </a:ext>
            </a:extLst>
          </p:cNvPr>
          <p:cNvSpPr txBox="1"/>
          <p:nvPr/>
        </p:nvSpPr>
        <p:spPr>
          <a:xfrm>
            <a:off x="528506" y="879012"/>
            <a:ext cx="114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i="1" dirty="0"/>
              <a:t>시장조사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437B7-19D4-43D1-B28F-34C9AEF1380F}"/>
              </a:ext>
            </a:extLst>
          </p:cNvPr>
          <p:cNvSpPr txBox="1"/>
          <p:nvPr/>
        </p:nvSpPr>
        <p:spPr>
          <a:xfrm>
            <a:off x="1389892" y="2680638"/>
            <a:ext cx="9997687" cy="340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/>
              <a:t> 받은 쿠폰 사용처가 주변에 없음</a:t>
            </a:r>
            <a:endParaRPr lang="en-US" altLang="ko-KR" sz="28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/>
              <a:t> 쿠폰이 많아서 사용여부를 확인하기 불편함</a:t>
            </a:r>
            <a:endParaRPr lang="en-US" altLang="ko-KR" sz="28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/>
              <a:t> 취향과 맞지 않아서 사용하기 곤란함</a:t>
            </a:r>
            <a:endParaRPr lang="en-US" altLang="ko-KR" sz="28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800" dirty="0"/>
              <a:t> </a:t>
            </a:r>
            <a:r>
              <a:rPr lang="ko-KR" altLang="en-US" sz="2800" dirty="0"/>
              <a:t>유효 기간을 지키지 못해 사용하지 못함</a:t>
            </a:r>
            <a:endParaRPr lang="en-US" altLang="ko-KR" sz="28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90F0D98-64E8-4299-9335-7C9BF5BE381E}"/>
              </a:ext>
            </a:extLst>
          </p:cNvPr>
          <p:cNvGrpSpPr/>
          <p:nvPr/>
        </p:nvGrpSpPr>
        <p:grpSpPr>
          <a:xfrm>
            <a:off x="932693" y="1672545"/>
            <a:ext cx="8008070" cy="915532"/>
            <a:chOff x="932693" y="1672545"/>
            <a:chExt cx="8008070" cy="9155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9390620-311B-4C25-B271-541B9DBC1D63}"/>
                </a:ext>
              </a:extLst>
            </p:cNvPr>
            <p:cNvSpPr txBox="1"/>
            <p:nvPr/>
          </p:nvSpPr>
          <p:spPr>
            <a:xfrm>
              <a:off x="1847093" y="1868701"/>
              <a:ext cx="70936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모바일 쿠폰 사용의 불편함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8AF99FD-9CB4-4CDE-ABB6-BF99B0E62CBC}"/>
                </a:ext>
              </a:extLst>
            </p:cNvPr>
            <p:cNvSpPr/>
            <p:nvPr/>
          </p:nvSpPr>
          <p:spPr>
            <a:xfrm>
              <a:off x="932693" y="1672545"/>
              <a:ext cx="914400" cy="91553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274ABF6-7DBA-4486-999E-9F3BA8654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241" y="1795659"/>
              <a:ext cx="669304" cy="669304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F4E1DA02-646E-433F-807F-A920FD31F7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75" t="9052" r="23446" b="16962"/>
          <a:stretch/>
        </p:blipFill>
        <p:spPr>
          <a:xfrm>
            <a:off x="10767111" y="162046"/>
            <a:ext cx="1080000" cy="128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02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0A6D9D-BB0A-4864-9262-37F78F3E6A21}"/>
              </a:ext>
            </a:extLst>
          </p:cNvPr>
          <p:cNvSpPr/>
          <p:nvPr/>
        </p:nvSpPr>
        <p:spPr>
          <a:xfrm>
            <a:off x="528506" y="620785"/>
            <a:ext cx="11417417" cy="5922628"/>
          </a:xfrm>
          <a:custGeom>
            <a:avLst/>
            <a:gdLst>
              <a:gd name="connsiteX0" fmla="*/ 0 w 11417417"/>
              <a:gd name="connsiteY0" fmla="*/ 0 h 5922628"/>
              <a:gd name="connsiteX1" fmla="*/ 799219 w 11417417"/>
              <a:gd name="connsiteY1" fmla="*/ 0 h 5922628"/>
              <a:gd name="connsiteX2" fmla="*/ 1027568 w 11417417"/>
              <a:gd name="connsiteY2" fmla="*/ 0 h 5922628"/>
              <a:gd name="connsiteX3" fmla="*/ 1484264 w 11417417"/>
              <a:gd name="connsiteY3" fmla="*/ 0 h 5922628"/>
              <a:gd name="connsiteX4" fmla="*/ 2055135 w 11417417"/>
              <a:gd name="connsiteY4" fmla="*/ 0 h 5922628"/>
              <a:gd name="connsiteX5" fmla="*/ 2397658 w 11417417"/>
              <a:gd name="connsiteY5" fmla="*/ 0 h 5922628"/>
              <a:gd name="connsiteX6" fmla="*/ 2968528 w 11417417"/>
              <a:gd name="connsiteY6" fmla="*/ 0 h 5922628"/>
              <a:gd name="connsiteX7" fmla="*/ 3653573 w 11417417"/>
              <a:gd name="connsiteY7" fmla="*/ 0 h 5922628"/>
              <a:gd name="connsiteX8" fmla="*/ 3881922 w 11417417"/>
              <a:gd name="connsiteY8" fmla="*/ 0 h 5922628"/>
              <a:gd name="connsiteX9" fmla="*/ 4338618 w 11417417"/>
              <a:gd name="connsiteY9" fmla="*/ 0 h 5922628"/>
              <a:gd name="connsiteX10" fmla="*/ 4681141 w 11417417"/>
              <a:gd name="connsiteY10" fmla="*/ 0 h 5922628"/>
              <a:gd name="connsiteX11" fmla="*/ 5366186 w 11417417"/>
              <a:gd name="connsiteY11" fmla="*/ 0 h 5922628"/>
              <a:gd name="connsiteX12" fmla="*/ 5937057 w 11417417"/>
              <a:gd name="connsiteY12" fmla="*/ 0 h 5922628"/>
              <a:gd name="connsiteX13" fmla="*/ 6165405 w 11417417"/>
              <a:gd name="connsiteY13" fmla="*/ 0 h 5922628"/>
              <a:gd name="connsiteX14" fmla="*/ 6736276 w 11417417"/>
              <a:gd name="connsiteY14" fmla="*/ 0 h 5922628"/>
              <a:gd name="connsiteX15" fmla="*/ 7192973 w 11417417"/>
              <a:gd name="connsiteY15" fmla="*/ 0 h 5922628"/>
              <a:gd name="connsiteX16" fmla="*/ 7878018 w 11417417"/>
              <a:gd name="connsiteY16" fmla="*/ 0 h 5922628"/>
              <a:gd name="connsiteX17" fmla="*/ 8334714 w 11417417"/>
              <a:gd name="connsiteY17" fmla="*/ 0 h 5922628"/>
              <a:gd name="connsiteX18" fmla="*/ 9019759 w 11417417"/>
              <a:gd name="connsiteY18" fmla="*/ 0 h 5922628"/>
              <a:gd name="connsiteX19" fmla="*/ 9362282 w 11417417"/>
              <a:gd name="connsiteY19" fmla="*/ 0 h 5922628"/>
              <a:gd name="connsiteX20" fmla="*/ 9704804 w 11417417"/>
              <a:gd name="connsiteY20" fmla="*/ 0 h 5922628"/>
              <a:gd name="connsiteX21" fmla="*/ 10047327 w 11417417"/>
              <a:gd name="connsiteY21" fmla="*/ 0 h 5922628"/>
              <a:gd name="connsiteX22" fmla="*/ 10389849 w 11417417"/>
              <a:gd name="connsiteY22" fmla="*/ 0 h 5922628"/>
              <a:gd name="connsiteX23" fmla="*/ 11417417 w 11417417"/>
              <a:gd name="connsiteY23" fmla="*/ 0 h 5922628"/>
              <a:gd name="connsiteX24" fmla="*/ 11417417 w 11417417"/>
              <a:gd name="connsiteY24" fmla="*/ 533037 h 5922628"/>
              <a:gd name="connsiteX25" fmla="*/ 11417417 w 11417417"/>
              <a:gd name="connsiteY25" fmla="*/ 1184526 h 5922628"/>
              <a:gd name="connsiteX26" fmla="*/ 11417417 w 11417417"/>
              <a:gd name="connsiteY26" fmla="*/ 1599110 h 5922628"/>
              <a:gd name="connsiteX27" fmla="*/ 11417417 w 11417417"/>
              <a:gd name="connsiteY27" fmla="*/ 2250599 h 5922628"/>
              <a:gd name="connsiteX28" fmla="*/ 11417417 w 11417417"/>
              <a:gd name="connsiteY28" fmla="*/ 2665183 h 5922628"/>
              <a:gd name="connsiteX29" fmla="*/ 11417417 w 11417417"/>
              <a:gd name="connsiteY29" fmla="*/ 3198219 h 5922628"/>
              <a:gd name="connsiteX30" fmla="*/ 11417417 w 11417417"/>
              <a:gd name="connsiteY30" fmla="*/ 3790482 h 5922628"/>
              <a:gd name="connsiteX31" fmla="*/ 11417417 w 11417417"/>
              <a:gd name="connsiteY31" fmla="*/ 4205066 h 5922628"/>
              <a:gd name="connsiteX32" fmla="*/ 11417417 w 11417417"/>
              <a:gd name="connsiteY32" fmla="*/ 4797329 h 5922628"/>
              <a:gd name="connsiteX33" fmla="*/ 11417417 w 11417417"/>
              <a:gd name="connsiteY33" fmla="*/ 5211913 h 5922628"/>
              <a:gd name="connsiteX34" fmla="*/ 11417417 w 11417417"/>
              <a:gd name="connsiteY34" fmla="*/ 5922628 h 5922628"/>
              <a:gd name="connsiteX35" fmla="*/ 10960720 w 11417417"/>
              <a:gd name="connsiteY35" fmla="*/ 5922628 h 5922628"/>
              <a:gd name="connsiteX36" fmla="*/ 10161501 w 11417417"/>
              <a:gd name="connsiteY36" fmla="*/ 5922628 h 5922628"/>
              <a:gd name="connsiteX37" fmla="*/ 9590630 w 11417417"/>
              <a:gd name="connsiteY37" fmla="*/ 5922628 h 5922628"/>
              <a:gd name="connsiteX38" fmla="*/ 9248108 w 11417417"/>
              <a:gd name="connsiteY38" fmla="*/ 5922628 h 5922628"/>
              <a:gd name="connsiteX39" fmla="*/ 9019759 w 11417417"/>
              <a:gd name="connsiteY39" fmla="*/ 5922628 h 5922628"/>
              <a:gd name="connsiteX40" fmla="*/ 8448889 w 11417417"/>
              <a:gd name="connsiteY40" fmla="*/ 5922628 h 5922628"/>
              <a:gd name="connsiteX41" fmla="*/ 8220540 w 11417417"/>
              <a:gd name="connsiteY41" fmla="*/ 5922628 h 5922628"/>
              <a:gd name="connsiteX42" fmla="*/ 7535495 w 11417417"/>
              <a:gd name="connsiteY42" fmla="*/ 5922628 h 5922628"/>
              <a:gd name="connsiteX43" fmla="*/ 7307147 w 11417417"/>
              <a:gd name="connsiteY43" fmla="*/ 5922628 h 5922628"/>
              <a:gd name="connsiteX44" fmla="*/ 6850450 w 11417417"/>
              <a:gd name="connsiteY44" fmla="*/ 5922628 h 5922628"/>
              <a:gd name="connsiteX45" fmla="*/ 6507928 w 11417417"/>
              <a:gd name="connsiteY45" fmla="*/ 5922628 h 5922628"/>
              <a:gd name="connsiteX46" fmla="*/ 5822883 w 11417417"/>
              <a:gd name="connsiteY46" fmla="*/ 5922628 h 5922628"/>
              <a:gd name="connsiteX47" fmla="*/ 5480360 w 11417417"/>
              <a:gd name="connsiteY47" fmla="*/ 5922628 h 5922628"/>
              <a:gd name="connsiteX48" fmla="*/ 5137838 w 11417417"/>
              <a:gd name="connsiteY48" fmla="*/ 5922628 h 5922628"/>
              <a:gd name="connsiteX49" fmla="*/ 4452793 w 11417417"/>
              <a:gd name="connsiteY49" fmla="*/ 5922628 h 5922628"/>
              <a:gd name="connsiteX50" fmla="*/ 3996096 w 11417417"/>
              <a:gd name="connsiteY50" fmla="*/ 5922628 h 5922628"/>
              <a:gd name="connsiteX51" fmla="*/ 3196877 w 11417417"/>
              <a:gd name="connsiteY51" fmla="*/ 5922628 h 5922628"/>
              <a:gd name="connsiteX52" fmla="*/ 2397658 w 11417417"/>
              <a:gd name="connsiteY52" fmla="*/ 5922628 h 5922628"/>
              <a:gd name="connsiteX53" fmla="*/ 2169309 w 11417417"/>
              <a:gd name="connsiteY53" fmla="*/ 5922628 h 5922628"/>
              <a:gd name="connsiteX54" fmla="*/ 1826787 w 11417417"/>
              <a:gd name="connsiteY54" fmla="*/ 5922628 h 5922628"/>
              <a:gd name="connsiteX55" fmla="*/ 1484264 w 11417417"/>
              <a:gd name="connsiteY55" fmla="*/ 5922628 h 5922628"/>
              <a:gd name="connsiteX56" fmla="*/ 1141742 w 11417417"/>
              <a:gd name="connsiteY56" fmla="*/ 5922628 h 5922628"/>
              <a:gd name="connsiteX57" fmla="*/ 0 w 11417417"/>
              <a:gd name="connsiteY57" fmla="*/ 5922628 h 5922628"/>
              <a:gd name="connsiteX58" fmla="*/ 0 w 11417417"/>
              <a:gd name="connsiteY58" fmla="*/ 5330365 h 5922628"/>
              <a:gd name="connsiteX59" fmla="*/ 0 w 11417417"/>
              <a:gd name="connsiteY59" fmla="*/ 4797329 h 5922628"/>
              <a:gd name="connsiteX60" fmla="*/ 0 w 11417417"/>
              <a:gd name="connsiteY60" fmla="*/ 4145840 h 5922628"/>
              <a:gd name="connsiteX61" fmla="*/ 0 w 11417417"/>
              <a:gd name="connsiteY61" fmla="*/ 3731256 h 5922628"/>
              <a:gd name="connsiteX62" fmla="*/ 0 w 11417417"/>
              <a:gd name="connsiteY62" fmla="*/ 3198219 h 5922628"/>
              <a:gd name="connsiteX63" fmla="*/ 0 w 11417417"/>
              <a:gd name="connsiteY63" fmla="*/ 2487504 h 5922628"/>
              <a:gd name="connsiteX64" fmla="*/ 0 w 11417417"/>
              <a:gd name="connsiteY64" fmla="*/ 1954467 h 5922628"/>
              <a:gd name="connsiteX65" fmla="*/ 0 w 11417417"/>
              <a:gd name="connsiteY65" fmla="*/ 1243752 h 5922628"/>
              <a:gd name="connsiteX66" fmla="*/ 0 w 11417417"/>
              <a:gd name="connsiteY66" fmla="*/ 651489 h 5922628"/>
              <a:gd name="connsiteX67" fmla="*/ 0 w 11417417"/>
              <a:gd name="connsiteY67" fmla="*/ 0 h 592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417417" h="5922628" extrusionOk="0">
                <a:moveTo>
                  <a:pt x="0" y="0"/>
                </a:moveTo>
                <a:cubicBezTo>
                  <a:pt x="265465" y="-39735"/>
                  <a:pt x="576845" y="64688"/>
                  <a:pt x="799219" y="0"/>
                </a:cubicBezTo>
                <a:cubicBezTo>
                  <a:pt x="1021593" y="-64688"/>
                  <a:pt x="977027" y="13299"/>
                  <a:pt x="1027568" y="0"/>
                </a:cubicBezTo>
                <a:cubicBezTo>
                  <a:pt x="1078109" y="-13299"/>
                  <a:pt x="1356665" y="49870"/>
                  <a:pt x="1484264" y="0"/>
                </a:cubicBezTo>
                <a:cubicBezTo>
                  <a:pt x="1611863" y="-49870"/>
                  <a:pt x="1926304" y="18705"/>
                  <a:pt x="2055135" y="0"/>
                </a:cubicBezTo>
                <a:cubicBezTo>
                  <a:pt x="2183966" y="-18705"/>
                  <a:pt x="2240903" y="37164"/>
                  <a:pt x="2397658" y="0"/>
                </a:cubicBezTo>
                <a:cubicBezTo>
                  <a:pt x="2554413" y="-37164"/>
                  <a:pt x="2688677" y="35073"/>
                  <a:pt x="2968528" y="0"/>
                </a:cubicBezTo>
                <a:cubicBezTo>
                  <a:pt x="3248379" y="-35073"/>
                  <a:pt x="3499750" y="8862"/>
                  <a:pt x="3653573" y="0"/>
                </a:cubicBezTo>
                <a:cubicBezTo>
                  <a:pt x="3807396" y="-8862"/>
                  <a:pt x="3807560" y="9550"/>
                  <a:pt x="3881922" y="0"/>
                </a:cubicBezTo>
                <a:cubicBezTo>
                  <a:pt x="3956284" y="-9550"/>
                  <a:pt x="4185375" y="13761"/>
                  <a:pt x="4338618" y="0"/>
                </a:cubicBezTo>
                <a:cubicBezTo>
                  <a:pt x="4491861" y="-13761"/>
                  <a:pt x="4538293" y="25506"/>
                  <a:pt x="4681141" y="0"/>
                </a:cubicBezTo>
                <a:cubicBezTo>
                  <a:pt x="4823989" y="-25506"/>
                  <a:pt x="5147929" y="14238"/>
                  <a:pt x="5366186" y="0"/>
                </a:cubicBezTo>
                <a:cubicBezTo>
                  <a:pt x="5584444" y="-14238"/>
                  <a:pt x="5727840" y="21314"/>
                  <a:pt x="5937057" y="0"/>
                </a:cubicBezTo>
                <a:cubicBezTo>
                  <a:pt x="6146274" y="-21314"/>
                  <a:pt x="6109734" y="14299"/>
                  <a:pt x="6165405" y="0"/>
                </a:cubicBezTo>
                <a:cubicBezTo>
                  <a:pt x="6221076" y="-14299"/>
                  <a:pt x="6473977" y="39868"/>
                  <a:pt x="6736276" y="0"/>
                </a:cubicBezTo>
                <a:cubicBezTo>
                  <a:pt x="6998575" y="-39868"/>
                  <a:pt x="7072317" y="36832"/>
                  <a:pt x="7192973" y="0"/>
                </a:cubicBezTo>
                <a:cubicBezTo>
                  <a:pt x="7313629" y="-36832"/>
                  <a:pt x="7627375" y="11582"/>
                  <a:pt x="7878018" y="0"/>
                </a:cubicBezTo>
                <a:cubicBezTo>
                  <a:pt x="8128662" y="-11582"/>
                  <a:pt x="8188237" y="53227"/>
                  <a:pt x="8334714" y="0"/>
                </a:cubicBezTo>
                <a:cubicBezTo>
                  <a:pt x="8481191" y="-53227"/>
                  <a:pt x="8803129" y="42805"/>
                  <a:pt x="9019759" y="0"/>
                </a:cubicBezTo>
                <a:cubicBezTo>
                  <a:pt x="9236390" y="-42805"/>
                  <a:pt x="9280167" y="4314"/>
                  <a:pt x="9362282" y="0"/>
                </a:cubicBezTo>
                <a:cubicBezTo>
                  <a:pt x="9444397" y="-4314"/>
                  <a:pt x="9597812" y="10779"/>
                  <a:pt x="9704804" y="0"/>
                </a:cubicBezTo>
                <a:cubicBezTo>
                  <a:pt x="9811796" y="-10779"/>
                  <a:pt x="9915614" y="7025"/>
                  <a:pt x="10047327" y="0"/>
                </a:cubicBezTo>
                <a:cubicBezTo>
                  <a:pt x="10179040" y="-7025"/>
                  <a:pt x="10230006" y="17586"/>
                  <a:pt x="10389849" y="0"/>
                </a:cubicBezTo>
                <a:cubicBezTo>
                  <a:pt x="10549692" y="-17586"/>
                  <a:pt x="11205882" y="14513"/>
                  <a:pt x="11417417" y="0"/>
                </a:cubicBezTo>
                <a:cubicBezTo>
                  <a:pt x="11463355" y="242455"/>
                  <a:pt x="11415297" y="405510"/>
                  <a:pt x="11417417" y="533037"/>
                </a:cubicBezTo>
                <a:cubicBezTo>
                  <a:pt x="11419537" y="660564"/>
                  <a:pt x="11399744" y="981848"/>
                  <a:pt x="11417417" y="1184526"/>
                </a:cubicBezTo>
                <a:cubicBezTo>
                  <a:pt x="11435090" y="1387204"/>
                  <a:pt x="11371447" y="1464989"/>
                  <a:pt x="11417417" y="1599110"/>
                </a:cubicBezTo>
                <a:cubicBezTo>
                  <a:pt x="11463387" y="1733231"/>
                  <a:pt x="11345215" y="2110448"/>
                  <a:pt x="11417417" y="2250599"/>
                </a:cubicBezTo>
                <a:cubicBezTo>
                  <a:pt x="11489619" y="2390750"/>
                  <a:pt x="11381216" y="2548593"/>
                  <a:pt x="11417417" y="2665183"/>
                </a:cubicBezTo>
                <a:cubicBezTo>
                  <a:pt x="11453618" y="2781773"/>
                  <a:pt x="11377766" y="2942228"/>
                  <a:pt x="11417417" y="3198219"/>
                </a:cubicBezTo>
                <a:cubicBezTo>
                  <a:pt x="11457068" y="3454210"/>
                  <a:pt x="11352563" y="3567877"/>
                  <a:pt x="11417417" y="3790482"/>
                </a:cubicBezTo>
                <a:cubicBezTo>
                  <a:pt x="11482271" y="4013087"/>
                  <a:pt x="11411098" y="4056527"/>
                  <a:pt x="11417417" y="4205066"/>
                </a:cubicBezTo>
                <a:cubicBezTo>
                  <a:pt x="11423736" y="4353605"/>
                  <a:pt x="11353460" y="4656176"/>
                  <a:pt x="11417417" y="4797329"/>
                </a:cubicBezTo>
                <a:cubicBezTo>
                  <a:pt x="11481374" y="4938482"/>
                  <a:pt x="11391565" y="5055347"/>
                  <a:pt x="11417417" y="5211913"/>
                </a:cubicBezTo>
                <a:cubicBezTo>
                  <a:pt x="11443269" y="5368479"/>
                  <a:pt x="11357927" y="5666601"/>
                  <a:pt x="11417417" y="5922628"/>
                </a:cubicBezTo>
                <a:cubicBezTo>
                  <a:pt x="11191567" y="5947435"/>
                  <a:pt x="11091814" y="5871565"/>
                  <a:pt x="10960720" y="5922628"/>
                </a:cubicBezTo>
                <a:cubicBezTo>
                  <a:pt x="10829626" y="5973691"/>
                  <a:pt x="10447038" y="5898920"/>
                  <a:pt x="10161501" y="5922628"/>
                </a:cubicBezTo>
                <a:cubicBezTo>
                  <a:pt x="9875964" y="5946336"/>
                  <a:pt x="9851640" y="5867305"/>
                  <a:pt x="9590630" y="5922628"/>
                </a:cubicBezTo>
                <a:cubicBezTo>
                  <a:pt x="9329620" y="5977951"/>
                  <a:pt x="9372235" y="5901187"/>
                  <a:pt x="9248108" y="5922628"/>
                </a:cubicBezTo>
                <a:cubicBezTo>
                  <a:pt x="9123981" y="5944069"/>
                  <a:pt x="9110774" y="5910655"/>
                  <a:pt x="9019759" y="5922628"/>
                </a:cubicBezTo>
                <a:cubicBezTo>
                  <a:pt x="8928744" y="5934601"/>
                  <a:pt x="8613628" y="5866422"/>
                  <a:pt x="8448889" y="5922628"/>
                </a:cubicBezTo>
                <a:cubicBezTo>
                  <a:pt x="8284150" y="5978834"/>
                  <a:pt x="8292356" y="5903340"/>
                  <a:pt x="8220540" y="5922628"/>
                </a:cubicBezTo>
                <a:cubicBezTo>
                  <a:pt x="8148724" y="5941916"/>
                  <a:pt x="7680424" y="5893053"/>
                  <a:pt x="7535495" y="5922628"/>
                </a:cubicBezTo>
                <a:cubicBezTo>
                  <a:pt x="7390567" y="5952203"/>
                  <a:pt x="7410119" y="5919616"/>
                  <a:pt x="7307147" y="5922628"/>
                </a:cubicBezTo>
                <a:cubicBezTo>
                  <a:pt x="7204175" y="5925640"/>
                  <a:pt x="7067498" y="5918247"/>
                  <a:pt x="6850450" y="5922628"/>
                </a:cubicBezTo>
                <a:cubicBezTo>
                  <a:pt x="6633402" y="5927009"/>
                  <a:pt x="6670634" y="5906795"/>
                  <a:pt x="6507928" y="5922628"/>
                </a:cubicBezTo>
                <a:cubicBezTo>
                  <a:pt x="6345222" y="5938461"/>
                  <a:pt x="6165335" y="5849647"/>
                  <a:pt x="5822883" y="5922628"/>
                </a:cubicBezTo>
                <a:cubicBezTo>
                  <a:pt x="5480431" y="5995609"/>
                  <a:pt x="5556727" y="5916757"/>
                  <a:pt x="5480360" y="5922628"/>
                </a:cubicBezTo>
                <a:cubicBezTo>
                  <a:pt x="5403993" y="5928499"/>
                  <a:pt x="5268112" y="5902692"/>
                  <a:pt x="5137838" y="5922628"/>
                </a:cubicBezTo>
                <a:cubicBezTo>
                  <a:pt x="5007564" y="5942564"/>
                  <a:pt x="4793003" y="5878401"/>
                  <a:pt x="4452793" y="5922628"/>
                </a:cubicBezTo>
                <a:cubicBezTo>
                  <a:pt x="4112584" y="5966855"/>
                  <a:pt x="4099803" y="5886624"/>
                  <a:pt x="3996096" y="5922628"/>
                </a:cubicBezTo>
                <a:cubicBezTo>
                  <a:pt x="3892389" y="5958632"/>
                  <a:pt x="3480711" y="5914166"/>
                  <a:pt x="3196877" y="5922628"/>
                </a:cubicBezTo>
                <a:cubicBezTo>
                  <a:pt x="2913043" y="5931090"/>
                  <a:pt x="2777086" y="5904393"/>
                  <a:pt x="2397658" y="5922628"/>
                </a:cubicBezTo>
                <a:cubicBezTo>
                  <a:pt x="2018230" y="5940863"/>
                  <a:pt x="2249917" y="5897420"/>
                  <a:pt x="2169309" y="5922628"/>
                </a:cubicBezTo>
                <a:cubicBezTo>
                  <a:pt x="2088701" y="5947836"/>
                  <a:pt x="1979843" y="5887002"/>
                  <a:pt x="1826787" y="5922628"/>
                </a:cubicBezTo>
                <a:cubicBezTo>
                  <a:pt x="1673731" y="5958254"/>
                  <a:pt x="1648268" y="5895942"/>
                  <a:pt x="1484264" y="5922628"/>
                </a:cubicBezTo>
                <a:cubicBezTo>
                  <a:pt x="1320260" y="5949314"/>
                  <a:pt x="1227437" y="5906243"/>
                  <a:pt x="1141742" y="5922628"/>
                </a:cubicBezTo>
                <a:cubicBezTo>
                  <a:pt x="1056047" y="5939013"/>
                  <a:pt x="326355" y="5817515"/>
                  <a:pt x="0" y="5922628"/>
                </a:cubicBezTo>
                <a:cubicBezTo>
                  <a:pt x="-51645" y="5668790"/>
                  <a:pt x="7424" y="5575554"/>
                  <a:pt x="0" y="5330365"/>
                </a:cubicBezTo>
                <a:cubicBezTo>
                  <a:pt x="-7424" y="5085176"/>
                  <a:pt x="21705" y="4937246"/>
                  <a:pt x="0" y="4797329"/>
                </a:cubicBezTo>
                <a:cubicBezTo>
                  <a:pt x="-21705" y="4657412"/>
                  <a:pt x="23705" y="4318526"/>
                  <a:pt x="0" y="4145840"/>
                </a:cubicBezTo>
                <a:cubicBezTo>
                  <a:pt x="-23705" y="3973154"/>
                  <a:pt x="6427" y="3891048"/>
                  <a:pt x="0" y="3731256"/>
                </a:cubicBezTo>
                <a:cubicBezTo>
                  <a:pt x="-6427" y="3571464"/>
                  <a:pt x="17194" y="3398742"/>
                  <a:pt x="0" y="3198219"/>
                </a:cubicBezTo>
                <a:cubicBezTo>
                  <a:pt x="-17194" y="2997696"/>
                  <a:pt x="21589" y="2791744"/>
                  <a:pt x="0" y="2487504"/>
                </a:cubicBezTo>
                <a:cubicBezTo>
                  <a:pt x="-21589" y="2183264"/>
                  <a:pt x="5666" y="2214549"/>
                  <a:pt x="0" y="1954467"/>
                </a:cubicBezTo>
                <a:cubicBezTo>
                  <a:pt x="-5666" y="1694385"/>
                  <a:pt x="52233" y="1439870"/>
                  <a:pt x="0" y="1243752"/>
                </a:cubicBezTo>
                <a:cubicBezTo>
                  <a:pt x="-52233" y="1047634"/>
                  <a:pt x="14798" y="838153"/>
                  <a:pt x="0" y="651489"/>
                </a:cubicBezTo>
                <a:cubicBezTo>
                  <a:pt x="-14798" y="464825"/>
                  <a:pt x="52044" y="21094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1686429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A7474-51B6-49D1-8DC4-64B6EF0F6571}"/>
              </a:ext>
            </a:extLst>
          </p:cNvPr>
          <p:cNvSpPr txBox="1"/>
          <p:nvPr/>
        </p:nvSpPr>
        <p:spPr>
          <a:xfrm>
            <a:off x="1847092" y="1868701"/>
            <a:ext cx="6839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모바일 쿠폰 통합 플랫폼</a:t>
            </a:r>
            <a:r>
              <a:rPr lang="en-US" altLang="ko-KR" sz="2800" dirty="0"/>
              <a:t>: </a:t>
            </a:r>
            <a:r>
              <a:rPr lang="ko-KR" altLang="en-US" sz="2800" dirty="0"/>
              <a:t>내 </a:t>
            </a:r>
            <a:r>
              <a:rPr lang="ko-KR" altLang="en-US" sz="2800" dirty="0" err="1"/>
              <a:t>쿠폰함</a:t>
            </a:r>
            <a:endParaRPr lang="ko-KR" altLang="en-US" sz="28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D9609CA-7B18-4DEC-A620-D455B7766BBA}"/>
              </a:ext>
            </a:extLst>
          </p:cNvPr>
          <p:cNvSpPr/>
          <p:nvPr/>
        </p:nvSpPr>
        <p:spPr>
          <a:xfrm>
            <a:off x="932693" y="1672545"/>
            <a:ext cx="914400" cy="915532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26B9B2-40DC-425B-B61D-F284D95D3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41" y="1795659"/>
            <a:ext cx="669304" cy="66930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38C3717E-FBE6-467A-A401-2F3104EF85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75" t="9052" r="23446" b="16962"/>
          <a:stretch/>
        </p:blipFill>
        <p:spPr>
          <a:xfrm>
            <a:off x="10767111" y="162046"/>
            <a:ext cx="1080000" cy="128302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D173741-A935-40E7-9058-845E5AF8E46B}"/>
              </a:ext>
            </a:extLst>
          </p:cNvPr>
          <p:cNvSpPr txBox="1"/>
          <p:nvPr/>
        </p:nvSpPr>
        <p:spPr>
          <a:xfrm>
            <a:off x="528506" y="879012"/>
            <a:ext cx="114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i="1" dirty="0"/>
              <a:t>구현 내용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3BD4F1-FB68-42D2-93AD-7DCE6CB5099B}"/>
              </a:ext>
            </a:extLst>
          </p:cNvPr>
          <p:cNvSpPr txBox="1"/>
          <p:nvPr/>
        </p:nvSpPr>
        <p:spPr>
          <a:xfrm>
            <a:off x="4642155" y="3570267"/>
            <a:ext cx="697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ighlight>
                  <a:srgbClr val="FFC209"/>
                </a:highlight>
              </a:rPr>
              <a:t>사용가능</a:t>
            </a:r>
            <a:r>
              <a:rPr lang="ko-KR" altLang="en-US" sz="2400" dirty="0"/>
              <a:t> → 모바일 쿠폰의 종류 </a:t>
            </a:r>
            <a:r>
              <a:rPr lang="en-US" altLang="ko-KR" sz="2400" dirty="0"/>
              <a:t>· </a:t>
            </a:r>
            <a:r>
              <a:rPr lang="ko-KR" altLang="en-US" sz="2400" dirty="0"/>
              <a:t>유효기간 </a:t>
            </a:r>
            <a:r>
              <a:rPr lang="en-US" altLang="ko-KR" sz="2400" dirty="0"/>
              <a:t>· </a:t>
            </a:r>
            <a:r>
              <a:rPr lang="ko-KR" altLang="en-US" sz="2400" dirty="0"/>
              <a:t>가격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A96A9A8F-4C2D-43EF-A96B-62F39065F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3325" y="2487667"/>
            <a:ext cx="1926374" cy="3960000"/>
          </a:xfrm>
          <a:prstGeom prst="rect">
            <a:avLst/>
          </a:prstGeom>
        </p:spPr>
      </p:pic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6206DEB6-8C62-4BCB-8826-7F621FDA52E7}"/>
              </a:ext>
            </a:extLst>
          </p:cNvPr>
          <p:cNvSpPr/>
          <p:nvPr/>
        </p:nvSpPr>
        <p:spPr>
          <a:xfrm>
            <a:off x="3851602" y="3126484"/>
            <a:ext cx="573078" cy="1339595"/>
          </a:xfrm>
          <a:prstGeom prst="rightBrace">
            <a:avLst>
              <a:gd name="adj1" fmla="val 33424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오른쪽 중괄호 56">
            <a:extLst>
              <a:ext uri="{FF2B5EF4-FFF2-40B4-BE49-F238E27FC236}">
                <a16:creationId xmlns:a16="http://schemas.microsoft.com/office/drawing/2014/main" id="{F67EA367-BDE2-4228-84B1-D6DABAA58CB9}"/>
              </a:ext>
            </a:extLst>
          </p:cNvPr>
          <p:cNvSpPr/>
          <p:nvPr/>
        </p:nvSpPr>
        <p:spPr>
          <a:xfrm>
            <a:off x="3851602" y="4596360"/>
            <a:ext cx="573078" cy="1382627"/>
          </a:xfrm>
          <a:prstGeom prst="rightBrace">
            <a:avLst>
              <a:gd name="adj1" fmla="val 33424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C53A39-51AC-4151-8DE9-3E5ED2FE26AE}"/>
              </a:ext>
            </a:extLst>
          </p:cNvPr>
          <p:cNvSpPr txBox="1"/>
          <p:nvPr/>
        </p:nvSpPr>
        <p:spPr>
          <a:xfrm>
            <a:off x="4642155" y="5056840"/>
            <a:ext cx="6977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ighlight>
                  <a:srgbClr val="FFC209"/>
                </a:highlight>
              </a:rPr>
              <a:t>판매 중</a:t>
            </a:r>
            <a:r>
              <a:rPr lang="ko-KR" altLang="en-US" sz="2400" b="1" dirty="0"/>
              <a:t> </a:t>
            </a:r>
            <a:r>
              <a:rPr lang="ko-KR" altLang="en-US" sz="2400" dirty="0"/>
              <a:t>→ 기존 정보 </a:t>
            </a:r>
            <a:r>
              <a:rPr lang="en-US" altLang="ko-KR" sz="2400" dirty="0"/>
              <a:t>+ </a:t>
            </a:r>
            <a:r>
              <a:rPr lang="ko-KR" altLang="en-US" sz="2400" dirty="0"/>
              <a:t>희망 판매 금액</a:t>
            </a:r>
          </a:p>
        </p:txBody>
      </p:sp>
    </p:spTree>
    <p:extLst>
      <p:ext uri="{BB962C8B-B14F-4D97-AF65-F5344CB8AC3E}">
        <p14:creationId xmlns:p14="http://schemas.microsoft.com/office/powerpoint/2010/main" val="30901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0A6D9D-BB0A-4864-9262-37F78F3E6A21}"/>
              </a:ext>
            </a:extLst>
          </p:cNvPr>
          <p:cNvSpPr/>
          <p:nvPr/>
        </p:nvSpPr>
        <p:spPr>
          <a:xfrm>
            <a:off x="528506" y="620785"/>
            <a:ext cx="11417417" cy="5922628"/>
          </a:xfrm>
          <a:custGeom>
            <a:avLst/>
            <a:gdLst>
              <a:gd name="connsiteX0" fmla="*/ 0 w 11417417"/>
              <a:gd name="connsiteY0" fmla="*/ 0 h 5922628"/>
              <a:gd name="connsiteX1" fmla="*/ 799219 w 11417417"/>
              <a:gd name="connsiteY1" fmla="*/ 0 h 5922628"/>
              <a:gd name="connsiteX2" fmla="*/ 1027568 w 11417417"/>
              <a:gd name="connsiteY2" fmla="*/ 0 h 5922628"/>
              <a:gd name="connsiteX3" fmla="*/ 1484264 w 11417417"/>
              <a:gd name="connsiteY3" fmla="*/ 0 h 5922628"/>
              <a:gd name="connsiteX4" fmla="*/ 2055135 w 11417417"/>
              <a:gd name="connsiteY4" fmla="*/ 0 h 5922628"/>
              <a:gd name="connsiteX5" fmla="*/ 2397658 w 11417417"/>
              <a:gd name="connsiteY5" fmla="*/ 0 h 5922628"/>
              <a:gd name="connsiteX6" fmla="*/ 2968528 w 11417417"/>
              <a:gd name="connsiteY6" fmla="*/ 0 h 5922628"/>
              <a:gd name="connsiteX7" fmla="*/ 3653573 w 11417417"/>
              <a:gd name="connsiteY7" fmla="*/ 0 h 5922628"/>
              <a:gd name="connsiteX8" fmla="*/ 3881922 w 11417417"/>
              <a:gd name="connsiteY8" fmla="*/ 0 h 5922628"/>
              <a:gd name="connsiteX9" fmla="*/ 4338618 w 11417417"/>
              <a:gd name="connsiteY9" fmla="*/ 0 h 5922628"/>
              <a:gd name="connsiteX10" fmla="*/ 4681141 w 11417417"/>
              <a:gd name="connsiteY10" fmla="*/ 0 h 5922628"/>
              <a:gd name="connsiteX11" fmla="*/ 5366186 w 11417417"/>
              <a:gd name="connsiteY11" fmla="*/ 0 h 5922628"/>
              <a:gd name="connsiteX12" fmla="*/ 5937057 w 11417417"/>
              <a:gd name="connsiteY12" fmla="*/ 0 h 5922628"/>
              <a:gd name="connsiteX13" fmla="*/ 6165405 w 11417417"/>
              <a:gd name="connsiteY13" fmla="*/ 0 h 5922628"/>
              <a:gd name="connsiteX14" fmla="*/ 6736276 w 11417417"/>
              <a:gd name="connsiteY14" fmla="*/ 0 h 5922628"/>
              <a:gd name="connsiteX15" fmla="*/ 7192973 w 11417417"/>
              <a:gd name="connsiteY15" fmla="*/ 0 h 5922628"/>
              <a:gd name="connsiteX16" fmla="*/ 7878018 w 11417417"/>
              <a:gd name="connsiteY16" fmla="*/ 0 h 5922628"/>
              <a:gd name="connsiteX17" fmla="*/ 8334714 w 11417417"/>
              <a:gd name="connsiteY17" fmla="*/ 0 h 5922628"/>
              <a:gd name="connsiteX18" fmla="*/ 9019759 w 11417417"/>
              <a:gd name="connsiteY18" fmla="*/ 0 h 5922628"/>
              <a:gd name="connsiteX19" fmla="*/ 9362282 w 11417417"/>
              <a:gd name="connsiteY19" fmla="*/ 0 h 5922628"/>
              <a:gd name="connsiteX20" fmla="*/ 9704804 w 11417417"/>
              <a:gd name="connsiteY20" fmla="*/ 0 h 5922628"/>
              <a:gd name="connsiteX21" fmla="*/ 10047327 w 11417417"/>
              <a:gd name="connsiteY21" fmla="*/ 0 h 5922628"/>
              <a:gd name="connsiteX22" fmla="*/ 10389849 w 11417417"/>
              <a:gd name="connsiteY22" fmla="*/ 0 h 5922628"/>
              <a:gd name="connsiteX23" fmla="*/ 11417417 w 11417417"/>
              <a:gd name="connsiteY23" fmla="*/ 0 h 5922628"/>
              <a:gd name="connsiteX24" fmla="*/ 11417417 w 11417417"/>
              <a:gd name="connsiteY24" fmla="*/ 533037 h 5922628"/>
              <a:gd name="connsiteX25" fmla="*/ 11417417 w 11417417"/>
              <a:gd name="connsiteY25" fmla="*/ 1184526 h 5922628"/>
              <a:gd name="connsiteX26" fmla="*/ 11417417 w 11417417"/>
              <a:gd name="connsiteY26" fmla="*/ 1599110 h 5922628"/>
              <a:gd name="connsiteX27" fmla="*/ 11417417 w 11417417"/>
              <a:gd name="connsiteY27" fmla="*/ 2250599 h 5922628"/>
              <a:gd name="connsiteX28" fmla="*/ 11417417 w 11417417"/>
              <a:gd name="connsiteY28" fmla="*/ 2665183 h 5922628"/>
              <a:gd name="connsiteX29" fmla="*/ 11417417 w 11417417"/>
              <a:gd name="connsiteY29" fmla="*/ 3198219 h 5922628"/>
              <a:gd name="connsiteX30" fmla="*/ 11417417 w 11417417"/>
              <a:gd name="connsiteY30" fmla="*/ 3790482 h 5922628"/>
              <a:gd name="connsiteX31" fmla="*/ 11417417 w 11417417"/>
              <a:gd name="connsiteY31" fmla="*/ 4205066 h 5922628"/>
              <a:gd name="connsiteX32" fmla="*/ 11417417 w 11417417"/>
              <a:gd name="connsiteY32" fmla="*/ 4797329 h 5922628"/>
              <a:gd name="connsiteX33" fmla="*/ 11417417 w 11417417"/>
              <a:gd name="connsiteY33" fmla="*/ 5211913 h 5922628"/>
              <a:gd name="connsiteX34" fmla="*/ 11417417 w 11417417"/>
              <a:gd name="connsiteY34" fmla="*/ 5922628 h 5922628"/>
              <a:gd name="connsiteX35" fmla="*/ 10960720 w 11417417"/>
              <a:gd name="connsiteY35" fmla="*/ 5922628 h 5922628"/>
              <a:gd name="connsiteX36" fmla="*/ 10161501 w 11417417"/>
              <a:gd name="connsiteY36" fmla="*/ 5922628 h 5922628"/>
              <a:gd name="connsiteX37" fmla="*/ 9590630 w 11417417"/>
              <a:gd name="connsiteY37" fmla="*/ 5922628 h 5922628"/>
              <a:gd name="connsiteX38" fmla="*/ 9248108 w 11417417"/>
              <a:gd name="connsiteY38" fmla="*/ 5922628 h 5922628"/>
              <a:gd name="connsiteX39" fmla="*/ 9019759 w 11417417"/>
              <a:gd name="connsiteY39" fmla="*/ 5922628 h 5922628"/>
              <a:gd name="connsiteX40" fmla="*/ 8448889 w 11417417"/>
              <a:gd name="connsiteY40" fmla="*/ 5922628 h 5922628"/>
              <a:gd name="connsiteX41" fmla="*/ 8220540 w 11417417"/>
              <a:gd name="connsiteY41" fmla="*/ 5922628 h 5922628"/>
              <a:gd name="connsiteX42" fmla="*/ 7535495 w 11417417"/>
              <a:gd name="connsiteY42" fmla="*/ 5922628 h 5922628"/>
              <a:gd name="connsiteX43" fmla="*/ 7307147 w 11417417"/>
              <a:gd name="connsiteY43" fmla="*/ 5922628 h 5922628"/>
              <a:gd name="connsiteX44" fmla="*/ 6850450 w 11417417"/>
              <a:gd name="connsiteY44" fmla="*/ 5922628 h 5922628"/>
              <a:gd name="connsiteX45" fmla="*/ 6507928 w 11417417"/>
              <a:gd name="connsiteY45" fmla="*/ 5922628 h 5922628"/>
              <a:gd name="connsiteX46" fmla="*/ 5822883 w 11417417"/>
              <a:gd name="connsiteY46" fmla="*/ 5922628 h 5922628"/>
              <a:gd name="connsiteX47" fmla="*/ 5480360 w 11417417"/>
              <a:gd name="connsiteY47" fmla="*/ 5922628 h 5922628"/>
              <a:gd name="connsiteX48" fmla="*/ 5137838 w 11417417"/>
              <a:gd name="connsiteY48" fmla="*/ 5922628 h 5922628"/>
              <a:gd name="connsiteX49" fmla="*/ 4452793 w 11417417"/>
              <a:gd name="connsiteY49" fmla="*/ 5922628 h 5922628"/>
              <a:gd name="connsiteX50" fmla="*/ 3996096 w 11417417"/>
              <a:gd name="connsiteY50" fmla="*/ 5922628 h 5922628"/>
              <a:gd name="connsiteX51" fmla="*/ 3196877 w 11417417"/>
              <a:gd name="connsiteY51" fmla="*/ 5922628 h 5922628"/>
              <a:gd name="connsiteX52" fmla="*/ 2397658 w 11417417"/>
              <a:gd name="connsiteY52" fmla="*/ 5922628 h 5922628"/>
              <a:gd name="connsiteX53" fmla="*/ 2169309 w 11417417"/>
              <a:gd name="connsiteY53" fmla="*/ 5922628 h 5922628"/>
              <a:gd name="connsiteX54" fmla="*/ 1826787 w 11417417"/>
              <a:gd name="connsiteY54" fmla="*/ 5922628 h 5922628"/>
              <a:gd name="connsiteX55" fmla="*/ 1484264 w 11417417"/>
              <a:gd name="connsiteY55" fmla="*/ 5922628 h 5922628"/>
              <a:gd name="connsiteX56" fmla="*/ 1141742 w 11417417"/>
              <a:gd name="connsiteY56" fmla="*/ 5922628 h 5922628"/>
              <a:gd name="connsiteX57" fmla="*/ 0 w 11417417"/>
              <a:gd name="connsiteY57" fmla="*/ 5922628 h 5922628"/>
              <a:gd name="connsiteX58" fmla="*/ 0 w 11417417"/>
              <a:gd name="connsiteY58" fmla="*/ 5330365 h 5922628"/>
              <a:gd name="connsiteX59" fmla="*/ 0 w 11417417"/>
              <a:gd name="connsiteY59" fmla="*/ 4797329 h 5922628"/>
              <a:gd name="connsiteX60" fmla="*/ 0 w 11417417"/>
              <a:gd name="connsiteY60" fmla="*/ 4145840 h 5922628"/>
              <a:gd name="connsiteX61" fmla="*/ 0 w 11417417"/>
              <a:gd name="connsiteY61" fmla="*/ 3731256 h 5922628"/>
              <a:gd name="connsiteX62" fmla="*/ 0 w 11417417"/>
              <a:gd name="connsiteY62" fmla="*/ 3198219 h 5922628"/>
              <a:gd name="connsiteX63" fmla="*/ 0 w 11417417"/>
              <a:gd name="connsiteY63" fmla="*/ 2487504 h 5922628"/>
              <a:gd name="connsiteX64" fmla="*/ 0 w 11417417"/>
              <a:gd name="connsiteY64" fmla="*/ 1954467 h 5922628"/>
              <a:gd name="connsiteX65" fmla="*/ 0 w 11417417"/>
              <a:gd name="connsiteY65" fmla="*/ 1243752 h 5922628"/>
              <a:gd name="connsiteX66" fmla="*/ 0 w 11417417"/>
              <a:gd name="connsiteY66" fmla="*/ 651489 h 5922628"/>
              <a:gd name="connsiteX67" fmla="*/ 0 w 11417417"/>
              <a:gd name="connsiteY67" fmla="*/ 0 h 592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417417" h="5922628" extrusionOk="0">
                <a:moveTo>
                  <a:pt x="0" y="0"/>
                </a:moveTo>
                <a:cubicBezTo>
                  <a:pt x="265465" y="-39735"/>
                  <a:pt x="576845" y="64688"/>
                  <a:pt x="799219" y="0"/>
                </a:cubicBezTo>
                <a:cubicBezTo>
                  <a:pt x="1021593" y="-64688"/>
                  <a:pt x="977027" y="13299"/>
                  <a:pt x="1027568" y="0"/>
                </a:cubicBezTo>
                <a:cubicBezTo>
                  <a:pt x="1078109" y="-13299"/>
                  <a:pt x="1356665" y="49870"/>
                  <a:pt x="1484264" y="0"/>
                </a:cubicBezTo>
                <a:cubicBezTo>
                  <a:pt x="1611863" y="-49870"/>
                  <a:pt x="1926304" y="18705"/>
                  <a:pt x="2055135" y="0"/>
                </a:cubicBezTo>
                <a:cubicBezTo>
                  <a:pt x="2183966" y="-18705"/>
                  <a:pt x="2240903" y="37164"/>
                  <a:pt x="2397658" y="0"/>
                </a:cubicBezTo>
                <a:cubicBezTo>
                  <a:pt x="2554413" y="-37164"/>
                  <a:pt x="2688677" y="35073"/>
                  <a:pt x="2968528" y="0"/>
                </a:cubicBezTo>
                <a:cubicBezTo>
                  <a:pt x="3248379" y="-35073"/>
                  <a:pt x="3499750" y="8862"/>
                  <a:pt x="3653573" y="0"/>
                </a:cubicBezTo>
                <a:cubicBezTo>
                  <a:pt x="3807396" y="-8862"/>
                  <a:pt x="3807560" y="9550"/>
                  <a:pt x="3881922" y="0"/>
                </a:cubicBezTo>
                <a:cubicBezTo>
                  <a:pt x="3956284" y="-9550"/>
                  <a:pt x="4185375" y="13761"/>
                  <a:pt x="4338618" y="0"/>
                </a:cubicBezTo>
                <a:cubicBezTo>
                  <a:pt x="4491861" y="-13761"/>
                  <a:pt x="4538293" y="25506"/>
                  <a:pt x="4681141" y="0"/>
                </a:cubicBezTo>
                <a:cubicBezTo>
                  <a:pt x="4823989" y="-25506"/>
                  <a:pt x="5147929" y="14238"/>
                  <a:pt x="5366186" y="0"/>
                </a:cubicBezTo>
                <a:cubicBezTo>
                  <a:pt x="5584444" y="-14238"/>
                  <a:pt x="5727840" y="21314"/>
                  <a:pt x="5937057" y="0"/>
                </a:cubicBezTo>
                <a:cubicBezTo>
                  <a:pt x="6146274" y="-21314"/>
                  <a:pt x="6109734" y="14299"/>
                  <a:pt x="6165405" y="0"/>
                </a:cubicBezTo>
                <a:cubicBezTo>
                  <a:pt x="6221076" y="-14299"/>
                  <a:pt x="6473977" y="39868"/>
                  <a:pt x="6736276" y="0"/>
                </a:cubicBezTo>
                <a:cubicBezTo>
                  <a:pt x="6998575" y="-39868"/>
                  <a:pt x="7072317" y="36832"/>
                  <a:pt x="7192973" y="0"/>
                </a:cubicBezTo>
                <a:cubicBezTo>
                  <a:pt x="7313629" y="-36832"/>
                  <a:pt x="7627375" y="11582"/>
                  <a:pt x="7878018" y="0"/>
                </a:cubicBezTo>
                <a:cubicBezTo>
                  <a:pt x="8128662" y="-11582"/>
                  <a:pt x="8188237" y="53227"/>
                  <a:pt x="8334714" y="0"/>
                </a:cubicBezTo>
                <a:cubicBezTo>
                  <a:pt x="8481191" y="-53227"/>
                  <a:pt x="8803129" y="42805"/>
                  <a:pt x="9019759" y="0"/>
                </a:cubicBezTo>
                <a:cubicBezTo>
                  <a:pt x="9236390" y="-42805"/>
                  <a:pt x="9280167" y="4314"/>
                  <a:pt x="9362282" y="0"/>
                </a:cubicBezTo>
                <a:cubicBezTo>
                  <a:pt x="9444397" y="-4314"/>
                  <a:pt x="9597812" y="10779"/>
                  <a:pt x="9704804" y="0"/>
                </a:cubicBezTo>
                <a:cubicBezTo>
                  <a:pt x="9811796" y="-10779"/>
                  <a:pt x="9915614" y="7025"/>
                  <a:pt x="10047327" y="0"/>
                </a:cubicBezTo>
                <a:cubicBezTo>
                  <a:pt x="10179040" y="-7025"/>
                  <a:pt x="10230006" y="17586"/>
                  <a:pt x="10389849" y="0"/>
                </a:cubicBezTo>
                <a:cubicBezTo>
                  <a:pt x="10549692" y="-17586"/>
                  <a:pt x="11205882" y="14513"/>
                  <a:pt x="11417417" y="0"/>
                </a:cubicBezTo>
                <a:cubicBezTo>
                  <a:pt x="11463355" y="242455"/>
                  <a:pt x="11415297" y="405510"/>
                  <a:pt x="11417417" y="533037"/>
                </a:cubicBezTo>
                <a:cubicBezTo>
                  <a:pt x="11419537" y="660564"/>
                  <a:pt x="11399744" y="981848"/>
                  <a:pt x="11417417" y="1184526"/>
                </a:cubicBezTo>
                <a:cubicBezTo>
                  <a:pt x="11435090" y="1387204"/>
                  <a:pt x="11371447" y="1464989"/>
                  <a:pt x="11417417" y="1599110"/>
                </a:cubicBezTo>
                <a:cubicBezTo>
                  <a:pt x="11463387" y="1733231"/>
                  <a:pt x="11345215" y="2110448"/>
                  <a:pt x="11417417" y="2250599"/>
                </a:cubicBezTo>
                <a:cubicBezTo>
                  <a:pt x="11489619" y="2390750"/>
                  <a:pt x="11381216" y="2548593"/>
                  <a:pt x="11417417" y="2665183"/>
                </a:cubicBezTo>
                <a:cubicBezTo>
                  <a:pt x="11453618" y="2781773"/>
                  <a:pt x="11377766" y="2942228"/>
                  <a:pt x="11417417" y="3198219"/>
                </a:cubicBezTo>
                <a:cubicBezTo>
                  <a:pt x="11457068" y="3454210"/>
                  <a:pt x="11352563" y="3567877"/>
                  <a:pt x="11417417" y="3790482"/>
                </a:cubicBezTo>
                <a:cubicBezTo>
                  <a:pt x="11482271" y="4013087"/>
                  <a:pt x="11411098" y="4056527"/>
                  <a:pt x="11417417" y="4205066"/>
                </a:cubicBezTo>
                <a:cubicBezTo>
                  <a:pt x="11423736" y="4353605"/>
                  <a:pt x="11353460" y="4656176"/>
                  <a:pt x="11417417" y="4797329"/>
                </a:cubicBezTo>
                <a:cubicBezTo>
                  <a:pt x="11481374" y="4938482"/>
                  <a:pt x="11391565" y="5055347"/>
                  <a:pt x="11417417" y="5211913"/>
                </a:cubicBezTo>
                <a:cubicBezTo>
                  <a:pt x="11443269" y="5368479"/>
                  <a:pt x="11357927" y="5666601"/>
                  <a:pt x="11417417" y="5922628"/>
                </a:cubicBezTo>
                <a:cubicBezTo>
                  <a:pt x="11191567" y="5947435"/>
                  <a:pt x="11091814" y="5871565"/>
                  <a:pt x="10960720" y="5922628"/>
                </a:cubicBezTo>
                <a:cubicBezTo>
                  <a:pt x="10829626" y="5973691"/>
                  <a:pt x="10447038" y="5898920"/>
                  <a:pt x="10161501" y="5922628"/>
                </a:cubicBezTo>
                <a:cubicBezTo>
                  <a:pt x="9875964" y="5946336"/>
                  <a:pt x="9851640" y="5867305"/>
                  <a:pt x="9590630" y="5922628"/>
                </a:cubicBezTo>
                <a:cubicBezTo>
                  <a:pt x="9329620" y="5977951"/>
                  <a:pt x="9372235" y="5901187"/>
                  <a:pt x="9248108" y="5922628"/>
                </a:cubicBezTo>
                <a:cubicBezTo>
                  <a:pt x="9123981" y="5944069"/>
                  <a:pt x="9110774" y="5910655"/>
                  <a:pt x="9019759" y="5922628"/>
                </a:cubicBezTo>
                <a:cubicBezTo>
                  <a:pt x="8928744" y="5934601"/>
                  <a:pt x="8613628" y="5866422"/>
                  <a:pt x="8448889" y="5922628"/>
                </a:cubicBezTo>
                <a:cubicBezTo>
                  <a:pt x="8284150" y="5978834"/>
                  <a:pt x="8292356" y="5903340"/>
                  <a:pt x="8220540" y="5922628"/>
                </a:cubicBezTo>
                <a:cubicBezTo>
                  <a:pt x="8148724" y="5941916"/>
                  <a:pt x="7680424" y="5893053"/>
                  <a:pt x="7535495" y="5922628"/>
                </a:cubicBezTo>
                <a:cubicBezTo>
                  <a:pt x="7390567" y="5952203"/>
                  <a:pt x="7410119" y="5919616"/>
                  <a:pt x="7307147" y="5922628"/>
                </a:cubicBezTo>
                <a:cubicBezTo>
                  <a:pt x="7204175" y="5925640"/>
                  <a:pt x="7067498" y="5918247"/>
                  <a:pt x="6850450" y="5922628"/>
                </a:cubicBezTo>
                <a:cubicBezTo>
                  <a:pt x="6633402" y="5927009"/>
                  <a:pt x="6670634" y="5906795"/>
                  <a:pt x="6507928" y="5922628"/>
                </a:cubicBezTo>
                <a:cubicBezTo>
                  <a:pt x="6345222" y="5938461"/>
                  <a:pt x="6165335" y="5849647"/>
                  <a:pt x="5822883" y="5922628"/>
                </a:cubicBezTo>
                <a:cubicBezTo>
                  <a:pt x="5480431" y="5995609"/>
                  <a:pt x="5556727" y="5916757"/>
                  <a:pt x="5480360" y="5922628"/>
                </a:cubicBezTo>
                <a:cubicBezTo>
                  <a:pt x="5403993" y="5928499"/>
                  <a:pt x="5268112" y="5902692"/>
                  <a:pt x="5137838" y="5922628"/>
                </a:cubicBezTo>
                <a:cubicBezTo>
                  <a:pt x="5007564" y="5942564"/>
                  <a:pt x="4793003" y="5878401"/>
                  <a:pt x="4452793" y="5922628"/>
                </a:cubicBezTo>
                <a:cubicBezTo>
                  <a:pt x="4112584" y="5966855"/>
                  <a:pt x="4099803" y="5886624"/>
                  <a:pt x="3996096" y="5922628"/>
                </a:cubicBezTo>
                <a:cubicBezTo>
                  <a:pt x="3892389" y="5958632"/>
                  <a:pt x="3480711" y="5914166"/>
                  <a:pt x="3196877" y="5922628"/>
                </a:cubicBezTo>
                <a:cubicBezTo>
                  <a:pt x="2913043" y="5931090"/>
                  <a:pt x="2777086" y="5904393"/>
                  <a:pt x="2397658" y="5922628"/>
                </a:cubicBezTo>
                <a:cubicBezTo>
                  <a:pt x="2018230" y="5940863"/>
                  <a:pt x="2249917" y="5897420"/>
                  <a:pt x="2169309" y="5922628"/>
                </a:cubicBezTo>
                <a:cubicBezTo>
                  <a:pt x="2088701" y="5947836"/>
                  <a:pt x="1979843" y="5887002"/>
                  <a:pt x="1826787" y="5922628"/>
                </a:cubicBezTo>
                <a:cubicBezTo>
                  <a:pt x="1673731" y="5958254"/>
                  <a:pt x="1648268" y="5895942"/>
                  <a:pt x="1484264" y="5922628"/>
                </a:cubicBezTo>
                <a:cubicBezTo>
                  <a:pt x="1320260" y="5949314"/>
                  <a:pt x="1227437" y="5906243"/>
                  <a:pt x="1141742" y="5922628"/>
                </a:cubicBezTo>
                <a:cubicBezTo>
                  <a:pt x="1056047" y="5939013"/>
                  <a:pt x="326355" y="5817515"/>
                  <a:pt x="0" y="5922628"/>
                </a:cubicBezTo>
                <a:cubicBezTo>
                  <a:pt x="-51645" y="5668790"/>
                  <a:pt x="7424" y="5575554"/>
                  <a:pt x="0" y="5330365"/>
                </a:cubicBezTo>
                <a:cubicBezTo>
                  <a:pt x="-7424" y="5085176"/>
                  <a:pt x="21705" y="4937246"/>
                  <a:pt x="0" y="4797329"/>
                </a:cubicBezTo>
                <a:cubicBezTo>
                  <a:pt x="-21705" y="4657412"/>
                  <a:pt x="23705" y="4318526"/>
                  <a:pt x="0" y="4145840"/>
                </a:cubicBezTo>
                <a:cubicBezTo>
                  <a:pt x="-23705" y="3973154"/>
                  <a:pt x="6427" y="3891048"/>
                  <a:pt x="0" y="3731256"/>
                </a:cubicBezTo>
                <a:cubicBezTo>
                  <a:pt x="-6427" y="3571464"/>
                  <a:pt x="17194" y="3398742"/>
                  <a:pt x="0" y="3198219"/>
                </a:cubicBezTo>
                <a:cubicBezTo>
                  <a:pt x="-17194" y="2997696"/>
                  <a:pt x="21589" y="2791744"/>
                  <a:pt x="0" y="2487504"/>
                </a:cubicBezTo>
                <a:cubicBezTo>
                  <a:pt x="-21589" y="2183264"/>
                  <a:pt x="5666" y="2214549"/>
                  <a:pt x="0" y="1954467"/>
                </a:cubicBezTo>
                <a:cubicBezTo>
                  <a:pt x="-5666" y="1694385"/>
                  <a:pt x="52233" y="1439870"/>
                  <a:pt x="0" y="1243752"/>
                </a:cubicBezTo>
                <a:cubicBezTo>
                  <a:pt x="-52233" y="1047634"/>
                  <a:pt x="14798" y="838153"/>
                  <a:pt x="0" y="651489"/>
                </a:cubicBezTo>
                <a:cubicBezTo>
                  <a:pt x="-14798" y="464825"/>
                  <a:pt x="52044" y="21094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1686429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C5879-EB88-41E4-B877-8975031908E9}"/>
              </a:ext>
            </a:extLst>
          </p:cNvPr>
          <p:cNvSpPr txBox="1"/>
          <p:nvPr/>
        </p:nvSpPr>
        <p:spPr>
          <a:xfrm>
            <a:off x="528506" y="879012"/>
            <a:ext cx="114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i="1" dirty="0"/>
              <a:t>구현 내용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A7474-51B6-49D1-8DC4-64B6EF0F6571}"/>
              </a:ext>
            </a:extLst>
          </p:cNvPr>
          <p:cNvSpPr txBox="1"/>
          <p:nvPr/>
        </p:nvSpPr>
        <p:spPr>
          <a:xfrm>
            <a:off x="1847092" y="1868701"/>
            <a:ext cx="815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모바일 쿠폰 통합 플랫폼</a:t>
            </a:r>
            <a:r>
              <a:rPr lang="en-US" altLang="ko-KR" sz="2800" dirty="0"/>
              <a:t>: </a:t>
            </a:r>
            <a:r>
              <a:rPr lang="ko-KR" altLang="en-US" sz="2800" dirty="0"/>
              <a:t>간편한 등록 시스템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D9609CA-7B18-4DEC-A620-D455B7766BBA}"/>
              </a:ext>
            </a:extLst>
          </p:cNvPr>
          <p:cNvSpPr/>
          <p:nvPr/>
        </p:nvSpPr>
        <p:spPr>
          <a:xfrm>
            <a:off x="932693" y="1672545"/>
            <a:ext cx="914400" cy="915532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26B9B2-40DC-425B-B61D-F284D95D3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41" y="1795659"/>
            <a:ext cx="669304" cy="6693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29B4FB-CDE1-417C-8E4E-04D0318DC921}"/>
              </a:ext>
            </a:extLst>
          </p:cNvPr>
          <p:cNvSpPr txBox="1"/>
          <p:nvPr/>
        </p:nvSpPr>
        <p:spPr>
          <a:xfrm>
            <a:off x="4801511" y="2952324"/>
            <a:ext cx="6813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모바일 쿠폰 이미지 등록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C40DB9-7FBC-41AF-B262-A540EBF0D3B4}"/>
              </a:ext>
            </a:extLst>
          </p:cNvPr>
          <p:cNvSpPr txBox="1"/>
          <p:nvPr/>
        </p:nvSpPr>
        <p:spPr>
          <a:xfrm>
            <a:off x="4801511" y="3538328"/>
            <a:ext cx="68133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→ </a:t>
            </a:r>
            <a:r>
              <a:rPr lang="ko-KR" altLang="en-US" sz="2400" dirty="0">
                <a:highlight>
                  <a:srgbClr val="FFC209"/>
                </a:highlight>
              </a:rPr>
              <a:t>이미지 분석</a:t>
            </a:r>
            <a:br>
              <a:rPr lang="en-US" altLang="ko-KR" sz="2400" dirty="0"/>
            </a:br>
            <a:r>
              <a:rPr lang="en-US" altLang="ko-KR" sz="2000" dirty="0"/>
              <a:t> 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사용자가 따로 세부정보 입력할 필요 없음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51469E-9E56-49B6-A938-C7811C84D7B1}"/>
              </a:ext>
            </a:extLst>
          </p:cNvPr>
          <p:cNvSpPr txBox="1"/>
          <p:nvPr/>
        </p:nvSpPr>
        <p:spPr>
          <a:xfrm>
            <a:off x="4801511" y="4432107"/>
            <a:ext cx="6813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→ 등록 완료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3445C51-0FC8-41BA-939C-720A0001B924}"/>
              </a:ext>
            </a:extLst>
          </p:cNvPr>
          <p:cNvSpPr/>
          <p:nvPr/>
        </p:nvSpPr>
        <p:spPr>
          <a:xfrm>
            <a:off x="4803494" y="5174700"/>
            <a:ext cx="6813396" cy="885568"/>
          </a:xfrm>
          <a:prstGeom prst="roundRect">
            <a:avLst/>
          </a:prstGeom>
          <a:noFill/>
          <a:ln w="38100">
            <a:solidFill>
              <a:srgbClr val="FFC209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OCR</a:t>
            </a:r>
            <a:r>
              <a:rPr lang="ko-KR" altLang="en-US" dirty="0">
                <a:solidFill>
                  <a:sysClr val="windowText" lastClr="000000"/>
                </a:solidFill>
              </a:rPr>
              <a:t> 오픈소스 코드 사용하여 이미지에 있는 모바일 쿠폰의 사용처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</a:rPr>
              <a:t>제품명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</a:rPr>
              <a:t>유효기간 등 자동 인식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4F7E01E-6EFA-413F-88E1-0EF73FC8D4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75" t="9052" r="23446" b="16962"/>
          <a:stretch/>
        </p:blipFill>
        <p:spPr>
          <a:xfrm>
            <a:off x="10767111" y="162046"/>
            <a:ext cx="1080000" cy="1283026"/>
          </a:xfrm>
          <a:prstGeom prst="rect">
            <a:avLst/>
          </a:prstGeom>
        </p:spPr>
      </p:pic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76E65ADD-E44A-4A18-A764-7D9F46F912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43" y="2510711"/>
            <a:ext cx="1930500" cy="3960000"/>
          </a:xfrm>
          <a:prstGeom prst="rect">
            <a:avLst/>
          </a:prstGeom>
        </p:spPr>
      </p:pic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558D3944-FE9B-4163-BE7C-F78A87FEB2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92" y="2510711"/>
            <a:ext cx="19305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6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>
            <a:extLst>
              <a:ext uri="{FF2B5EF4-FFF2-40B4-BE49-F238E27FC236}">
                <a16:creationId xmlns:a16="http://schemas.microsoft.com/office/drawing/2014/main" id="{7F80B881-BA55-4786-94B5-3B2E8846617B}"/>
              </a:ext>
            </a:extLst>
          </p:cNvPr>
          <p:cNvSpPr/>
          <p:nvPr/>
        </p:nvSpPr>
        <p:spPr>
          <a:xfrm>
            <a:off x="4721406" y="2920950"/>
            <a:ext cx="780770" cy="781737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u="sng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0A6D9D-BB0A-4864-9262-37F78F3E6A21}"/>
              </a:ext>
            </a:extLst>
          </p:cNvPr>
          <p:cNvSpPr/>
          <p:nvPr/>
        </p:nvSpPr>
        <p:spPr>
          <a:xfrm>
            <a:off x="528506" y="620785"/>
            <a:ext cx="11417417" cy="5922628"/>
          </a:xfrm>
          <a:custGeom>
            <a:avLst/>
            <a:gdLst>
              <a:gd name="connsiteX0" fmla="*/ 0 w 11417417"/>
              <a:gd name="connsiteY0" fmla="*/ 0 h 5922628"/>
              <a:gd name="connsiteX1" fmla="*/ 799219 w 11417417"/>
              <a:gd name="connsiteY1" fmla="*/ 0 h 5922628"/>
              <a:gd name="connsiteX2" fmla="*/ 1027568 w 11417417"/>
              <a:gd name="connsiteY2" fmla="*/ 0 h 5922628"/>
              <a:gd name="connsiteX3" fmla="*/ 1484264 w 11417417"/>
              <a:gd name="connsiteY3" fmla="*/ 0 h 5922628"/>
              <a:gd name="connsiteX4" fmla="*/ 2055135 w 11417417"/>
              <a:gd name="connsiteY4" fmla="*/ 0 h 5922628"/>
              <a:gd name="connsiteX5" fmla="*/ 2397658 w 11417417"/>
              <a:gd name="connsiteY5" fmla="*/ 0 h 5922628"/>
              <a:gd name="connsiteX6" fmla="*/ 2968528 w 11417417"/>
              <a:gd name="connsiteY6" fmla="*/ 0 h 5922628"/>
              <a:gd name="connsiteX7" fmla="*/ 3653573 w 11417417"/>
              <a:gd name="connsiteY7" fmla="*/ 0 h 5922628"/>
              <a:gd name="connsiteX8" fmla="*/ 3881922 w 11417417"/>
              <a:gd name="connsiteY8" fmla="*/ 0 h 5922628"/>
              <a:gd name="connsiteX9" fmla="*/ 4338618 w 11417417"/>
              <a:gd name="connsiteY9" fmla="*/ 0 h 5922628"/>
              <a:gd name="connsiteX10" fmla="*/ 4681141 w 11417417"/>
              <a:gd name="connsiteY10" fmla="*/ 0 h 5922628"/>
              <a:gd name="connsiteX11" fmla="*/ 5366186 w 11417417"/>
              <a:gd name="connsiteY11" fmla="*/ 0 h 5922628"/>
              <a:gd name="connsiteX12" fmla="*/ 5937057 w 11417417"/>
              <a:gd name="connsiteY12" fmla="*/ 0 h 5922628"/>
              <a:gd name="connsiteX13" fmla="*/ 6165405 w 11417417"/>
              <a:gd name="connsiteY13" fmla="*/ 0 h 5922628"/>
              <a:gd name="connsiteX14" fmla="*/ 6736276 w 11417417"/>
              <a:gd name="connsiteY14" fmla="*/ 0 h 5922628"/>
              <a:gd name="connsiteX15" fmla="*/ 7192973 w 11417417"/>
              <a:gd name="connsiteY15" fmla="*/ 0 h 5922628"/>
              <a:gd name="connsiteX16" fmla="*/ 7878018 w 11417417"/>
              <a:gd name="connsiteY16" fmla="*/ 0 h 5922628"/>
              <a:gd name="connsiteX17" fmla="*/ 8334714 w 11417417"/>
              <a:gd name="connsiteY17" fmla="*/ 0 h 5922628"/>
              <a:gd name="connsiteX18" fmla="*/ 9019759 w 11417417"/>
              <a:gd name="connsiteY18" fmla="*/ 0 h 5922628"/>
              <a:gd name="connsiteX19" fmla="*/ 9362282 w 11417417"/>
              <a:gd name="connsiteY19" fmla="*/ 0 h 5922628"/>
              <a:gd name="connsiteX20" fmla="*/ 9704804 w 11417417"/>
              <a:gd name="connsiteY20" fmla="*/ 0 h 5922628"/>
              <a:gd name="connsiteX21" fmla="*/ 10047327 w 11417417"/>
              <a:gd name="connsiteY21" fmla="*/ 0 h 5922628"/>
              <a:gd name="connsiteX22" fmla="*/ 10389849 w 11417417"/>
              <a:gd name="connsiteY22" fmla="*/ 0 h 5922628"/>
              <a:gd name="connsiteX23" fmla="*/ 11417417 w 11417417"/>
              <a:gd name="connsiteY23" fmla="*/ 0 h 5922628"/>
              <a:gd name="connsiteX24" fmla="*/ 11417417 w 11417417"/>
              <a:gd name="connsiteY24" fmla="*/ 533037 h 5922628"/>
              <a:gd name="connsiteX25" fmla="*/ 11417417 w 11417417"/>
              <a:gd name="connsiteY25" fmla="*/ 1184526 h 5922628"/>
              <a:gd name="connsiteX26" fmla="*/ 11417417 w 11417417"/>
              <a:gd name="connsiteY26" fmla="*/ 1599110 h 5922628"/>
              <a:gd name="connsiteX27" fmla="*/ 11417417 w 11417417"/>
              <a:gd name="connsiteY27" fmla="*/ 2250599 h 5922628"/>
              <a:gd name="connsiteX28" fmla="*/ 11417417 w 11417417"/>
              <a:gd name="connsiteY28" fmla="*/ 2665183 h 5922628"/>
              <a:gd name="connsiteX29" fmla="*/ 11417417 w 11417417"/>
              <a:gd name="connsiteY29" fmla="*/ 3198219 h 5922628"/>
              <a:gd name="connsiteX30" fmla="*/ 11417417 w 11417417"/>
              <a:gd name="connsiteY30" fmla="*/ 3790482 h 5922628"/>
              <a:gd name="connsiteX31" fmla="*/ 11417417 w 11417417"/>
              <a:gd name="connsiteY31" fmla="*/ 4205066 h 5922628"/>
              <a:gd name="connsiteX32" fmla="*/ 11417417 w 11417417"/>
              <a:gd name="connsiteY32" fmla="*/ 4797329 h 5922628"/>
              <a:gd name="connsiteX33" fmla="*/ 11417417 w 11417417"/>
              <a:gd name="connsiteY33" fmla="*/ 5211913 h 5922628"/>
              <a:gd name="connsiteX34" fmla="*/ 11417417 w 11417417"/>
              <a:gd name="connsiteY34" fmla="*/ 5922628 h 5922628"/>
              <a:gd name="connsiteX35" fmla="*/ 10960720 w 11417417"/>
              <a:gd name="connsiteY35" fmla="*/ 5922628 h 5922628"/>
              <a:gd name="connsiteX36" fmla="*/ 10161501 w 11417417"/>
              <a:gd name="connsiteY36" fmla="*/ 5922628 h 5922628"/>
              <a:gd name="connsiteX37" fmla="*/ 9590630 w 11417417"/>
              <a:gd name="connsiteY37" fmla="*/ 5922628 h 5922628"/>
              <a:gd name="connsiteX38" fmla="*/ 9248108 w 11417417"/>
              <a:gd name="connsiteY38" fmla="*/ 5922628 h 5922628"/>
              <a:gd name="connsiteX39" fmla="*/ 9019759 w 11417417"/>
              <a:gd name="connsiteY39" fmla="*/ 5922628 h 5922628"/>
              <a:gd name="connsiteX40" fmla="*/ 8448889 w 11417417"/>
              <a:gd name="connsiteY40" fmla="*/ 5922628 h 5922628"/>
              <a:gd name="connsiteX41" fmla="*/ 8220540 w 11417417"/>
              <a:gd name="connsiteY41" fmla="*/ 5922628 h 5922628"/>
              <a:gd name="connsiteX42" fmla="*/ 7535495 w 11417417"/>
              <a:gd name="connsiteY42" fmla="*/ 5922628 h 5922628"/>
              <a:gd name="connsiteX43" fmla="*/ 7307147 w 11417417"/>
              <a:gd name="connsiteY43" fmla="*/ 5922628 h 5922628"/>
              <a:gd name="connsiteX44" fmla="*/ 6850450 w 11417417"/>
              <a:gd name="connsiteY44" fmla="*/ 5922628 h 5922628"/>
              <a:gd name="connsiteX45" fmla="*/ 6507928 w 11417417"/>
              <a:gd name="connsiteY45" fmla="*/ 5922628 h 5922628"/>
              <a:gd name="connsiteX46" fmla="*/ 5822883 w 11417417"/>
              <a:gd name="connsiteY46" fmla="*/ 5922628 h 5922628"/>
              <a:gd name="connsiteX47" fmla="*/ 5480360 w 11417417"/>
              <a:gd name="connsiteY47" fmla="*/ 5922628 h 5922628"/>
              <a:gd name="connsiteX48" fmla="*/ 5137838 w 11417417"/>
              <a:gd name="connsiteY48" fmla="*/ 5922628 h 5922628"/>
              <a:gd name="connsiteX49" fmla="*/ 4452793 w 11417417"/>
              <a:gd name="connsiteY49" fmla="*/ 5922628 h 5922628"/>
              <a:gd name="connsiteX50" fmla="*/ 3996096 w 11417417"/>
              <a:gd name="connsiteY50" fmla="*/ 5922628 h 5922628"/>
              <a:gd name="connsiteX51" fmla="*/ 3196877 w 11417417"/>
              <a:gd name="connsiteY51" fmla="*/ 5922628 h 5922628"/>
              <a:gd name="connsiteX52" fmla="*/ 2397658 w 11417417"/>
              <a:gd name="connsiteY52" fmla="*/ 5922628 h 5922628"/>
              <a:gd name="connsiteX53" fmla="*/ 2169309 w 11417417"/>
              <a:gd name="connsiteY53" fmla="*/ 5922628 h 5922628"/>
              <a:gd name="connsiteX54" fmla="*/ 1826787 w 11417417"/>
              <a:gd name="connsiteY54" fmla="*/ 5922628 h 5922628"/>
              <a:gd name="connsiteX55" fmla="*/ 1484264 w 11417417"/>
              <a:gd name="connsiteY55" fmla="*/ 5922628 h 5922628"/>
              <a:gd name="connsiteX56" fmla="*/ 1141742 w 11417417"/>
              <a:gd name="connsiteY56" fmla="*/ 5922628 h 5922628"/>
              <a:gd name="connsiteX57" fmla="*/ 0 w 11417417"/>
              <a:gd name="connsiteY57" fmla="*/ 5922628 h 5922628"/>
              <a:gd name="connsiteX58" fmla="*/ 0 w 11417417"/>
              <a:gd name="connsiteY58" fmla="*/ 5330365 h 5922628"/>
              <a:gd name="connsiteX59" fmla="*/ 0 w 11417417"/>
              <a:gd name="connsiteY59" fmla="*/ 4797329 h 5922628"/>
              <a:gd name="connsiteX60" fmla="*/ 0 w 11417417"/>
              <a:gd name="connsiteY60" fmla="*/ 4145840 h 5922628"/>
              <a:gd name="connsiteX61" fmla="*/ 0 w 11417417"/>
              <a:gd name="connsiteY61" fmla="*/ 3731256 h 5922628"/>
              <a:gd name="connsiteX62" fmla="*/ 0 w 11417417"/>
              <a:gd name="connsiteY62" fmla="*/ 3198219 h 5922628"/>
              <a:gd name="connsiteX63" fmla="*/ 0 w 11417417"/>
              <a:gd name="connsiteY63" fmla="*/ 2487504 h 5922628"/>
              <a:gd name="connsiteX64" fmla="*/ 0 w 11417417"/>
              <a:gd name="connsiteY64" fmla="*/ 1954467 h 5922628"/>
              <a:gd name="connsiteX65" fmla="*/ 0 w 11417417"/>
              <a:gd name="connsiteY65" fmla="*/ 1243752 h 5922628"/>
              <a:gd name="connsiteX66" fmla="*/ 0 w 11417417"/>
              <a:gd name="connsiteY66" fmla="*/ 651489 h 5922628"/>
              <a:gd name="connsiteX67" fmla="*/ 0 w 11417417"/>
              <a:gd name="connsiteY67" fmla="*/ 0 h 592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417417" h="5922628" extrusionOk="0">
                <a:moveTo>
                  <a:pt x="0" y="0"/>
                </a:moveTo>
                <a:cubicBezTo>
                  <a:pt x="265465" y="-39735"/>
                  <a:pt x="576845" y="64688"/>
                  <a:pt x="799219" y="0"/>
                </a:cubicBezTo>
                <a:cubicBezTo>
                  <a:pt x="1021593" y="-64688"/>
                  <a:pt x="977027" y="13299"/>
                  <a:pt x="1027568" y="0"/>
                </a:cubicBezTo>
                <a:cubicBezTo>
                  <a:pt x="1078109" y="-13299"/>
                  <a:pt x="1356665" y="49870"/>
                  <a:pt x="1484264" y="0"/>
                </a:cubicBezTo>
                <a:cubicBezTo>
                  <a:pt x="1611863" y="-49870"/>
                  <a:pt x="1926304" y="18705"/>
                  <a:pt x="2055135" y="0"/>
                </a:cubicBezTo>
                <a:cubicBezTo>
                  <a:pt x="2183966" y="-18705"/>
                  <a:pt x="2240903" y="37164"/>
                  <a:pt x="2397658" y="0"/>
                </a:cubicBezTo>
                <a:cubicBezTo>
                  <a:pt x="2554413" y="-37164"/>
                  <a:pt x="2688677" y="35073"/>
                  <a:pt x="2968528" y="0"/>
                </a:cubicBezTo>
                <a:cubicBezTo>
                  <a:pt x="3248379" y="-35073"/>
                  <a:pt x="3499750" y="8862"/>
                  <a:pt x="3653573" y="0"/>
                </a:cubicBezTo>
                <a:cubicBezTo>
                  <a:pt x="3807396" y="-8862"/>
                  <a:pt x="3807560" y="9550"/>
                  <a:pt x="3881922" y="0"/>
                </a:cubicBezTo>
                <a:cubicBezTo>
                  <a:pt x="3956284" y="-9550"/>
                  <a:pt x="4185375" y="13761"/>
                  <a:pt x="4338618" y="0"/>
                </a:cubicBezTo>
                <a:cubicBezTo>
                  <a:pt x="4491861" y="-13761"/>
                  <a:pt x="4538293" y="25506"/>
                  <a:pt x="4681141" y="0"/>
                </a:cubicBezTo>
                <a:cubicBezTo>
                  <a:pt x="4823989" y="-25506"/>
                  <a:pt x="5147929" y="14238"/>
                  <a:pt x="5366186" y="0"/>
                </a:cubicBezTo>
                <a:cubicBezTo>
                  <a:pt x="5584444" y="-14238"/>
                  <a:pt x="5727840" y="21314"/>
                  <a:pt x="5937057" y="0"/>
                </a:cubicBezTo>
                <a:cubicBezTo>
                  <a:pt x="6146274" y="-21314"/>
                  <a:pt x="6109734" y="14299"/>
                  <a:pt x="6165405" y="0"/>
                </a:cubicBezTo>
                <a:cubicBezTo>
                  <a:pt x="6221076" y="-14299"/>
                  <a:pt x="6473977" y="39868"/>
                  <a:pt x="6736276" y="0"/>
                </a:cubicBezTo>
                <a:cubicBezTo>
                  <a:pt x="6998575" y="-39868"/>
                  <a:pt x="7072317" y="36832"/>
                  <a:pt x="7192973" y="0"/>
                </a:cubicBezTo>
                <a:cubicBezTo>
                  <a:pt x="7313629" y="-36832"/>
                  <a:pt x="7627375" y="11582"/>
                  <a:pt x="7878018" y="0"/>
                </a:cubicBezTo>
                <a:cubicBezTo>
                  <a:pt x="8128662" y="-11582"/>
                  <a:pt x="8188237" y="53227"/>
                  <a:pt x="8334714" y="0"/>
                </a:cubicBezTo>
                <a:cubicBezTo>
                  <a:pt x="8481191" y="-53227"/>
                  <a:pt x="8803129" y="42805"/>
                  <a:pt x="9019759" y="0"/>
                </a:cubicBezTo>
                <a:cubicBezTo>
                  <a:pt x="9236390" y="-42805"/>
                  <a:pt x="9280167" y="4314"/>
                  <a:pt x="9362282" y="0"/>
                </a:cubicBezTo>
                <a:cubicBezTo>
                  <a:pt x="9444397" y="-4314"/>
                  <a:pt x="9597812" y="10779"/>
                  <a:pt x="9704804" y="0"/>
                </a:cubicBezTo>
                <a:cubicBezTo>
                  <a:pt x="9811796" y="-10779"/>
                  <a:pt x="9915614" y="7025"/>
                  <a:pt x="10047327" y="0"/>
                </a:cubicBezTo>
                <a:cubicBezTo>
                  <a:pt x="10179040" y="-7025"/>
                  <a:pt x="10230006" y="17586"/>
                  <a:pt x="10389849" y="0"/>
                </a:cubicBezTo>
                <a:cubicBezTo>
                  <a:pt x="10549692" y="-17586"/>
                  <a:pt x="11205882" y="14513"/>
                  <a:pt x="11417417" y="0"/>
                </a:cubicBezTo>
                <a:cubicBezTo>
                  <a:pt x="11463355" y="242455"/>
                  <a:pt x="11415297" y="405510"/>
                  <a:pt x="11417417" y="533037"/>
                </a:cubicBezTo>
                <a:cubicBezTo>
                  <a:pt x="11419537" y="660564"/>
                  <a:pt x="11399744" y="981848"/>
                  <a:pt x="11417417" y="1184526"/>
                </a:cubicBezTo>
                <a:cubicBezTo>
                  <a:pt x="11435090" y="1387204"/>
                  <a:pt x="11371447" y="1464989"/>
                  <a:pt x="11417417" y="1599110"/>
                </a:cubicBezTo>
                <a:cubicBezTo>
                  <a:pt x="11463387" y="1733231"/>
                  <a:pt x="11345215" y="2110448"/>
                  <a:pt x="11417417" y="2250599"/>
                </a:cubicBezTo>
                <a:cubicBezTo>
                  <a:pt x="11489619" y="2390750"/>
                  <a:pt x="11381216" y="2548593"/>
                  <a:pt x="11417417" y="2665183"/>
                </a:cubicBezTo>
                <a:cubicBezTo>
                  <a:pt x="11453618" y="2781773"/>
                  <a:pt x="11377766" y="2942228"/>
                  <a:pt x="11417417" y="3198219"/>
                </a:cubicBezTo>
                <a:cubicBezTo>
                  <a:pt x="11457068" y="3454210"/>
                  <a:pt x="11352563" y="3567877"/>
                  <a:pt x="11417417" y="3790482"/>
                </a:cubicBezTo>
                <a:cubicBezTo>
                  <a:pt x="11482271" y="4013087"/>
                  <a:pt x="11411098" y="4056527"/>
                  <a:pt x="11417417" y="4205066"/>
                </a:cubicBezTo>
                <a:cubicBezTo>
                  <a:pt x="11423736" y="4353605"/>
                  <a:pt x="11353460" y="4656176"/>
                  <a:pt x="11417417" y="4797329"/>
                </a:cubicBezTo>
                <a:cubicBezTo>
                  <a:pt x="11481374" y="4938482"/>
                  <a:pt x="11391565" y="5055347"/>
                  <a:pt x="11417417" y="5211913"/>
                </a:cubicBezTo>
                <a:cubicBezTo>
                  <a:pt x="11443269" y="5368479"/>
                  <a:pt x="11357927" y="5666601"/>
                  <a:pt x="11417417" y="5922628"/>
                </a:cubicBezTo>
                <a:cubicBezTo>
                  <a:pt x="11191567" y="5947435"/>
                  <a:pt x="11091814" y="5871565"/>
                  <a:pt x="10960720" y="5922628"/>
                </a:cubicBezTo>
                <a:cubicBezTo>
                  <a:pt x="10829626" y="5973691"/>
                  <a:pt x="10447038" y="5898920"/>
                  <a:pt x="10161501" y="5922628"/>
                </a:cubicBezTo>
                <a:cubicBezTo>
                  <a:pt x="9875964" y="5946336"/>
                  <a:pt x="9851640" y="5867305"/>
                  <a:pt x="9590630" y="5922628"/>
                </a:cubicBezTo>
                <a:cubicBezTo>
                  <a:pt x="9329620" y="5977951"/>
                  <a:pt x="9372235" y="5901187"/>
                  <a:pt x="9248108" y="5922628"/>
                </a:cubicBezTo>
                <a:cubicBezTo>
                  <a:pt x="9123981" y="5944069"/>
                  <a:pt x="9110774" y="5910655"/>
                  <a:pt x="9019759" y="5922628"/>
                </a:cubicBezTo>
                <a:cubicBezTo>
                  <a:pt x="8928744" y="5934601"/>
                  <a:pt x="8613628" y="5866422"/>
                  <a:pt x="8448889" y="5922628"/>
                </a:cubicBezTo>
                <a:cubicBezTo>
                  <a:pt x="8284150" y="5978834"/>
                  <a:pt x="8292356" y="5903340"/>
                  <a:pt x="8220540" y="5922628"/>
                </a:cubicBezTo>
                <a:cubicBezTo>
                  <a:pt x="8148724" y="5941916"/>
                  <a:pt x="7680424" y="5893053"/>
                  <a:pt x="7535495" y="5922628"/>
                </a:cubicBezTo>
                <a:cubicBezTo>
                  <a:pt x="7390567" y="5952203"/>
                  <a:pt x="7410119" y="5919616"/>
                  <a:pt x="7307147" y="5922628"/>
                </a:cubicBezTo>
                <a:cubicBezTo>
                  <a:pt x="7204175" y="5925640"/>
                  <a:pt x="7067498" y="5918247"/>
                  <a:pt x="6850450" y="5922628"/>
                </a:cubicBezTo>
                <a:cubicBezTo>
                  <a:pt x="6633402" y="5927009"/>
                  <a:pt x="6670634" y="5906795"/>
                  <a:pt x="6507928" y="5922628"/>
                </a:cubicBezTo>
                <a:cubicBezTo>
                  <a:pt x="6345222" y="5938461"/>
                  <a:pt x="6165335" y="5849647"/>
                  <a:pt x="5822883" y="5922628"/>
                </a:cubicBezTo>
                <a:cubicBezTo>
                  <a:pt x="5480431" y="5995609"/>
                  <a:pt x="5556727" y="5916757"/>
                  <a:pt x="5480360" y="5922628"/>
                </a:cubicBezTo>
                <a:cubicBezTo>
                  <a:pt x="5403993" y="5928499"/>
                  <a:pt x="5268112" y="5902692"/>
                  <a:pt x="5137838" y="5922628"/>
                </a:cubicBezTo>
                <a:cubicBezTo>
                  <a:pt x="5007564" y="5942564"/>
                  <a:pt x="4793003" y="5878401"/>
                  <a:pt x="4452793" y="5922628"/>
                </a:cubicBezTo>
                <a:cubicBezTo>
                  <a:pt x="4112584" y="5966855"/>
                  <a:pt x="4099803" y="5886624"/>
                  <a:pt x="3996096" y="5922628"/>
                </a:cubicBezTo>
                <a:cubicBezTo>
                  <a:pt x="3892389" y="5958632"/>
                  <a:pt x="3480711" y="5914166"/>
                  <a:pt x="3196877" y="5922628"/>
                </a:cubicBezTo>
                <a:cubicBezTo>
                  <a:pt x="2913043" y="5931090"/>
                  <a:pt x="2777086" y="5904393"/>
                  <a:pt x="2397658" y="5922628"/>
                </a:cubicBezTo>
                <a:cubicBezTo>
                  <a:pt x="2018230" y="5940863"/>
                  <a:pt x="2249917" y="5897420"/>
                  <a:pt x="2169309" y="5922628"/>
                </a:cubicBezTo>
                <a:cubicBezTo>
                  <a:pt x="2088701" y="5947836"/>
                  <a:pt x="1979843" y="5887002"/>
                  <a:pt x="1826787" y="5922628"/>
                </a:cubicBezTo>
                <a:cubicBezTo>
                  <a:pt x="1673731" y="5958254"/>
                  <a:pt x="1648268" y="5895942"/>
                  <a:pt x="1484264" y="5922628"/>
                </a:cubicBezTo>
                <a:cubicBezTo>
                  <a:pt x="1320260" y="5949314"/>
                  <a:pt x="1227437" y="5906243"/>
                  <a:pt x="1141742" y="5922628"/>
                </a:cubicBezTo>
                <a:cubicBezTo>
                  <a:pt x="1056047" y="5939013"/>
                  <a:pt x="326355" y="5817515"/>
                  <a:pt x="0" y="5922628"/>
                </a:cubicBezTo>
                <a:cubicBezTo>
                  <a:pt x="-51645" y="5668790"/>
                  <a:pt x="7424" y="5575554"/>
                  <a:pt x="0" y="5330365"/>
                </a:cubicBezTo>
                <a:cubicBezTo>
                  <a:pt x="-7424" y="5085176"/>
                  <a:pt x="21705" y="4937246"/>
                  <a:pt x="0" y="4797329"/>
                </a:cubicBezTo>
                <a:cubicBezTo>
                  <a:pt x="-21705" y="4657412"/>
                  <a:pt x="23705" y="4318526"/>
                  <a:pt x="0" y="4145840"/>
                </a:cubicBezTo>
                <a:cubicBezTo>
                  <a:pt x="-23705" y="3973154"/>
                  <a:pt x="6427" y="3891048"/>
                  <a:pt x="0" y="3731256"/>
                </a:cubicBezTo>
                <a:cubicBezTo>
                  <a:pt x="-6427" y="3571464"/>
                  <a:pt x="17194" y="3398742"/>
                  <a:pt x="0" y="3198219"/>
                </a:cubicBezTo>
                <a:cubicBezTo>
                  <a:pt x="-17194" y="2997696"/>
                  <a:pt x="21589" y="2791744"/>
                  <a:pt x="0" y="2487504"/>
                </a:cubicBezTo>
                <a:cubicBezTo>
                  <a:pt x="-21589" y="2183264"/>
                  <a:pt x="5666" y="2214549"/>
                  <a:pt x="0" y="1954467"/>
                </a:cubicBezTo>
                <a:cubicBezTo>
                  <a:pt x="-5666" y="1694385"/>
                  <a:pt x="52233" y="1439870"/>
                  <a:pt x="0" y="1243752"/>
                </a:cubicBezTo>
                <a:cubicBezTo>
                  <a:pt x="-52233" y="1047634"/>
                  <a:pt x="14798" y="838153"/>
                  <a:pt x="0" y="651489"/>
                </a:cubicBezTo>
                <a:cubicBezTo>
                  <a:pt x="-14798" y="464825"/>
                  <a:pt x="52044" y="21094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1686429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A7474-51B6-49D1-8DC4-64B6EF0F6571}"/>
              </a:ext>
            </a:extLst>
          </p:cNvPr>
          <p:cNvSpPr txBox="1"/>
          <p:nvPr/>
        </p:nvSpPr>
        <p:spPr>
          <a:xfrm>
            <a:off x="1847092" y="1868701"/>
            <a:ext cx="7510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모바일 쿠폰 통합 플랫폼</a:t>
            </a:r>
            <a:r>
              <a:rPr lang="en-US" altLang="ko-KR" sz="2800" dirty="0"/>
              <a:t>: </a:t>
            </a:r>
            <a:r>
              <a:rPr lang="ko-KR" altLang="en-US" sz="2800" dirty="0"/>
              <a:t>가까운 사용처 조회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D9609CA-7B18-4DEC-A620-D455B7766BBA}"/>
              </a:ext>
            </a:extLst>
          </p:cNvPr>
          <p:cNvSpPr/>
          <p:nvPr/>
        </p:nvSpPr>
        <p:spPr>
          <a:xfrm>
            <a:off x="932693" y="1672545"/>
            <a:ext cx="914400" cy="915532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26B9B2-40DC-425B-B61D-F284D95D3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41" y="1795659"/>
            <a:ext cx="669304" cy="66930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9FFA54B-5B3B-402F-9DE2-1735A15A5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292" y="3121018"/>
            <a:ext cx="381600" cy="3816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7CA567F-67D7-450E-8C5B-93E156D0B250}"/>
              </a:ext>
            </a:extLst>
          </p:cNvPr>
          <p:cNvSpPr txBox="1"/>
          <p:nvPr/>
        </p:nvSpPr>
        <p:spPr>
          <a:xfrm>
            <a:off x="5502176" y="2850660"/>
            <a:ext cx="3573414" cy="1987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ko-KR" altLang="en-US" sz="2400" dirty="0"/>
              <a:t>사용할 쿠폰 선택</a:t>
            </a:r>
            <a:endParaRPr lang="en-US" altLang="ko-KR" sz="2400" dirty="0"/>
          </a:p>
          <a:p>
            <a:pPr>
              <a:lnSpc>
                <a:spcPct val="180000"/>
              </a:lnSpc>
            </a:pPr>
            <a:r>
              <a:rPr lang="ko-KR" altLang="en-US" sz="2400" dirty="0"/>
              <a:t>→ 사용가능한 위치 조회</a:t>
            </a:r>
            <a:endParaRPr lang="en-US" altLang="ko-KR" sz="2400" dirty="0"/>
          </a:p>
          <a:p>
            <a:pPr>
              <a:lnSpc>
                <a:spcPct val="180000"/>
              </a:lnSpc>
            </a:pPr>
            <a:r>
              <a:rPr lang="ko-KR" altLang="en-US" sz="2400" dirty="0"/>
              <a:t>→ </a:t>
            </a:r>
            <a:r>
              <a:rPr lang="ko-KR" altLang="en-US" sz="2400" dirty="0">
                <a:highlight>
                  <a:srgbClr val="FFC209"/>
                </a:highlight>
              </a:rPr>
              <a:t>주변 매장 표시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C6B4FB0-B6E2-463A-94C3-08DB536088E8}"/>
              </a:ext>
            </a:extLst>
          </p:cNvPr>
          <p:cNvSpPr/>
          <p:nvPr/>
        </p:nvSpPr>
        <p:spPr>
          <a:xfrm>
            <a:off x="4803494" y="5160525"/>
            <a:ext cx="6813396" cy="885568"/>
          </a:xfrm>
          <a:prstGeom prst="roundRect">
            <a:avLst/>
          </a:prstGeom>
          <a:noFill/>
          <a:ln w="38100">
            <a:solidFill>
              <a:srgbClr val="FFC209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실시간으로 사용자의 위치를 받아와 </a:t>
            </a:r>
            <a:r>
              <a:rPr lang="en-US" altLang="ko-KR" dirty="0">
                <a:solidFill>
                  <a:sysClr val="windowText" lastClr="000000"/>
                </a:solidFill>
              </a:rPr>
              <a:t>Google Map</a:t>
            </a:r>
            <a:r>
              <a:rPr lang="ko-KR" altLang="en-US" dirty="0">
                <a:solidFill>
                  <a:sysClr val="windowText" lastClr="000000"/>
                </a:solidFill>
              </a:rPr>
              <a:t>과 연동해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ko-KR" altLang="en-US" dirty="0">
                <a:solidFill>
                  <a:sysClr val="windowText" lastClr="000000"/>
                </a:solidFill>
              </a:rPr>
              <a:t>해당하는 모바일 쿠폰의 사용처를 조회할 수 있음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865AC3C-3B84-44D6-A7E4-F64CA83DA7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275" t="9052" r="23446" b="16962"/>
          <a:stretch/>
        </p:blipFill>
        <p:spPr>
          <a:xfrm>
            <a:off x="10767111" y="162046"/>
            <a:ext cx="1080000" cy="128302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69B02D0-3DB0-4F02-A07D-C0079A457F74}"/>
              </a:ext>
            </a:extLst>
          </p:cNvPr>
          <p:cNvSpPr txBox="1"/>
          <p:nvPr/>
        </p:nvSpPr>
        <p:spPr>
          <a:xfrm>
            <a:off x="528506" y="879012"/>
            <a:ext cx="114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i="1" dirty="0"/>
              <a:t>구현 내용</a:t>
            </a:r>
          </a:p>
        </p:txBody>
      </p:sp>
      <p:pic>
        <p:nvPicPr>
          <p:cNvPr id="34" name="그림 33" descr="지도이(가) 표시된 사진&#10;&#10;자동 생성된 설명">
            <a:extLst>
              <a:ext uri="{FF2B5EF4-FFF2-40B4-BE49-F238E27FC236}">
                <a16:creationId xmlns:a16="http://schemas.microsoft.com/office/drawing/2014/main" id="{DE94FA78-9F61-4920-BD0B-4C5932A7E0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92" y="2513816"/>
            <a:ext cx="1930500" cy="3960000"/>
          </a:xfrm>
          <a:prstGeom prst="rect">
            <a:avLst/>
          </a:prstGeom>
        </p:spPr>
      </p:pic>
      <p:pic>
        <p:nvPicPr>
          <p:cNvPr id="35" name="그림 34" descr="텍스트이(가) 표시된 사진&#10;&#10;자동 생성된 설명">
            <a:extLst>
              <a:ext uri="{FF2B5EF4-FFF2-40B4-BE49-F238E27FC236}">
                <a16:creationId xmlns:a16="http://schemas.microsoft.com/office/drawing/2014/main" id="{80A016C5-0A65-4D92-ABFE-75A8869C20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43" y="2510711"/>
            <a:ext cx="1930500" cy="3960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46EA186-E004-4B92-8319-A3F4BDA46802}"/>
              </a:ext>
            </a:extLst>
          </p:cNvPr>
          <p:cNvSpPr/>
          <p:nvPr/>
        </p:nvSpPr>
        <p:spPr>
          <a:xfrm>
            <a:off x="1724544" y="5606645"/>
            <a:ext cx="914399" cy="630569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29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 descr="텍스트이(가) 표시된 사진&#10;&#10;자동 생성된 설명">
            <a:extLst>
              <a:ext uri="{FF2B5EF4-FFF2-40B4-BE49-F238E27FC236}">
                <a16:creationId xmlns:a16="http://schemas.microsoft.com/office/drawing/2014/main" id="{784C9546-986B-401F-BCCE-9FA736DF4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357" y="2510711"/>
            <a:ext cx="1930500" cy="396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70A6D9D-BB0A-4864-9262-37F78F3E6A21}"/>
              </a:ext>
            </a:extLst>
          </p:cNvPr>
          <p:cNvSpPr/>
          <p:nvPr/>
        </p:nvSpPr>
        <p:spPr>
          <a:xfrm>
            <a:off x="528506" y="620785"/>
            <a:ext cx="11417417" cy="5922628"/>
          </a:xfrm>
          <a:custGeom>
            <a:avLst/>
            <a:gdLst>
              <a:gd name="connsiteX0" fmla="*/ 0 w 11417417"/>
              <a:gd name="connsiteY0" fmla="*/ 0 h 5922628"/>
              <a:gd name="connsiteX1" fmla="*/ 799219 w 11417417"/>
              <a:gd name="connsiteY1" fmla="*/ 0 h 5922628"/>
              <a:gd name="connsiteX2" fmla="*/ 1027568 w 11417417"/>
              <a:gd name="connsiteY2" fmla="*/ 0 h 5922628"/>
              <a:gd name="connsiteX3" fmla="*/ 1484264 w 11417417"/>
              <a:gd name="connsiteY3" fmla="*/ 0 h 5922628"/>
              <a:gd name="connsiteX4" fmla="*/ 2055135 w 11417417"/>
              <a:gd name="connsiteY4" fmla="*/ 0 h 5922628"/>
              <a:gd name="connsiteX5" fmla="*/ 2397658 w 11417417"/>
              <a:gd name="connsiteY5" fmla="*/ 0 h 5922628"/>
              <a:gd name="connsiteX6" fmla="*/ 2968528 w 11417417"/>
              <a:gd name="connsiteY6" fmla="*/ 0 h 5922628"/>
              <a:gd name="connsiteX7" fmla="*/ 3653573 w 11417417"/>
              <a:gd name="connsiteY7" fmla="*/ 0 h 5922628"/>
              <a:gd name="connsiteX8" fmla="*/ 3881922 w 11417417"/>
              <a:gd name="connsiteY8" fmla="*/ 0 h 5922628"/>
              <a:gd name="connsiteX9" fmla="*/ 4338618 w 11417417"/>
              <a:gd name="connsiteY9" fmla="*/ 0 h 5922628"/>
              <a:gd name="connsiteX10" fmla="*/ 4681141 w 11417417"/>
              <a:gd name="connsiteY10" fmla="*/ 0 h 5922628"/>
              <a:gd name="connsiteX11" fmla="*/ 5366186 w 11417417"/>
              <a:gd name="connsiteY11" fmla="*/ 0 h 5922628"/>
              <a:gd name="connsiteX12" fmla="*/ 5937057 w 11417417"/>
              <a:gd name="connsiteY12" fmla="*/ 0 h 5922628"/>
              <a:gd name="connsiteX13" fmla="*/ 6165405 w 11417417"/>
              <a:gd name="connsiteY13" fmla="*/ 0 h 5922628"/>
              <a:gd name="connsiteX14" fmla="*/ 6736276 w 11417417"/>
              <a:gd name="connsiteY14" fmla="*/ 0 h 5922628"/>
              <a:gd name="connsiteX15" fmla="*/ 7192973 w 11417417"/>
              <a:gd name="connsiteY15" fmla="*/ 0 h 5922628"/>
              <a:gd name="connsiteX16" fmla="*/ 7878018 w 11417417"/>
              <a:gd name="connsiteY16" fmla="*/ 0 h 5922628"/>
              <a:gd name="connsiteX17" fmla="*/ 8334714 w 11417417"/>
              <a:gd name="connsiteY17" fmla="*/ 0 h 5922628"/>
              <a:gd name="connsiteX18" fmla="*/ 9019759 w 11417417"/>
              <a:gd name="connsiteY18" fmla="*/ 0 h 5922628"/>
              <a:gd name="connsiteX19" fmla="*/ 9362282 w 11417417"/>
              <a:gd name="connsiteY19" fmla="*/ 0 h 5922628"/>
              <a:gd name="connsiteX20" fmla="*/ 9704804 w 11417417"/>
              <a:gd name="connsiteY20" fmla="*/ 0 h 5922628"/>
              <a:gd name="connsiteX21" fmla="*/ 10047327 w 11417417"/>
              <a:gd name="connsiteY21" fmla="*/ 0 h 5922628"/>
              <a:gd name="connsiteX22" fmla="*/ 10389849 w 11417417"/>
              <a:gd name="connsiteY22" fmla="*/ 0 h 5922628"/>
              <a:gd name="connsiteX23" fmla="*/ 11417417 w 11417417"/>
              <a:gd name="connsiteY23" fmla="*/ 0 h 5922628"/>
              <a:gd name="connsiteX24" fmla="*/ 11417417 w 11417417"/>
              <a:gd name="connsiteY24" fmla="*/ 533037 h 5922628"/>
              <a:gd name="connsiteX25" fmla="*/ 11417417 w 11417417"/>
              <a:gd name="connsiteY25" fmla="*/ 1184526 h 5922628"/>
              <a:gd name="connsiteX26" fmla="*/ 11417417 w 11417417"/>
              <a:gd name="connsiteY26" fmla="*/ 1599110 h 5922628"/>
              <a:gd name="connsiteX27" fmla="*/ 11417417 w 11417417"/>
              <a:gd name="connsiteY27" fmla="*/ 2250599 h 5922628"/>
              <a:gd name="connsiteX28" fmla="*/ 11417417 w 11417417"/>
              <a:gd name="connsiteY28" fmla="*/ 2665183 h 5922628"/>
              <a:gd name="connsiteX29" fmla="*/ 11417417 w 11417417"/>
              <a:gd name="connsiteY29" fmla="*/ 3198219 h 5922628"/>
              <a:gd name="connsiteX30" fmla="*/ 11417417 w 11417417"/>
              <a:gd name="connsiteY30" fmla="*/ 3790482 h 5922628"/>
              <a:gd name="connsiteX31" fmla="*/ 11417417 w 11417417"/>
              <a:gd name="connsiteY31" fmla="*/ 4205066 h 5922628"/>
              <a:gd name="connsiteX32" fmla="*/ 11417417 w 11417417"/>
              <a:gd name="connsiteY32" fmla="*/ 4797329 h 5922628"/>
              <a:gd name="connsiteX33" fmla="*/ 11417417 w 11417417"/>
              <a:gd name="connsiteY33" fmla="*/ 5211913 h 5922628"/>
              <a:gd name="connsiteX34" fmla="*/ 11417417 w 11417417"/>
              <a:gd name="connsiteY34" fmla="*/ 5922628 h 5922628"/>
              <a:gd name="connsiteX35" fmla="*/ 10960720 w 11417417"/>
              <a:gd name="connsiteY35" fmla="*/ 5922628 h 5922628"/>
              <a:gd name="connsiteX36" fmla="*/ 10161501 w 11417417"/>
              <a:gd name="connsiteY36" fmla="*/ 5922628 h 5922628"/>
              <a:gd name="connsiteX37" fmla="*/ 9590630 w 11417417"/>
              <a:gd name="connsiteY37" fmla="*/ 5922628 h 5922628"/>
              <a:gd name="connsiteX38" fmla="*/ 9248108 w 11417417"/>
              <a:gd name="connsiteY38" fmla="*/ 5922628 h 5922628"/>
              <a:gd name="connsiteX39" fmla="*/ 9019759 w 11417417"/>
              <a:gd name="connsiteY39" fmla="*/ 5922628 h 5922628"/>
              <a:gd name="connsiteX40" fmla="*/ 8448889 w 11417417"/>
              <a:gd name="connsiteY40" fmla="*/ 5922628 h 5922628"/>
              <a:gd name="connsiteX41" fmla="*/ 8220540 w 11417417"/>
              <a:gd name="connsiteY41" fmla="*/ 5922628 h 5922628"/>
              <a:gd name="connsiteX42" fmla="*/ 7535495 w 11417417"/>
              <a:gd name="connsiteY42" fmla="*/ 5922628 h 5922628"/>
              <a:gd name="connsiteX43" fmla="*/ 7307147 w 11417417"/>
              <a:gd name="connsiteY43" fmla="*/ 5922628 h 5922628"/>
              <a:gd name="connsiteX44" fmla="*/ 6850450 w 11417417"/>
              <a:gd name="connsiteY44" fmla="*/ 5922628 h 5922628"/>
              <a:gd name="connsiteX45" fmla="*/ 6507928 w 11417417"/>
              <a:gd name="connsiteY45" fmla="*/ 5922628 h 5922628"/>
              <a:gd name="connsiteX46" fmla="*/ 5822883 w 11417417"/>
              <a:gd name="connsiteY46" fmla="*/ 5922628 h 5922628"/>
              <a:gd name="connsiteX47" fmla="*/ 5480360 w 11417417"/>
              <a:gd name="connsiteY47" fmla="*/ 5922628 h 5922628"/>
              <a:gd name="connsiteX48" fmla="*/ 5137838 w 11417417"/>
              <a:gd name="connsiteY48" fmla="*/ 5922628 h 5922628"/>
              <a:gd name="connsiteX49" fmla="*/ 4452793 w 11417417"/>
              <a:gd name="connsiteY49" fmla="*/ 5922628 h 5922628"/>
              <a:gd name="connsiteX50" fmla="*/ 3996096 w 11417417"/>
              <a:gd name="connsiteY50" fmla="*/ 5922628 h 5922628"/>
              <a:gd name="connsiteX51" fmla="*/ 3196877 w 11417417"/>
              <a:gd name="connsiteY51" fmla="*/ 5922628 h 5922628"/>
              <a:gd name="connsiteX52" fmla="*/ 2397658 w 11417417"/>
              <a:gd name="connsiteY52" fmla="*/ 5922628 h 5922628"/>
              <a:gd name="connsiteX53" fmla="*/ 2169309 w 11417417"/>
              <a:gd name="connsiteY53" fmla="*/ 5922628 h 5922628"/>
              <a:gd name="connsiteX54" fmla="*/ 1826787 w 11417417"/>
              <a:gd name="connsiteY54" fmla="*/ 5922628 h 5922628"/>
              <a:gd name="connsiteX55" fmla="*/ 1484264 w 11417417"/>
              <a:gd name="connsiteY55" fmla="*/ 5922628 h 5922628"/>
              <a:gd name="connsiteX56" fmla="*/ 1141742 w 11417417"/>
              <a:gd name="connsiteY56" fmla="*/ 5922628 h 5922628"/>
              <a:gd name="connsiteX57" fmla="*/ 0 w 11417417"/>
              <a:gd name="connsiteY57" fmla="*/ 5922628 h 5922628"/>
              <a:gd name="connsiteX58" fmla="*/ 0 w 11417417"/>
              <a:gd name="connsiteY58" fmla="*/ 5330365 h 5922628"/>
              <a:gd name="connsiteX59" fmla="*/ 0 w 11417417"/>
              <a:gd name="connsiteY59" fmla="*/ 4797329 h 5922628"/>
              <a:gd name="connsiteX60" fmla="*/ 0 w 11417417"/>
              <a:gd name="connsiteY60" fmla="*/ 4145840 h 5922628"/>
              <a:gd name="connsiteX61" fmla="*/ 0 w 11417417"/>
              <a:gd name="connsiteY61" fmla="*/ 3731256 h 5922628"/>
              <a:gd name="connsiteX62" fmla="*/ 0 w 11417417"/>
              <a:gd name="connsiteY62" fmla="*/ 3198219 h 5922628"/>
              <a:gd name="connsiteX63" fmla="*/ 0 w 11417417"/>
              <a:gd name="connsiteY63" fmla="*/ 2487504 h 5922628"/>
              <a:gd name="connsiteX64" fmla="*/ 0 w 11417417"/>
              <a:gd name="connsiteY64" fmla="*/ 1954467 h 5922628"/>
              <a:gd name="connsiteX65" fmla="*/ 0 w 11417417"/>
              <a:gd name="connsiteY65" fmla="*/ 1243752 h 5922628"/>
              <a:gd name="connsiteX66" fmla="*/ 0 w 11417417"/>
              <a:gd name="connsiteY66" fmla="*/ 651489 h 5922628"/>
              <a:gd name="connsiteX67" fmla="*/ 0 w 11417417"/>
              <a:gd name="connsiteY67" fmla="*/ 0 h 592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1417417" h="5922628" extrusionOk="0">
                <a:moveTo>
                  <a:pt x="0" y="0"/>
                </a:moveTo>
                <a:cubicBezTo>
                  <a:pt x="265465" y="-39735"/>
                  <a:pt x="576845" y="64688"/>
                  <a:pt x="799219" y="0"/>
                </a:cubicBezTo>
                <a:cubicBezTo>
                  <a:pt x="1021593" y="-64688"/>
                  <a:pt x="977027" y="13299"/>
                  <a:pt x="1027568" y="0"/>
                </a:cubicBezTo>
                <a:cubicBezTo>
                  <a:pt x="1078109" y="-13299"/>
                  <a:pt x="1356665" y="49870"/>
                  <a:pt x="1484264" y="0"/>
                </a:cubicBezTo>
                <a:cubicBezTo>
                  <a:pt x="1611863" y="-49870"/>
                  <a:pt x="1926304" y="18705"/>
                  <a:pt x="2055135" y="0"/>
                </a:cubicBezTo>
                <a:cubicBezTo>
                  <a:pt x="2183966" y="-18705"/>
                  <a:pt x="2240903" y="37164"/>
                  <a:pt x="2397658" y="0"/>
                </a:cubicBezTo>
                <a:cubicBezTo>
                  <a:pt x="2554413" y="-37164"/>
                  <a:pt x="2688677" y="35073"/>
                  <a:pt x="2968528" y="0"/>
                </a:cubicBezTo>
                <a:cubicBezTo>
                  <a:pt x="3248379" y="-35073"/>
                  <a:pt x="3499750" y="8862"/>
                  <a:pt x="3653573" y="0"/>
                </a:cubicBezTo>
                <a:cubicBezTo>
                  <a:pt x="3807396" y="-8862"/>
                  <a:pt x="3807560" y="9550"/>
                  <a:pt x="3881922" y="0"/>
                </a:cubicBezTo>
                <a:cubicBezTo>
                  <a:pt x="3956284" y="-9550"/>
                  <a:pt x="4185375" y="13761"/>
                  <a:pt x="4338618" y="0"/>
                </a:cubicBezTo>
                <a:cubicBezTo>
                  <a:pt x="4491861" y="-13761"/>
                  <a:pt x="4538293" y="25506"/>
                  <a:pt x="4681141" y="0"/>
                </a:cubicBezTo>
                <a:cubicBezTo>
                  <a:pt x="4823989" y="-25506"/>
                  <a:pt x="5147929" y="14238"/>
                  <a:pt x="5366186" y="0"/>
                </a:cubicBezTo>
                <a:cubicBezTo>
                  <a:pt x="5584444" y="-14238"/>
                  <a:pt x="5727840" y="21314"/>
                  <a:pt x="5937057" y="0"/>
                </a:cubicBezTo>
                <a:cubicBezTo>
                  <a:pt x="6146274" y="-21314"/>
                  <a:pt x="6109734" y="14299"/>
                  <a:pt x="6165405" y="0"/>
                </a:cubicBezTo>
                <a:cubicBezTo>
                  <a:pt x="6221076" y="-14299"/>
                  <a:pt x="6473977" y="39868"/>
                  <a:pt x="6736276" y="0"/>
                </a:cubicBezTo>
                <a:cubicBezTo>
                  <a:pt x="6998575" y="-39868"/>
                  <a:pt x="7072317" y="36832"/>
                  <a:pt x="7192973" y="0"/>
                </a:cubicBezTo>
                <a:cubicBezTo>
                  <a:pt x="7313629" y="-36832"/>
                  <a:pt x="7627375" y="11582"/>
                  <a:pt x="7878018" y="0"/>
                </a:cubicBezTo>
                <a:cubicBezTo>
                  <a:pt x="8128662" y="-11582"/>
                  <a:pt x="8188237" y="53227"/>
                  <a:pt x="8334714" y="0"/>
                </a:cubicBezTo>
                <a:cubicBezTo>
                  <a:pt x="8481191" y="-53227"/>
                  <a:pt x="8803129" y="42805"/>
                  <a:pt x="9019759" y="0"/>
                </a:cubicBezTo>
                <a:cubicBezTo>
                  <a:pt x="9236390" y="-42805"/>
                  <a:pt x="9280167" y="4314"/>
                  <a:pt x="9362282" y="0"/>
                </a:cubicBezTo>
                <a:cubicBezTo>
                  <a:pt x="9444397" y="-4314"/>
                  <a:pt x="9597812" y="10779"/>
                  <a:pt x="9704804" y="0"/>
                </a:cubicBezTo>
                <a:cubicBezTo>
                  <a:pt x="9811796" y="-10779"/>
                  <a:pt x="9915614" y="7025"/>
                  <a:pt x="10047327" y="0"/>
                </a:cubicBezTo>
                <a:cubicBezTo>
                  <a:pt x="10179040" y="-7025"/>
                  <a:pt x="10230006" y="17586"/>
                  <a:pt x="10389849" y="0"/>
                </a:cubicBezTo>
                <a:cubicBezTo>
                  <a:pt x="10549692" y="-17586"/>
                  <a:pt x="11205882" y="14513"/>
                  <a:pt x="11417417" y="0"/>
                </a:cubicBezTo>
                <a:cubicBezTo>
                  <a:pt x="11463355" y="242455"/>
                  <a:pt x="11415297" y="405510"/>
                  <a:pt x="11417417" y="533037"/>
                </a:cubicBezTo>
                <a:cubicBezTo>
                  <a:pt x="11419537" y="660564"/>
                  <a:pt x="11399744" y="981848"/>
                  <a:pt x="11417417" y="1184526"/>
                </a:cubicBezTo>
                <a:cubicBezTo>
                  <a:pt x="11435090" y="1387204"/>
                  <a:pt x="11371447" y="1464989"/>
                  <a:pt x="11417417" y="1599110"/>
                </a:cubicBezTo>
                <a:cubicBezTo>
                  <a:pt x="11463387" y="1733231"/>
                  <a:pt x="11345215" y="2110448"/>
                  <a:pt x="11417417" y="2250599"/>
                </a:cubicBezTo>
                <a:cubicBezTo>
                  <a:pt x="11489619" y="2390750"/>
                  <a:pt x="11381216" y="2548593"/>
                  <a:pt x="11417417" y="2665183"/>
                </a:cubicBezTo>
                <a:cubicBezTo>
                  <a:pt x="11453618" y="2781773"/>
                  <a:pt x="11377766" y="2942228"/>
                  <a:pt x="11417417" y="3198219"/>
                </a:cubicBezTo>
                <a:cubicBezTo>
                  <a:pt x="11457068" y="3454210"/>
                  <a:pt x="11352563" y="3567877"/>
                  <a:pt x="11417417" y="3790482"/>
                </a:cubicBezTo>
                <a:cubicBezTo>
                  <a:pt x="11482271" y="4013087"/>
                  <a:pt x="11411098" y="4056527"/>
                  <a:pt x="11417417" y="4205066"/>
                </a:cubicBezTo>
                <a:cubicBezTo>
                  <a:pt x="11423736" y="4353605"/>
                  <a:pt x="11353460" y="4656176"/>
                  <a:pt x="11417417" y="4797329"/>
                </a:cubicBezTo>
                <a:cubicBezTo>
                  <a:pt x="11481374" y="4938482"/>
                  <a:pt x="11391565" y="5055347"/>
                  <a:pt x="11417417" y="5211913"/>
                </a:cubicBezTo>
                <a:cubicBezTo>
                  <a:pt x="11443269" y="5368479"/>
                  <a:pt x="11357927" y="5666601"/>
                  <a:pt x="11417417" y="5922628"/>
                </a:cubicBezTo>
                <a:cubicBezTo>
                  <a:pt x="11191567" y="5947435"/>
                  <a:pt x="11091814" y="5871565"/>
                  <a:pt x="10960720" y="5922628"/>
                </a:cubicBezTo>
                <a:cubicBezTo>
                  <a:pt x="10829626" y="5973691"/>
                  <a:pt x="10447038" y="5898920"/>
                  <a:pt x="10161501" y="5922628"/>
                </a:cubicBezTo>
                <a:cubicBezTo>
                  <a:pt x="9875964" y="5946336"/>
                  <a:pt x="9851640" y="5867305"/>
                  <a:pt x="9590630" y="5922628"/>
                </a:cubicBezTo>
                <a:cubicBezTo>
                  <a:pt x="9329620" y="5977951"/>
                  <a:pt x="9372235" y="5901187"/>
                  <a:pt x="9248108" y="5922628"/>
                </a:cubicBezTo>
                <a:cubicBezTo>
                  <a:pt x="9123981" y="5944069"/>
                  <a:pt x="9110774" y="5910655"/>
                  <a:pt x="9019759" y="5922628"/>
                </a:cubicBezTo>
                <a:cubicBezTo>
                  <a:pt x="8928744" y="5934601"/>
                  <a:pt x="8613628" y="5866422"/>
                  <a:pt x="8448889" y="5922628"/>
                </a:cubicBezTo>
                <a:cubicBezTo>
                  <a:pt x="8284150" y="5978834"/>
                  <a:pt x="8292356" y="5903340"/>
                  <a:pt x="8220540" y="5922628"/>
                </a:cubicBezTo>
                <a:cubicBezTo>
                  <a:pt x="8148724" y="5941916"/>
                  <a:pt x="7680424" y="5893053"/>
                  <a:pt x="7535495" y="5922628"/>
                </a:cubicBezTo>
                <a:cubicBezTo>
                  <a:pt x="7390567" y="5952203"/>
                  <a:pt x="7410119" y="5919616"/>
                  <a:pt x="7307147" y="5922628"/>
                </a:cubicBezTo>
                <a:cubicBezTo>
                  <a:pt x="7204175" y="5925640"/>
                  <a:pt x="7067498" y="5918247"/>
                  <a:pt x="6850450" y="5922628"/>
                </a:cubicBezTo>
                <a:cubicBezTo>
                  <a:pt x="6633402" y="5927009"/>
                  <a:pt x="6670634" y="5906795"/>
                  <a:pt x="6507928" y="5922628"/>
                </a:cubicBezTo>
                <a:cubicBezTo>
                  <a:pt x="6345222" y="5938461"/>
                  <a:pt x="6165335" y="5849647"/>
                  <a:pt x="5822883" y="5922628"/>
                </a:cubicBezTo>
                <a:cubicBezTo>
                  <a:pt x="5480431" y="5995609"/>
                  <a:pt x="5556727" y="5916757"/>
                  <a:pt x="5480360" y="5922628"/>
                </a:cubicBezTo>
                <a:cubicBezTo>
                  <a:pt x="5403993" y="5928499"/>
                  <a:pt x="5268112" y="5902692"/>
                  <a:pt x="5137838" y="5922628"/>
                </a:cubicBezTo>
                <a:cubicBezTo>
                  <a:pt x="5007564" y="5942564"/>
                  <a:pt x="4793003" y="5878401"/>
                  <a:pt x="4452793" y="5922628"/>
                </a:cubicBezTo>
                <a:cubicBezTo>
                  <a:pt x="4112584" y="5966855"/>
                  <a:pt x="4099803" y="5886624"/>
                  <a:pt x="3996096" y="5922628"/>
                </a:cubicBezTo>
                <a:cubicBezTo>
                  <a:pt x="3892389" y="5958632"/>
                  <a:pt x="3480711" y="5914166"/>
                  <a:pt x="3196877" y="5922628"/>
                </a:cubicBezTo>
                <a:cubicBezTo>
                  <a:pt x="2913043" y="5931090"/>
                  <a:pt x="2777086" y="5904393"/>
                  <a:pt x="2397658" y="5922628"/>
                </a:cubicBezTo>
                <a:cubicBezTo>
                  <a:pt x="2018230" y="5940863"/>
                  <a:pt x="2249917" y="5897420"/>
                  <a:pt x="2169309" y="5922628"/>
                </a:cubicBezTo>
                <a:cubicBezTo>
                  <a:pt x="2088701" y="5947836"/>
                  <a:pt x="1979843" y="5887002"/>
                  <a:pt x="1826787" y="5922628"/>
                </a:cubicBezTo>
                <a:cubicBezTo>
                  <a:pt x="1673731" y="5958254"/>
                  <a:pt x="1648268" y="5895942"/>
                  <a:pt x="1484264" y="5922628"/>
                </a:cubicBezTo>
                <a:cubicBezTo>
                  <a:pt x="1320260" y="5949314"/>
                  <a:pt x="1227437" y="5906243"/>
                  <a:pt x="1141742" y="5922628"/>
                </a:cubicBezTo>
                <a:cubicBezTo>
                  <a:pt x="1056047" y="5939013"/>
                  <a:pt x="326355" y="5817515"/>
                  <a:pt x="0" y="5922628"/>
                </a:cubicBezTo>
                <a:cubicBezTo>
                  <a:pt x="-51645" y="5668790"/>
                  <a:pt x="7424" y="5575554"/>
                  <a:pt x="0" y="5330365"/>
                </a:cubicBezTo>
                <a:cubicBezTo>
                  <a:pt x="-7424" y="5085176"/>
                  <a:pt x="21705" y="4937246"/>
                  <a:pt x="0" y="4797329"/>
                </a:cubicBezTo>
                <a:cubicBezTo>
                  <a:pt x="-21705" y="4657412"/>
                  <a:pt x="23705" y="4318526"/>
                  <a:pt x="0" y="4145840"/>
                </a:cubicBezTo>
                <a:cubicBezTo>
                  <a:pt x="-23705" y="3973154"/>
                  <a:pt x="6427" y="3891048"/>
                  <a:pt x="0" y="3731256"/>
                </a:cubicBezTo>
                <a:cubicBezTo>
                  <a:pt x="-6427" y="3571464"/>
                  <a:pt x="17194" y="3398742"/>
                  <a:pt x="0" y="3198219"/>
                </a:cubicBezTo>
                <a:cubicBezTo>
                  <a:pt x="-17194" y="2997696"/>
                  <a:pt x="21589" y="2791744"/>
                  <a:pt x="0" y="2487504"/>
                </a:cubicBezTo>
                <a:cubicBezTo>
                  <a:pt x="-21589" y="2183264"/>
                  <a:pt x="5666" y="2214549"/>
                  <a:pt x="0" y="1954467"/>
                </a:cubicBezTo>
                <a:cubicBezTo>
                  <a:pt x="-5666" y="1694385"/>
                  <a:pt x="52233" y="1439870"/>
                  <a:pt x="0" y="1243752"/>
                </a:cubicBezTo>
                <a:cubicBezTo>
                  <a:pt x="-52233" y="1047634"/>
                  <a:pt x="14798" y="838153"/>
                  <a:pt x="0" y="651489"/>
                </a:cubicBezTo>
                <a:cubicBezTo>
                  <a:pt x="-14798" y="464825"/>
                  <a:pt x="52044" y="21094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1686429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A7474-51B6-49D1-8DC4-64B6EF0F6571}"/>
              </a:ext>
            </a:extLst>
          </p:cNvPr>
          <p:cNvSpPr txBox="1"/>
          <p:nvPr/>
        </p:nvSpPr>
        <p:spPr>
          <a:xfrm>
            <a:off x="1847092" y="1868701"/>
            <a:ext cx="8465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모바일 쿠폰 통합 플랫폼</a:t>
            </a:r>
            <a:r>
              <a:rPr lang="en-US" altLang="ko-KR" sz="2800" dirty="0"/>
              <a:t>: </a:t>
            </a:r>
            <a:r>
              <a:rPr lang="ko-KR" altLang="en-US" sz="2800" dirty="0"/>
              <a:t>판매 등록 절차 간편화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D9609CA-7B18-4DEC-A620-D455B7766BBA}"/>
              </a:ext>
            </a:extLst>
          </p:cNvPr>
          <p:cNvSpPr/>
          <p:nvPr/>
        </p:nvSpPr>
        <p:spPr>
          <a:xfrm>
            <a:off x="932693" y="1672545"/>
            <a:ext cx="914400" cy="915532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26B9B2-40DC-425B-B61D-F284D95D3A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41" y="1795659"/>
            <a:ext cx="669304" cy="6693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205017-9218-4BED-A19E-E82593ABA48D}"/>
              </a:ext>
            </a:extLst>
          </p:cNvPr>
          <p:cNvSpPr txBox="1"/>
          <p:nvPr/>
        </p:nvSpPr>
        <p:spPr>
          <a:xfrm>
            <a:off x="4910655" y="3246116"/>
            <a:ext cx="4336331" cy="1452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/>
              <a:t>판매하려는 모바일 쿠폰 선택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ko-KR" altLang="en-US" sz="2400" dirty="0"/>
              <a:t>→ 희망 판매 가격 입력</a:t>
            </a:r>
            <a:endParaRPr lang="en-US" altLang="ko-KR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908206-1003-4454-B924-425E1175248B}"/>
              </a:ext>
            </a:extLst>
          </p:cNvPr>
          <p:cNvSpPr txBox="1"/>
          <p:nvPr/>
        </p:nvSpPr>
        <p:spPr>
          <a:xfrm>
            <a:off x="4910655" y="4962292"/>
            <a:ext cx="4336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→ 판매 등록 완료</a:t>
            </a:r>
            <a:br>
              <a:rPr lang="en-US" altLang="ko-KR" sz="2400" dirty="0"/>
            </a:br>
            <a:r>
              <a:rPr lang="en-US" altLang="ko-KR" sz="2400" dirty="0"/>
              <a:t> 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해당 쿠폰 사용 불가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7F92DE1A-5EDA-412A-98B2-CF63552F8BF1}"/>
              </a:ext>
            </a:extLst>
          </p:cNvPr>
          <p:cNvSpPr/>
          <p:nvPr/>
        </p:nvSpPr>
        <p:spPr>
          <a:xfrm rot="20889593">
            <a:off x="7702500" y="4848724"/>
            <a:ext cx="1667834" cy="449169"/>
          </a:xfrm>
          <a:prstGeom prst="rightArrow">
            <a:avLst>
              <a:gd name="adj1" fmla="val 39675"/>
              <a:gd name="adj2" fmla="val 62403"/>
            </a:avLst>
          </a:prstGeom>
          <a:solidFill>
            <a:srgbClr val="FFC209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B52AE96-BA64-426E-B123-4EE65FB60D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275" t="9052" r="23446" b="16962"/>
          <a:stretch/>
        </p:blipFill>
        <p:spPr>
          <a:xfrm>
            <a:off x="10767111" y="162046"/>
            <a:ext cx="1080000" cy="128302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B224611-F9FA-4402-94A8-162DC09F1EBA}"/>
              </a:ext>
            </a:extLst>
          </p:cNvPr>
          <p:cNvSpPr txBox="1"/>
          <p:nvPr/>
        </p:nvSpPr>
        <p:spPr>
          <a:xfrm>
            <a:off x="528506" y="879012"/>
            <a:ext cx="114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i="1" dirty="0"/>
              <a:t>구현 내용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9F7FBB0-8E81-4A77-859A-D422AD6F12EA}"/>
              </a:ext>
            </a:extLst>
          </p:cNvPr>
          <p:cNvSpPr/>
          <p:nvPr/>
        </p:nvSpPr>
        <p:spPr>
          <a:xfrm>
            <a:off x="9536400" y="4661459"/>
            <a:ext cx="1944457" cy="393365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 descr="텍스트이(가) 표시된 사진&#10;&#10;자동 생성된 설명">
            <a:extLst>
              <a:ext uri="{FF2B5EF4-FFF2-40B4-BE49-F238E27FC236}">
                <a16:creationId xmlns:a16="http://schemas.microsoft.com/office/drawing/2014/main" id="{B0B38E9E-7E9C-4945-ABE3-4FC3BAE68C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284" y="2510711"/>
            <a:ext cx="1930500" cy="3960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8C4C555B-024D-4C00-950A-D279E4519A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93" y="2510711"/>
            <a:ext cx="19305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05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</TotalTime>
  <Words>501</Words>
  <Application>Microsoft Office PowerPoint</Application>
  <PresentationFormat>와이드스크린</PresentationFormat>
  <Paragraphs>99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CCEI</dc:creator>
  <cp:lastModifiedBy>장예은</cp:lastModifiedBy>
  <cp:revision>180</cp:revision>
  <dcterms:created xsi:type="dcterms:W3CDTF">2020-11-10T05:48:59Z</dcterms:created>
  <dcterms:modified xsi:type="dcterms:W3CDTF">2020-12-10T22:57:17Z</dcterms:modified>
</cp:coreProperties>
</file>