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69"/>
    <a:srgbClr val="8FEC97"/>
    <a:srgbClr val="FEE7B1"/>
    <a:srgbClr val="9F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4A15-EFC3-448D-8D97-872390BD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0FE06-E75D-4CD6-AB25-E6DF3381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9B48F-F571-4B56-A98D-CEF9DFEC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16369-3ED1-4E64-A884-329C0626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84CC3-8DA7-4406-9538-5DAA5A1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DC53-6193-4258-89FA-CE2E6650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95A52-46D1-4F6E-A34E-BF8AF732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E8942-4806-4AB3-9F46-0AEB94C5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28E1-F100-4B52-9ACB-72C9139D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693A8-E710-46C8-9709-D37ACEE8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3E0D9-9BDF-4C0F-9CC7-B74983112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7154C-95FF-4612-A91F-3F332236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51438-2DCE-4362-A84D-61C4B1B0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54E1E-A6C4-48FE-BEDD-C70D97C6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49494-BEAC-4385-8814-E8603462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30FF-D1F6-41C7-BA9C-913212EF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B6E15-7935-4A9A-AFBC-6047E741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3850C-716F-4277-8DF8-CAB91CBF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115B-B84A-46C4-A827-2E677438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4CBB4-E6AA-4C7C-BEF0-427C8AB5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1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01E90-1F11-462F-8CF9-D4E439C5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0A3A2-1C96-4CB6-ADE5-17B67E7A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455A1-F3E6-4B87-B5B2-3C662939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93DE8-D5F6-496D-99B5-19DBB5CF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D17BA-0409-4A70-8BE5-A8C0D06C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4E96-B2FE-4791-A408-53020689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0F62-8A9F-479A-AB5A-36C81F1F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2DB81-E1AD-400F-A7E4-620D8947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89092-D97E-4958-87F4-39D4634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58920-3E34-412D-B34A-C22590CC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DB06C-848B-4E14-AF4E-69EC81E1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74ED-9B41-4C1B-A94D-EB6515ED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CB5F4-A65F-40B4-B506-5748E200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97C8D-9037-4EF5-BAB4-3E326A8F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87A88-CE7D-4931-B1B6-75B934FB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85A99-27A5-4004-97E8-1EB3D2240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36F91-61B4-4095-93F1-A9644568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720051-DB42-41D1-8367-418BDAFD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5F181-A0AB-4BC6-AEF5-02FF90E0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6CA2B-A060-4B00-8E2C-F905F21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50238E-68E2-4412-A4A6-830DC309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9EDCB-9059-44B5-AD38-E4A30C6A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A7521-F41A-450D-9DE8-4AB0E497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5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252222-C0C4-43B6-BEB8-93BAE695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D06A4-DBB4-4D00-AAFA-F4B5FC9D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38C2D-E901-4C85-803C-7FF2A9F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688D6-0516-46C3-8936-BBD97282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824B9-0931-48EE-8F11-DFE497BA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6B43F-B1D7-4122-9717-B504427F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5A8ED-E9C3-437F-A295-645319E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19B3C-4C1C-4C1A-90D9-41C6FB85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D5E3D-E2CF-416D-A6B8-BA5BBE4D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D7EB9-2415-44E1-B201-E994309F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43E58-68DC-4E61-AB7B-6495EA91A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75C3B-9796-4330-B0BA-B50461A6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EA9D4-10EB-4F85-8A87-56761EC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50D7A-F9FB-485B-8C72-0E742641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A06EC-E9F1-48DA-A939-B38BFC51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D3A3A-C664-49AD-9F80-0940FD97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C6587-B7FF-4BF2-9858-C834AE23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15F0C-A8EC-40B6-948F-9376B61C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C9CF-3EC4-4853-A081-EAE957ED0DE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800B6-103B-4EAC-82A8-89009253B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DAD33-35B0-469F-A225-77D539FD5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1C42-6D28-40AE-BB17-5FF0384E6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60">
            <a:extLst>
              <a:ext uri="{FF2B5EF4-FFF2-40B4-BE49-F238E27FC236}">
                <a16:creationId xmlns:a16="http://schemas.microsoft.com/office/drawing/2014/main" id="{698DEF12-437B-4D47-95FE-0AD6D0DCC56D}"/>
              </a:ext>
            </a:extLst>
          </p:cNvPr>
          <p:cNvGrpSpPr/>
          <p:nvPr/>
        </p:nvGrpSpPr>
        <p:grpSpPr>
          <a:xfrm>
            <a:off x="1813472" y="593168"/>
            <a:ext cx="3394630" cy="6001840"/>
            <a:chOff x="1142201" y="451714"/>
            <a:chExt cx="3394630" cy="6001840"/>
          </a:xfrm>
        </p:grpSpPr>
        <p:sp>
          <p:nvSpPr>
            <p:cNvPr id="9" name="모서리가 둥근 직사각형 161">
              <a:extLst>
                <a:ext uri="{FF2B5EF4-FFF2-40B4-BE49-F238E27FC236}">
                  <a16:creationId xmlns:a16="http://schemas.microsoft.com/office/drawing/2014/main" id="{B6DD8BD2-3A6F-4E76-879F-CE8F69479AF9}"/>
                </a:ext>
              </a:extLst>
            </p:cNvPr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직사각형 162">
              <a:extLst>
                <a:ext uri="{FF2B5EF4-FFF2-40B4-BE49-F238E27FC236}">
                  <a16:creationId xmlns:a16="http://schemas.microsoft.com/office/drawing/2014/main" id="{BBD33701-3F3E-4583-8A08-2A362C34B31B}"/>
                </a:ext>
              </a:extLst>
            </p:cNvPr>
            <p:cNvSpPr/>
            <p:nvPr/>
          </p:nvSpPr>
          <p:spPr>
            <a:xfrm>
              <a:off x="1336431" y="935186"/>
              <a:ext cx="3012494" cy="53599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EC8F"/>
                </a:gs>
                <a:gs pos="100000">
                  <a:srgbClr val="23B6D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grpSp>
          <p:nvGrpSpPr>
            <p:cNvPr id="11" name="그룹 163">
              <a:extLst>
                <a:ext uri="{FF2B5EF4-FFF2-40B4-BE49-F238E27FC236}">
                  <a16:creationId xmlns:a16="http://schemas.microsoft.com/office/drawing/2014/main" id="{02BB7F12-F8D5-40A6-83ED-458F41444CA1}"/>
                </a:ext>
              </a:extLst>
            </p:cNvPr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12" name="타원 164">
                <a:extLst>
                  <a:ext uri="{FF2B5EF4-FFF2-40B4-BE49-F238E27FC236}">
                    <a16:creationId xmlns:a16="http://schemas.microsoft.com/office/drawing/2014/main" id="{D8F076BC-6484-4A00-81E7-855A2BC441A0}"/>
                  </a:ext>
                </a:extLst>
              </p:cNvPr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65">
                <a:extLst>
                  <a:ext uri="{FF2B5EF4-FFF2-40B4-BE49-F238E27FC236}">
                    <a16:creationId xmlns:a16="http://schemas.microsoft.com/office/drawing/2014/main" id="{3885EC50-5563-452F-8D2B-F5F50175E8D7}"/>
                  </a:ext>
                </a:extLst>
              </p:cNvPr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4" name="직선 연결선 166">
                <a:extLst>
                  <a:ext uri="{FF2B5EF4-FFF2-40B4-BE49-F238E27FC236}">
                    <a16:creationId xmlns:a16="http://schemas.microsoft.com/office/drawing/2014/main" id="{44D63C55-6A2A-48A7-8102-A889CA91FC17}"/>
                  </a:ext>
                </a:extLst>
              </p:cNvPr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타원 167">
                <a:extLst>
                  <a:ext uri="{FF2B5EF4-FFF2-40B4-BE49-F238E27FC236}">
                    <a16:creationId xmlns:a16="http://schemas.microsoft.com/office/drawing/2014/main" id="{10E22139-849C-4E81-9B61-AB4FC84D4C3E}"/>
                  </a:ext>
                </a:extLst>
              </p:cNvPr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타원 168">
                <a:extLst>
                  <a:ext uri="{FF2B5EF4-FFF2-40B4-BE49-F238E27FC236}">
                    <a16:creationId xmlns:a16="http://schemas.microsoft.com/office/drawing/2014/main" id="{510BD325-9E98-42CB-A937-B551D7DBD1D5}"/>
                  </a:ext>
                </a:extLst>
              </p:cNvPr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169">
                <a:extLst>
                  <a:ext uri="{FF2B5EF4-FFF2-40B4-BE49-F238E27FC236}">
                    <a16:creationId xmlns:a16="http://schemas.microsoft.com/office/drawing/2014/main" id="{74D05A40-FD7D-4665-9E01-835BDEED135B}"/>
                  </a:ext>
                </a:extLst>
              </p:cNvPr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5C9C2B-A7F5-4F97-837E-0238B11EADF2}"/>
              </a:ext>
            </a:extLst>
          </p:cNvPr>
          <p:cNvSpPr txBox="1"/>
          <p:nvPr/>
        </p:nvSpPr>
        <p:spPr>
          <a:xfrm>
            <a:off x="2314650" y="3766839"/>
            <a:ext cx="2392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뭐하고 놀지</a:t>
            </a:r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4" y="2501536"/>
            <a:ext cx="1065716" cy="10657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6255" y="5804878"/>
            <a:ext cx="474349" cy="4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051FD9F-81DA-4D32-86AA-891138EE9B3E}"/>
              </a:ext>
            </a:extLst>
          </p:cNvPr>
          <p:cNvGrpSpPr/>
          <p:nvPr/>
        </p:nvGrpSpPr>
        <p:grpSpPr>
          <a:xfrm>
            <a:off x="6986661" y="572274"/>
            <a:ext cx="3394630" cy="6001840"/>
            <a:chOff x="1118697" y="451714"/>
            <a:chExt cx="3394630" cy="6001840"/>
          </a:xfrm>
        </p:grpSpPr>
        <p:sp>
          <p:nvSpPr>
            <p:cNvPr id="144" name="모서리가 둥근 직사각형 161">
              <a:extLst>
                <a:ext uri="{FF2B5EF4-FFF2-40B4-BE49-F238E27FC236}">
                  <a16:creationId xmlns:a16="http://schemas.microsoft.com/office/drawing/2014/main" id="{8399F662-0E65-467A-8B28-420C2CD46857}"/>
                </a:ext>
              </a:extLst>
            </p:cNvPr>
            <p:cNvSpPr/>
            <p:nvPr/>
          </p:nvSpPr>
          <p:spPr>
            <a:xfrm>
              <a:off x="1118697" y="451714"/>
              <a:ext cx="3394630" cy="60018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모서리가 둥근 직사각형 162">
              <a:extLst>
                <a:ext uri="{FF2B5EF4-FFF2-40B4-BE49-F238E27FC236}">
                  <a16:creationId xmlns:a16="http://schemas.microsoft.com/office/drawing/2014/main" id="{0D0BC2BA-91DD-4E77-812C-042F481B3BB5}"/>
                </a:ext>
              </a:extLst>
            </p:cNvPr>
            <p:cNvSpPr/>
            <p:nvPr/>
          </p:nvSpPr>
          <p:spPr>
            <a:xfrm>
              <a:off x="1333267" y="911457"/>
              <a:ext cx="3012494" cy="5359937"/>
            </a:xfrm>
            <a:prstGeom prst="roundRect">
              <a:avLst/>
            </a:prstGeom>
            <a:gradFill>
              <a:gsLst>
                <a:gs pos="0">
                  <a:srgbClr val="90EC8F"/>
                </a:gs>
                <a:gs pos="100000">
                  <a:srgbClr val="23B6D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924BD446-CCDD-4A47-952E-849D3259B5A2}"/>
                </a:ext>
              </a:extLst>
            </p:cNvPr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D59232CA-FA0D-4ABE-BF01-F24197848636}"/>
                  </a:ext>
                </a:extLst>
              </p:cNvPr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65">
                <a:extLst>
                  <a:ext uri="{FF2B5EF4-FFF2-40B4-BE49-F238E27FC236}">
                    <a16:creationId xmlns:a16="http://schemas.microsoft.com/office/drawing/2014/main" id="{86F1F065-D900-4F20-8438-3053C1778304}"/>
                  </a:ext>
                </a:extLst>
              </p:cNvPr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92C36195-D9F6-4B16-8340-25986919CD15}"/>
                  </a:ext>
                </a:extLst>
              </p:cNvPr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F67BD16-D7EF-4A96-A6FA-9B1026E1CE7E}"/>
                  </a:ext>
                </a:extLst>
              </p:cNvPr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CFFA5EEA-7EE8-4754-AB35-9719E0E487B1}"/>
                  </a:ext>
                </a:extLst>
              </p:cNvPr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D2570E6F-B6E1-496C-B27C-004643E9E022}"/>
                  </a:ext>
                </a:extLst>
              </p:cNvPr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DE3C310-3CA7-41D3-B3F4-2AC030F3B484}"/>
              </a:ext>
            </a:extLst>
          </p:cNvPr>
          <p:cNvGrpSpPr/>
          <p:nvPr/>
        </p:nvGrpSpPr>
        <p:grpSpPr>
          <a:xfrm>
            <a:off x="7292711" y="2271871"/>
            <a:ext cx="2805137" cy="2924175"/>
            <a:chOff x="4934147" y="2195956"/>
            <a:chExt cx="2805137" cy="292417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73DD606-7181-4991-9B6A-CA07FCE684DA}"/>
                </a:ext>
              </a:extLst>
            </p:cNvPr>
            <p:cNvSpPr/>
            <p:nvPr/>
          </p:nvSpPr>
          <p:spPr>
            <a:xfrm>
              <a:off x="4934147" y="2268734"/>
              <a:ext cx="2805137" cy="28051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17D0583-1A18-4BC0-8F96-90F8421CA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89" b="95765" l="4808" r="94231">
                          <a14:foregroundMark x1="5128" y1="52769" x2="5128" y2="52769"/>
                          <a14:foregroundMark x1="49038" y1="6189" x2="49038" y2="6189"/>
                          <a14:foregroundMark x1="94551" y1="50489" x2="94551" y2="50489"/>
                          <a14:foregroundMark x1="50641" y1="95765" x2="50641" y2="95765"/>
                        </a14:backgroundRemoval>
                      </a14:imgEffect>
                    </a14:imgLayer>
                  </a14:imgProps>
                </a:ext>
              </a:extLst>
            </a:blip>
            <a:srcRect l="5567" r="6535"/>
            <a:stretch/>
          </p:blipFill>
          <p:spPr>
            <a:xfrm>
              <a:off x="5019082" y="2195956"/>
              <a:ext cx="2612177" cy="2924175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1C1DEE6-A470-4D94-BA73-8F42093D9140}"/>
              </a:ext>
            </a:extLst>
          </p:cNvPr>
          <p:cNvGrpSpPr/>
          <p:nvPr/>
        </p:nvGrpSpPr>
        <p:grpSpPr>
          <a:xfrm>
            <a:off x="8544259" y="2032978"/>
            <a:ext cx="314584" cy="701195"/>
            <a:chOff x="6185695" y="1957063"/>
            <a:chExt cx="314584" cy="70119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E4D582E-13F9-4809-99C6-9ABC41F47792}"/>
                </a:ext>
              </a:extLst>
            </p:cNvPr>
            <p:cNvGrpSpPr/>
            <p:nvPr/>
          </p:nvGrpSpPr>
          <p:grpSpPr>
            <a:xfrm>
              <a:off x="6185695" y="1957063"/>
              <a:ext cx="314584" cy="701195"/>
              <a:chOff x="9379654" y="2321790"/>
              <a:chExt cx="167410" cy="373150"/>
            </a:xfrm>
            <a:solidFill>
              <a:srgbClr val="9FCCE3"/>
            </a:solidFill>
          </p:grpSpPr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95FE040B-7480-42E4-BE71-91C6F3FD0E3F}"/>
                  </a:ext>
                </a:extLst>
              </p:cNvPr>
              <p:cNvSpPr/>
              <p:nvPr/>
            </p:nvSpPr>
            <p:spPr>
              <a:xfrm rot="10800000">
                <a:off x="9379654" y="2415770"/>
                <a:ext cx="167410" cy="2791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794E9BF9-E0D7-449F-9D50-3C687675BBC3}"/>
                  </a:ext>
                </a:extLst>
              </p:cNvPr>
              <p:cNvSpPr/>
              <p:nvPr/>
            </p:nvSpPr>
            <p:spPr>
              <a:xfrm>
                <a:off x="9379654" y="2321790"/>
                <a:ext cx="167410" cy="1674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2F909DB-4D75-460B-B91F-E10A50BB8802}"/>
                </a:ext>
              </a:extLst>
            </p:cNvPr>
            <p:cNvSpPr/>
            <p:nvPr/>
          </p:nvSpPr>
          <p:spPr>
            <a:xfrm>
              <a:off x="6249108" y="2034031"/>
              <a:ext cx="198317" cy="198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1A3D69F4-5095-4F77-AE6A-370076853F0D}"/>
              </a:ext>
            </a:extLst>
          </p:cNvPr>
          <p:cNvSpPr txBox="1"/>
          <p:nvPr/>
        </p:nvSpPr>
        <p:spPr>
          <a:xfrm>
            <a:off x="7941912" y="1732420"/>
            <a:ext cx="15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뭐하고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놀지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95E23-CC39-45FB-80BE-10EB6EF892F9}"/>
              </a:ext>
            </a:extLst>
          </p:cNvPr>
          <p:cNvGrpSpPr/>
          <p:nvPr/>
        </p:nvGrpSpPr>
        <p:grpSpPr>
          <a:xfrm>
            <a:off x="1785707" y="572274"/>
            <a:ext cx="3394630" cy="6001840"/>
            <a:chOff x="1142201" y="451714"/>
            <a:chExt cx="3394630" cy="6001840"/>
          </a:xfrm>
        </p:grpSpPr>
        <p:sp>
          <p:nvSpPr>
            <p:cNvPr id="15" name="모서리가 둥근 직사각형 161">
              <a:extLst>
                <a:ext uri="{FF2B5EF4-FFF2-40B4-BE49-F238E27FC236}">
                  <a16:creationId xmlns:a16="http://schemas.microsoft.com/office/drawing/2014/main" id="{750A69D4-5AE6-45DE-A441-7B65C763D443}"/>
                </a:ext>
              </a:extLst>
            </p:cNvPr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62">
              <a:extLst>
                <a:ext uri="{FF2B5EF4-FFF2-40B4-BE49-F238E27FC236}">
                  <a16:creationId xmlns:a16="http://schemas.microsoft.com/office/drawing/2014/main" id="{D27074F6-E272-402C-ADC0-10649199C121}"/>
                </a:ext>
              </a:extLst>
            </p:cNvPr>
            <p:cNvSpPr/>
            <p:nvPr/>
          </p:nvSpPr>
          <p:spPr>
            <a:xfrm>
              <a:off x="1336431" y="884521"/>
              <a:ext cx="3012494" cy="5359937"/>
            </a:xfrm>
            <a:prstGeom prst="roundRect">
              <a:avLst/>
            </a:prstGeom>
            <a:gradFill>
              <a:gsLst>
                <a:gs pos="0">
                  <a:srgbClr val="90EC8F"/>
                </a:gs>
                <a:gs pos="100000">
                  <a:srgbClr val="23B6D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CEEC9E-D9CE-4478-B5DF-8B5081F8F48C}"/>
                </a:ext>
              </a:extLst>
            </p:cNvPr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59CE595-D72D-40B0-8639-BB6FF19F6F4E}"/>
                  </a:ext>
                </a:extLst>
              </p:cNvPr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65">
                <a:extLst>
                  <a:ext uri="{FF2B5EF4-FFF2-40B4-BE49-F238E27FC236}">
                    <a16:creationId xmlns:a16="http://schemas.microsoft.com/office/drawing/2014/main" id="{E8D61510-D7C4-44F6-9486-022B80260368}"/>
                  </a:ext>
                </a:extLst>
              </p:cNvPr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D9B48DC-6F15-4184-BA71-7B5CFB9F555E}"/>
                  </a:ext>
                </a:extLst>
              </p:cNvPr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93CD762-9AF9-469F-AB09-A0CFE259315C}"/>
                  </a:ext>
                </a:extLst>
              </p:cNvPr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20578F-6D57-4885-A104-4423276256D8}"/>
                  </a:ext>
                </a:extLst>
              </p:cNvPr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87C514C-8952-468F-921D-8BE6685800A5}"/>
                  </a:ext>
                </a:extLst>
              </p:cNvPr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9DAA744-BA9D-49D0-ACEE-02F636862D5E}"/>
              </a:ext>
            </a:extLst>
          </p:cNvPr>
          <p:cNvSpPr txBox="1"/>
          <p:nvPr/>
        </p:nvSpPr>
        <p:spPr>
          <a:xfrm>
            <a:off x="2718697" y="1732420"/>
            <a:ext cx="15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뭐하고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놀지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7CAC0767-429C-4EA1-A08D-50666A1FB02C}"/>
              </a:ext>
            </a:extLst>
          </p:cNvPr>
          <p:cNvSpPr/>
          <p:nvPr/>
        </p:nvSpPr>
        <p:spPr>
          <a:xfrm>
            <a:off x="7271167" y="2729754"/>
            <a:ext cx="2871325" cy="1964462"/>
          </a:xfrm>
          <a:prstGeom prst="roundRect">
            <a:avLst/>
          </a:prstGeom>
          <a:gradFill>
            <a:gsLst>
              <a:gs pos="0">
                <a:srgbClr val="FBC74A"/>
              </a:gs>
              <a:gs pos="100000">
                <a:srgbClr val="FBA569"/>
              </a:gs>
            </a:gsLst>
            <a:lin ang="5400000" scaled="1"/>
          </a:gradFill>
          <a:ln w="28575">
            <a:noFill/>
            <a:extLst>
              <a:ext uri="{C807C97D-BFC1-408E-A445-0C87EB9F89A2}">
                <ask:lineSketchStyleProps xmlns="" xmlns:ask="http://schemas.microsoft.com/office/drawing/2018/sketchyshapes" sd="3670476501">
                  <a:custGeom>
                    <a:avLst/>
                    <a:gdLst>
                      <a:gd name="connsiteX0" fmla="*/ 0 w 2871325"/>
                      <a:gd name="connsiteY0" fmla="*/ 327417 h 1964462"/>
                      <a:gd name="connsiteX1" fmla="*/ 327417 w 2871325"/>
                      <a:gd name="connsiteY1" fmla="*/ 0 h 1964462"/>
                      <a:gd name="connsiteX2" fmla="*/ 2543908 w 2871325"/>
                      <a:gd name="connsiteY2" fmla="*/ 0 h 1964462"/>
                      <a:gd name="connsiteX3" fmla="*/ 2871325 w 2871325"/>
                      <a:gd name="connsiteY3" fmla="*/ 327417 h 1964462"/>
                      <a:gd name="connsiteX4" fmla="*/ 2871325 w 2871325"/>
                      <a:gd name="connsiteY4" fmla="*/ 1637045 h 1964462"/>
                      <a:gd name="connsiteX5" fmla="*/ 2543908 w 2871325"/>
                      <a:gd name="connsiteY5" fmla="*/ 1964462 h 1964462"/>
                      <a:gd name="connsiteX6" fmla="*/ 327417 w 2871325"/>
                      <a:gd name="connsiteY6" fmla="*/ 1964462 h 1964462"/>
                      <a:gd name="connsiteX7" fmla="*/ 0 w 2871325"/>
                      <a:gd name="connsiteY7" fmla="*/ 1637045 h 1964462"/>
                      <a:gd name="connsiteX8" fmla="*/ 0 w 2871325"/>
                      <a:gd name="connsiteY8" fmla="*/ 327417 h 196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71325" h="1964462" fill="none" extrusionOk="0">
                        <a:moveTo>
                          <a:pt x="0" y="327417"/>
                        </a:moveTo>
                        <a:cubicBezTo>
                          <a:pt x="3358" y="131460"/>
                          <a:pt x="146922" y="8237"/>
                          <a:pt x="327417" y="0"/>
                        </a:cubicBezTo>
                        <a:cubicBezTo>
                          <a:pt x="804796" y="-48411"/>
                          <a:pt x="1556930" y="42405"/>
                          <a:pt x="2543908" y="0"/>
                        </a:cubicBezTo>
                        <a:cubicBezTo>
                          <a:pt x="2708339" y="11021"/>
                          <a:pt x="2885096" y="117404"/>
                          <a:pt x="2871325" y="327417"/>
                        </a:cubicBezTo>
                        <a:cubicBezTo>
                          <a:pt x="2756200" y="659435"/>
                          <a:pt x="2934830" y="1347914"/>
                          <a:pt x="2871325" y="1637045"/>
                        </a:cubicBezTo>
                        <a:cubicBezTo>
                          <a:pt x="2862698" y="1849855"/>
                          <a:pt x="2742348" y="1968785"/>
                          <a:pt x="2543908" y="1964462"/>
                        </a:cubicBezTo>
                        <a:cubicBezTo>
                          <a:pt x="1970473" y="2078034"/>
                          <a:pt x="1391312" y="1841598"/>
                          <a:pt x="327417" y="1964462"/>
                        </a:cubicBezTo>
                        <a:cubicBezTo>
                          <a:pt x="146835" y="1966869"/>
                          <a:pt x="16661" y="1836595"/>
                          <a:pt x="0" y="1637045"/>
                        </a:cubicBezTo>
                        <a:cubicBezTo>
                          <a:pt x="-5427" y="1183262"/>
                          <a:pt x="-28734" y="962916"/>
                          <a:pt x="0" y="327417"/>
                        </a:cubicBezTo>
                        <a:close/>
                      </a:path>
                      <a:path w="2871325" h="1964462" stroke="0" extrusionOk="0">
                        <a:moveTo>
                          <a:pt x="0" y="327417"/>
                        </a:moveTo>
                        <a:cubicBezTo>
                          <a:pt x="6572" y="135607"/>
                          <a:pt x="126826" y="-18773"/>
                          <a:pt x="327417" y="0"/>
                        </a:cubicBezTo>
                        <a:cubicBezTo>
                          <a:pt x="778296" y="58436"/>
                          <a:pt x="1485691" y="49268"/>
                          <a:pt x="2543908" y="0"/>
                        </a:cubicBezTo>
                        <a:cubicBezTo>
                          <a:pt x="2743901" y="-2889"/>
                          <a:pt x="2879962" y="126011"/>
                          <a:pt x="2871325" y="327417"/>
                        </a:cubicBezTo>
                        <a:cubicBezTo>
                          <a:pt x="2762324" y="654294"/>
                          <a:pt x="2822077" y="1372206"/>
                          <a:pt x="2871325" y="1637045"/>
                        </a:cubicBezTo>
                        <a:cubicBezTo>
                          <a:pt x="2867510" y="1782233"/>
                          <a:pt x="2725161" y="1983434"/>
                          <a:pt x="2543908" y="1964462"/>
                        </a:cubicBezTo>
                        <a:cubicBezTo>
                          <a:pt x="2319645" y="2102793"/>
                          <a:pt x="980558" y="2049461"/>
                          <a:pt x="327417" y="1964462"/>
                        </a:cubicBezTo>
                        <a:cubicBezTo>
                          <a:pt x="145965" y="1960931"/>
                          <a:pt x="13068" y="1804518"/>
                          <a:pt x="0" y="1637045"/>
                        </a:cubicBezTo>
                        <a:cubicBezTo>
                          <a:pt x="-62084" y="1138512"/>
                          <a:pt x="51121" y="714085"/>
                          <a:pt x="0" y="3274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DE255297-E47C-401F-AA88-37F836F8991F}"/>
              </a:ext>
            </a:extLst>
          </p:cNvPr>
          <p:cNvGrpSpPr/>
          <p:nvPr/>
        </p:nvGrpSpPr>
        <p:grpSpPr>
          <a:xfrm rot="712347">
            <a:off x="9673606" y="2923772"/>
            <a:ext cx="273032" cy="272939"/>
            <a:chOff x="20496242" y="937541"/>
            <a:chExt cx="849600" cy="849310"/>
          </a:xfrm>
        </p:grpSpPr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5C0665E3-DB59-4063-A7DF-AB1690B4AFE0}"/>
                </a:ext>
              </a:extLst>
            </p:cNvPr>
            <p:cNvCxnSpPr/>
            <p:nvPr/>
          </p:nvCxnSpPr>
          <p:spPr>
            <a:xfrm flipH="1">
              <a:off x="20651804" y="937541"/>
              <a:ext cx="538481" cy="8493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E42CE499-233E-481A-9EBE-EE646C66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0496242" y="1092195"/>
              <a:ext cx="849600" cy="53999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7B901A4-F441-4C75-BB62-0B29F46356F6}"/>
              </a:ext>
            </a:extLst>
          </p:cNvPr>
          <p:cNvSpPr txBox="1"/>
          <p:nvPr/>
        </p:nvSpPr>
        <p:spPr>
          <a:xfrm>
            <a:off x="7711878" y="3306935"/>
            <a:ext cx="199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결과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7D025189-A4BB-4519-A487-D31921AB712F}"/>
              </a:ext>
            </a:extLst>
          </p:cNvPr>
          <p:cNvGrpSpPr/>
          <p:nvPr/>
        </p:nvGrpSpPr>
        <p:grpSpPr>
          <a:xfrm flipH="1">
            <a:off x="9655883" y="4229770"/>
            <a:ext cx="284445" cy="294712"/>
            <a:chOff x="2663145" y="1567672"/>
            <a:chExt cx="520788" cy="539586"/>
          </a:xfrm>
        </p:grpSpPr>
        <p:sp>
          <p:nvSpPr>
            <p:cNvPr id="1053" name="타원 1052">
              <a:extLst>
                <a:ext uri="{FF2B5EF4-FFF2-40B4-BE49-F238E27FC236}">
                  <a16:creationId xmlns:a16="http://schemas.microsoft.com/office/drawing/2014/main" id="{72EAB78B-424D-4B83-8796-7D6D8BE4366C}"/>
                </a:ext>
              </a:extLst>
            </p:cNvPr>
            <p:cNvSpPr/>
            <p:nvPr/>
          </p:nvSpPr>
          <p:spPr>
            <a:xfrm>
              <a:off x="2663146" y="1567672"/>
              <a:ext cx="180265" cy="18026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>
              <a:extLst>
                <a:ext uri="{FF2B5EF4-FFF2-40B4-BE49-F238E27FC236}">
                  <a16:creationId xmlns:a16="http://schemas.microsoft.com/office/drawing/2014/main" id="{10C0EB9A-12D8-47A5-974C-302C6B2E122D}"/>
                </a:ext>
              </a:extLst>
            </p:cNvPr>
            <p:cNvSpPr/>
            <p:nvPr/>
          </p:nvSpPr>
          <p:spPr>
            <a:xfrm>
              <a:off x="2663145" y="1926993"/>
              <a:ext cx="180265" cy="18026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>
              <a:extLst>
                <a:ext uri="{FF2B5EF4-FFF2-40B4-BE49-F238E27FC236}">
                  <a16:creationId xmlns:a16="http://schemas.microsoft.com/office/drawing/2014/main" id="{9347CCFE-B9FA-41E8-BC1D-7F7624B70083}"/>
                </a:ext>
              </a:extLst>
            </p:cNvPr>
            <p:cNvSpPr/>
            <p:nvPr/>
          </p:nvSpPr>
          <p:spPr>
            <a:xfrm>
              <a:off x="3003668" y="1746728"/>
              <a:ext cx="180265" cy="18026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35E68A44-A3F1-4CCC-93A0-4ECE5DF32D70}"/>
                </a:ext>
              </a:extLst>
            </p:cNvPr>
            <p:cNvCxnSpPr>
              <a:cxnSpLocks/>
              <a:stCxn id="1053" idx="5"/>
              <a:endCxn id="1055" idx="2"/>
            </p:cNvCxnSpPr>
            <p:nvPr/>
          </p:nvCxnSpPr>
          <p:spPr>
            <a:xfrm>
              <a:off x="2817012" y="1721538"/>
              <a:ext cx="186656" cy="11532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470950BB-BD2C-4D04-9208-F6AD5D32DDA0}"/>
                </a:ext>
              </a:extLst>
            </p:cNvPr>
            <p:cNvCxnSpPr>
              <a:cxnSpLocks/>
              <a:stCxn id="1054" idx="7"/>
              <a:endCxn id="1055" idx="2"/>
            </p:cNvCxnSpPr>
            <p:nvPr/>
          </p:nvCxnSpPr>
          <p:spPr>
            <a:xfrm flipV="1">
              <a:off x="2817011" y="1836861"/>
              <a:ext cx="186657" cy="1165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DE3C310-3CA7-41D3-B3F4-2AC030F3B484}"/>
              </a:ext>
            </a:extLst>
          </p:cNvPr>
          <p:cNvGrpSpPr/>
          <p:nvPr/>
        </p:nvGrpSpPr>
        <p:grpSpPr>
          <a:xfrm>
            <a:off x="2095532" y="2318131"/>
            <a:ext cx="2805137" cy="2924175"/>
            <a:chOff x="4934147" y="2195956"/>
            <a:chExt cx="2805137" cy="2924175"/>
          </a:xfrm>
        </p:grpSpPr>
        <p:sp>
          <p:nvSpPr>
            <p:cNvPr id="1063" name="타원 1062">
              <a:extLst>
                <a:ext uri="{FF2B5EF4-FFF2-40B4-BE49-F238E27FC236}">
                  <a16:creationId xmlns:a16="http://schemas.microsoft.com/office/drawing/2014/main" id="{F73DD606-7181-4991-9B6A-CA07FCE684DA}"/>
                </a:ext>
              </a:extLst>
            </p:cNvPr>
            <p:cNvSpPr/>
            <p:nvPr/>
          </p:nvSpPr>
          <p:spPr>
            <a:xfrm>
              <a:off x="4934147" y="2268734"/>
              <a:ext cx="2805137" cy="28051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0" name="그림 1059">
              <a:extLst>
                <a:ext uri="{FF2B5EF4-FFF2-40B4-BE49-F238E27FC236}">
                  <a16:creationId xmlns:a16="http://schemas.microsoft.com/office/drawing/2014/main" id="{F17D0583-1A18-4BC0-8F96-90F8421CA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89" b="95765" l="4808" r="94231">
                          <a14:foregroundMark x1="5128" y1="52769" x2="5128" y2="52769"/>
                          <a14:foregroundMark x1="49038" y1="6189" x2="49038" y2="6189"/>
                          <a14:foregroundMark x1="94551" y1="50489" x2="94551" y2="50489"/>
                          <a14:foregroundMark x1="50641" y1="95765" x2="50641" y2="95765"/>
                        </a14:backgroundRemoval>
                      </a14:imgEffect>
                    </a14:imgLayer>
                  </a14:imgProps>
                </a:ext>
              </a:extLst>
            </a:blip>
            <a:srcRect l="5567" r="6535"/>
            <a:stretch/>
          </p:blipFill>
          <p:spPr>
            <a:xfrm>
              <a:off x="5019082" y="2195956"/>
              <a:ext cx="2612177" cy="2924175"/>
            </a:xfrm>
            <a:prstGeom prst="rect">
              <a:avLst/>
            </a:prstGeom>
          </p:spPr>
        </p:pic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A1C1DEE6-A470-4D94-BA73-8F42093D9140}"/>
              </a:ext>
            </a:extLst>
          </p:cNvPr>
          <p:cNvGrpSpPr/>
          <p:nvPr/>
        </p:nvGrpSpPr>
        <p:grpSpPr>
          <a:xfrm>
            <a:off x="3347080" y="2079238"/>
            <a:ext cx="314584" cy="701195"/>
            <a:chOff x="6185695" y="1957063"/>
            <a:chExt cx="314584" cy="70119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E4D582E-13F9-4809-99C6-9ABC41F47792}"/>
                </a:ext>
              </a:extLst>
            </p:cNvPr>
            <p:cNvGrpSpPr/>
            <p:nvPr/>
          </p:nvGrpSpPr>
          <p:grpSpPr>
            <a:xfrm>
              <a:off x="6185695" y="1957063"/>
              <a:ext cx="314584" cy="701195"/>
              <a:chOff x="9379654" y="2321790"/>
              <a:chExt cx="167410" cy="373150"/>
            </a:xfrm>
            <a:solidFill>
              <a:srgbClr val="9FCCE3"/>
            </a:solidFill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95FE040B-7480-42E4-BE71-91C6F3FD0E3F}"/>
                  </a:ext>
                </a:extLst>
              </p:cNvPr>
              <p:cNvSpPr/>
              <p:nvPr/>
            </p:nvSpPr>
            <p:spPr>
              <a:xfrm rot="10800000">
                <a:off x="9379654" y="2415770"/>
                <a:ext cx="167410" cy="2791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794E9BF9-E0D7-449F-9D50-3C687675BBC3}"/>
                  </a:ext>
                </a:extLst>
              </p:cNvPr>
              <p:cNvSpPr/>
              <p:nvPr/>
            </p:nvSpPr>
            <p:spPr>
              <a:xfrm>
                <a:off x="9379654" y="2321790"/>
                <a:ext cx="167410" cy="1674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32F909DB-4D75-460B-B91F-E10A50BB8802}"/>
                </a:ext>
              </a:extLst>
            </p:cNvPr>
            <p:cNvSpPr/>
            <p:nvPr/>
          </p:nvSpPr>
          <p:spPr>
            <a:xfrm>
              <a:off x="6249108" y="2034031"/>
              <a:ext cx="198317" cy="198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71" name="그림 1070">
            <a:extLst>
              <a:ext uri="{FF2B5EF4-FFF2-40B4-BE49-F238E27FC236}">
                <a16:creationId xmlns:a16="http://schemas.microsoft.com/office/drawing/2014/main" id="{DEA182C8-4EA6-4E17-87D3-35C471C10D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>
          <a:xfrm>
            <a:off x="4508529" y="1192285"/>
            <a:ext cx="318840" cy="277792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AB3FFB58-BCF9-4972-A1BF-B5E9DA9D8E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>
          <a:xfrm>
            <a:off x="9723406" y="1192285"/>
            <a:ext cx="318840" cy="277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095" y1="53676" x2="38095" y2="53676"/>
                        <a14:foregroundMark x1="65608" y1="55882" x2="65608" y2="5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730" y="5196046"/>
            <a:ext cx="990580" cy="712799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095" y1="53676" x2="38095" y2="53676"/>
                        <a14:foregroundMark x1="65608" y1="55882" x2="65608" y2="5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3667" y="5175578"/>
            <a:ext cx="990580" cy="7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AA95E23-CC39-45FB-80BE-10EB6EF892F9}"/>
              </a:ext>
            </a:extLst>
          </p:cNvPr>
          <p:cNvGrpSpPr/>
          <p:nvPr/>
        </p:nvGrpSpPr>
        <p:grpSpPr>
          <a:xfrm>
            <a:off x="1785707" y="572274"/>
            <a:ext cx="3394630" cy="6001840"/>
            <a:chOff x="1142201" y="451714"/>
            <a:chExt cx="3394630" cy="6001840"/>
          </a:xfrm>
        </p:grpSpPr>
        <p:sp>
          <p:nvSpPr>
            <p:cNvPr id="5" name="모서리가 둥근 직사각형 161">
              <a:extLst>
                <a:ext uri="{FF2B5EF4-FFF2-40B4-BE49-F238E27FC236}">
                  <a16:creationId xmlns:a16="http://schemas.microsoft.com/office/drawing/2014/main" id="{750A69D4-5AE6-45DE-A441-7B65C763D443}"/>
                </a:ext>
              </a:extLst>
            </p:cNvPr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162">
              <a:extLst>
                <a:ext uri="{FF2B5EF4-FFF2-40B4-BE49-F238E27FC236}">
                  <a16:creationId xmlns:a16="http://schemas.microsoft.com/office/drawing/2014/main" id="{D27074F6-E272-402C-ADC0-10649199C121}"/>
                </a:ext>
              </a:extLst>
            </p:cNvPr>
            <p:cNvSpPr/>
            <p:nvPr/>
          </p:nvSpPr>
          <p:spPr>
            <a:xfrm>
              <a:off x="1336431" y="884521"/>
              <a:ext cx="3012494" cy="5359937"/>
            </a:xfrm>
            <a:prstGeom prst="roundRect">
              <a:avLst/>
            </a:prstGeom>
            <a:gradFill>
              <a:gsLst>
                <a:gs pos="0">
                  <a:srgbClr val="90EC8F"/>
                </a:gs>
                <a:gs pos="100000">
                  <a:srgbClr val="23B6D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0CEEC9E-D9CE-4478-B5DF-8B5081F8F48C}"/>
                </a:ext>
              </a:extLst>
            </p:cNvPr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59CE595-D72D-40B0-8639-BB6FF19F6F4E}"/>
                  </a:ext>
                </a:extLst>
              </p:cNvPr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165">
                <a:extLst>
                  <a:ext uri="{FF2B5EF4-FFF2-40B4-BE49-F238E27FC236}">
                    <a16:creationId xmlns:a16="http://schemas.microsoft.com/office/drawing/2014/main" id="{E8D61510-D7C4-44F6-9486-022B80260368}"/>
                  </a:ext>
                </a:extLst>
              </p:cNvPr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D9B48DC-6F15-4184-BA71-7B5CFB9F555E}"/>
                  </a:ext>
                </a:extLst>
              </p:cNvPr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93CD762-9AF9-469F-AB09-A0CFE259315C}"/>
                  </a:ext>
                </a:extLst>
              </p:cNvPr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20578F-6D57-4885-A104-4423276256D8}"/>
                  </a:ext>
                </a:extLst>
              </p:cNvPr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87C514C-8952-468F-921D-8BE6685800A5}"/>
                  </a:ext>
                </a:extLst>
              </p:cNvPr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DAA744-BA9D-49D0-ACEE-02F636862D5E}"/>
              </a:ext>
            </a:extLst>
          </p:cNvPr>
          <p:cNvSpPr txBox="1"/>
          <p:nvPr/>
        </p:nvSpPr>
        <p:spPr>
          <a:xfrm>
            <a:off x="2718697" y="1732420"/>
            <a:ext cx="15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뭐하고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놀지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E3C310-3CA7-41D3-B3F4-2AC030F3B484}"/>
              </a:ext>
            </a:extLst>
          </p:cNvPr>
          <p:cNvGrpSpPr/>
          <p:nvPr/>
        </p:nvGrpSpPr>
        <p:grpSpPr>
          <a:xfrm>
            <a:off x="2095532" y="2318131"/>
            <a:ext cx="2805137" cy="2924175"/>
            <a:chOff x="4934147" y="2195956"/>
            <a:chExt cx="2805137" cy="292417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3DD606-7181-4991-9B6A-CA07FCE684DA}"/>
                </a:ext>
              </a:extLst>
            </p:cNvPr>
            <p:cNvSpPr/>
            <p:nvPr/>
          </p:nvSpPr>
          <p:spPr>
            <a:xfrm>
              <a:off x="4934147" y="2268734"/>
              <a:ext cx="2805137" cy="28051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17D0583-1A18-4BC0-8F96-90F8421CA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189" b="95765" l="4808" r="94231">
                          <a14:foregroundMark x1="5128" y1="52769" x2="5128" y2="52769"/>
                          <a14:foregroundMark x1="49038" y1="6189" x2="49038" y2="6189"/>
                          <a14:foregroundMark x1="94551" y1="50489" x2="94551" y2="50489"/>
                          <a14:foregroundMark x1="50641" y1="95765" x2="50641" y2="95765"/>
                        </a14:backgroundRemoval>
                      </a14:imgEffect>
                    </a14:imgLayer>
                  </a14:imgProps>
                </a:ext>
              </a:extLst>
            </a:blip>
            <a:srcRect l="5567" r="6535"/>
            <a:stretch/>
          </p:blipFill>
          <p:spPr>
            <a:xfrm>
              <a:off x="5019082" y="2195956"/>
              <a:ext cx="2612177" cy="2924175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1C1DEE6-A470-4D94-BA73-8F42093D9140}"/>
              </a:ext>
            </a:extLst>
          </p:cNvPr>
          <p:cNvGrpSpPr/>
          <p:nvPr/>
        </p:nvGrpSpPr>
        <p:grpSpPr>
          <a:xfrm>
            <a:off x="3347080" y="2079238"/>
            <a:ext cx="314584" cy="701195"/>
            <a:chOff x="6185695" y="1957063"/>
            <a:chExt cx="314584" cy="70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E4D582E-13F9-4809-99C6-9ABC41F47792}"/>
                </a:ext>
              </a:extLst>
            </p:cNvPr>
            <p:cNvGrpSpPr/>
            <p:nvPr/>
          </p:nvGrpSpPr>
          <p:grpSpPr>
            <a:xfrm>
              <a:off x="6185695" y="1957063"/>
              <a:ext cx="314584" cy="701195"/>
              <a:chOff x="9379654" y="2321790"/>
              <a:chExt cx="167410" cy="373150"/>
            </a:xfrm>
            <a:solidFill>
              <a:srgbClr val="9FCCE3"/>
            </a:solidFill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95FE040B-7480-42E4-BE71-91C6F3FD0E3F}"/>
                  </a:ext>
                </a:extLst>
              </p:cNvPr>
              <p:cNvSpPr/>
              <p:nvPr/>
            </p:nvSpPr>
            <p:spPr>
              <a:xfrm rot="10800000">
                <a:off x="9379654" y="2415770"/>
                <a:ext cx="167410" cy="2791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94E9BF9-E0D7-449F-9D50-3C687675BBC3}"/>
                  </a:ext>
                </a:extLst>
              </p:cNvPr>
              <p:cNvSpPr/>
              <p:nvPr/>
            </p:nvSpPr>
            <p:spPr>
              <a:xfrm>
                <a:off x="9379654" y="2321790"/>
                <a:ext cx="167410" cy="1674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2F909DB-4D75-460B-B91F-E10A50BB8802}"/>
                </a:ext>
              </a:extLst>
            </p:cNvPr>
            <p:cNvSpPr/>
            <p:nvPr/>
          </p:nvSpPr>
          <p:spPr>
            <a:xfrm>
              <a:off x="6249108" y="2034031"/>
              <a:ext cx="198317" cy="1983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DEA182C8-4EA6-4E17-87D3-35C471C10D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4"/>
          <a:stretch/>
        </p:blipFill>
        <p:spPr>
          <a:xfrm>
            <a:off x="4508529" y="1192285"/>
            <a:ext cx="318840" cy="27779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095" y1="53676" x2="38095" y2="53676"/>
                        <a14:foregroundMark x1="65608" y1="55882" x2="65608" y2="5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730" y="5196046"/>
            <a:ext cx="990580" cy="71279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976773" y="1470077"/>
            <a:ext cx="3012494" cy="48949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8795" y="1578334"/>
            <a:ext cx="72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976773" y="2079238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174015" y="2575264"/>
            <a:ext cx="596060" cy="2486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실내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61141" y="2593415"/>
            <a:ext cx="596060" cy="2486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실외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70700" y="3321154"/>
            <a:ext cx="596060" cy="2486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무료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73729" y="3312700"/>
            <a:ext cx="596060" cy="2486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2"/>
                </a:solidFill>
              </a:rPr>
              <a:t>유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료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62554" y="4042213"/>
            <a:ext cx="680197" cy="287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혼자서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46869" y="4053349"/>
            <a:ext cx="825109" cy="2845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여럿이서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85833" y="4823911"/>
            <a:ext cx="680197" cy="2879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2"/>
                </a:solidFill>
              </a:rPr>
              <a:t>활동적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46868" y="4838723"/>
            <a:ext cx="825109" cy="2845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accent2"/>
                </a:solidFill>
              </a:rPr>
              <a:t>비활동적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9872" y="2245446"/>
            <a:ext cx="493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장소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19872" y="2966743"/>
            <a:ext cx="493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비용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63430" y="3662178"/>
            <a:ext cx="493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4789" y="4473935"/>
            <a:ext cx="647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활동성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80314" y="5836920"/>
            <a:ext cx="1823269" cy="319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선택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010165" y="566791"/>
            <a:ext cx="3394630" cy="6001840"/>
            <a:chOff x="1142201" y="451714"/>
            <a:chExt cx="3394630" cy="6001840"/>
          </a:xfrm>
        </p:grpSpPr>
        <p:sp>
          <p:nvSpPr>
            <p:cNvPr id="46" name="모서리가 둥근 직사각형 5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" name="모서리가 둥근 직사각형 5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타원 50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54" name="모서리가 둥근 직사각형 162"/>
          <p:cNvSpPr/>
          <p:nvPr/>
        </p:nvSpPr>
        <p:spPr>
          <a:xfrm>
            <a:off x="7209676" y="1004545"/>
            <a:ext cx="3012494" cy="53599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0EC8F"/>
              </a:gs>
              <a:gs pos="100000">
                <a:srgbClr val="23B6D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353535" y="1105887"/>
            <a:ext cx="724775" cy="35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설정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7214957" y="2542396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214957" y="3044290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305747" y="1657436"/>
            <a:ext cx="5465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/>
              <a:t>소리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6309" y="2684408"/>
            <a:ext cx="803999" cy="28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/>
              <a:t>앱 정보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9540856" y="1676004"/>
            <a:ext cx="610155" cy="256529"/>
            <a:chOff x="10056840" y="2010037"/>
            <a:chExt cx="610155" cy="256529"/>
          </a:xfrm>
        </p:grpSpPr>
        <p:sp>
          <p:nvSpPr>
            <p:cNvPr id="61" name="순서도: 수행의 시작/종료 60"/>
            <p:cNvSpPr/>
            <p:nvPr/>
          </p:nvSpPr>
          <p:spPr>
            <a:xfrm>
              <a:off x="10075985" y="2037362"/>
              <a:ext cx="591010" cy="195420"/>
            </a:xfrm>
            <a:prstGeom prst="flowChartTermina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056840" y="2010037"/>
              <a:ext cx="272561" cy="256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/>
          <a:srcRect l="22500" r="22530" b="14530"/>
          <a:stretch>
            <a:fillRect/>
          </a:stretch>
        </p:blipFill>
        <p:spPr>
          <a:xfrm flipH="1">
            <a:off x="7551702" y="1178043"/>
            <a:ext cx="156044" cy="242618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209677" y="1561994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7"/>
          <a:srcRect l="22500" r="22530" b="14530"/>
          <a:stretch>
            <a:fillRect/>
          </a:stretch>
        </p:blipFill>
        <p:spPr>
          <a:xfrm>
            <a:off x="9984704" y="2667225"/>
            <a:ext cx="176869" cy="274997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7204395" y="2040083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16308" y="2185450"/>
            <a:ext cx="9558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놀이 목록</a:t>
            </a:r>
            <a:endParaRPr lang="ko-KR" altLang="en-US" sz="1300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7"/>
          <a:srcRect l="22500" r="22530" b="14530"/>
          <a:stretch>
            <a:fillRect/>
          </a:stretch>
        </p:blipFill>
        <p:spPr>
          <a:xfrm>
            <a:off x="9974142" y="2149417"/>
            <a:ext cx="176869" cy="2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1827525" y="575583"/>
            <a:ext cx="3394630" cy="6001840"/>
            <a:chOff x="1142201" y="451714"/>
            <a:chExt cx="3394630" cy="6001840"/>
          </a:xfrm>
        </p:grpSpPr>
        <p:sp>
          <p:nvSpPr>
            <p:cNvPr id="43" name="모서리가 둥근 직사각형 5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모서리가 둥근 직사각형 5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타원 47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51" name="모서리가 둥근 직사각형 162"/>
          <p:cNvSpPr/>
          <p:nvPr/>
        </p:nvSpPr>
        <p:spPr>
          <a:xfrm>
            <a:off x="2027036" y="1013337"/>
            <a:ext cx="3012494" cy="53599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0EC8F"/>
              </a:gs>
              <a:gs pos="100000">
                <a:srgbClr val="23B6D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976045" y="1114686"/>
            <a:ext cx="123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mtClean="0"/>
              <a:t>놀이 목록</a:t>
            </a:r>
            <a:endParaRPr lang="ko-KR" altLang="en-US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rcRect l="22500" r="22530" b="14530"/>
          <a:stretch>
            <a:fillRect/>
          </a:stretch>
        </p:blipFill>
        <p:spPr>
          <a:xfrm flipH="1">
            <a:off x="2369062" y="1186835"/>
            <a:ext cx="156044" cy="242618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2027037" y="1570786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027036" y="2961399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7036" y="3463293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17826" y="2122580"/>
            <a:ext cx="57685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영화</a:t>
            </a:r>
            <a:endParaRPr lang="ko-KR" altLang="en-US" sz="1300" b="1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2016474" y="2459086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28387" y="2604453"/>
            <a:ext cx="9558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전시회</a:t>
            </a:r>
            <a:endParaRPr lang="ko-KR" altLang="en-US" sz="1300" b="1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2027036" y="2040083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027036" y="3973247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2165578" y="1724187"/>
            <a:ext cx="240675" cy="240675"/>
            <a:chOff x="7332705" y="1633960"/>
            <a:chExt cx="382647" cy="382647"/>
          </a:xfrm>
        </p:grpSpPr>
        <p:sp>
          <p:nvSpPr>
            <p:cNvPr id="8" name="타원 7"/>
            <p:cNvSpPr/>
            <p:nvPr/>
          </p:nvSpPr>
          <p:spPr>
            <a:xfrm>
              <a:off x="7332705" y="1633960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370315" y="1679335"/>
              <a:ext cx="307426" cy="302495"/>
              <a:chOff x="10547032" y="1013337"/>
              <a:chExt cx="348615" cy="343023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0721340" y="1013337"/>
                <a:ext cx="0" cy="34302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10547032" y="1186835"/>
                <a:ext cx="34861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61" y="2184284"/>
            <a:ext cx="219069" cy="219069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99" y="2668331"/>
            <a:ext cx="219069" cy="219069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4724451" y="2184120"/>
            <a:ext cx="200204" cy="200204"/>
            <a:chOff x="9106866" y="2002693"/>
            <a:chExt cx="382647" cy="382647"/>
          </a:xfrm>
        </p:grpSpPr>
        <p:sp>
          <p:nvSpPr>
            <p:cNvPr id="90" name="타원 89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4744129" y="2660884"/>
            <a:ext cx="200204" cy="200204"/>
            <a:chOff x="9106866" y="2002693"/>
            <a:chExt cx="382647" cy="382647"/>
          </a:xfrm>
        </p:grpSpPr>
        <p:sp>
          <p:nvSpPr>
            <p:cNvPr id="95" name="타원 94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7006015" y="575583"/>
            <a:ext cx="3394630" cy="6001840"/>
            <a:chOff x="1142201" y="451714"/>
            <a:chExt cx="3394630" cy="6001840"/>
          </a:xfrm>
        </p:grpSpPr>
        <p:sp>
          <p:nvSpPr>
            <p:cNvPr id="98" name="모서리가 둥근 직사각형 5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1" name="모서리가 둥근 직사각형 5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02" name="직선 연결선 101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타원 102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06" name="모서리가 둥근 직사각형 162"/>
          <p:cNvSpPr/>
          <p:nvPr/>
        </p:nvSpPr>
        <p:spPr>
          <a:xfrm>
            <a:off x="7205526" y="1013337"/>
            <a:ext cx="3012494" cy="53599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0EC8F"/>
              </a:gs>
              <a:gs pos="100000">
                <a:srgbClr val="23B6D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154535" y="1114686"/>
            <a:ext cx="123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mtClean="0"/>
              <a:t>놀이 목록</a:t>
            </a:r>
            <a:endParaRPr lang="ko-KR" altLang="en-US" b="1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/>
          <a:srcRect l="22500" r="22530" b="14530"/>
          <a:stretch>
            <a:fillRect/>
          </a:stretch>
        </p:blipFill>
        <p:spPr>
          <a:xfrm flipH="1">
            <a:off x="7547552" y="1186835"/>
            <a:ext cx="156044" cy="242618"/>
          </a:xfrm>
          <a:prstGeom prst="rect">
            <a:avLst/>
          </a:prstGeom>
        </p:spPr>
      </p:pic>
      <p:cxnSp>
        <p:nvCxnSpPr>
          <p:cNvPr id="109" name="직선 연결선 108"/>
          <p:cNvCxnSpPr/>
          <p:nvPr/>
        </p:nvCxnSpPr>
        <p:spPr>
          <a:xfrm>
            <a:off x="7205527" y="1570786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205526" y="2839168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205526" y="3341062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296316" y="2122580"/>
            <a:ext cx="57685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영화</a:t>
            </a:r>
            <a:endParaRPr lang="ko-KR" altLang="en-US" sz="1300" b="1" dirty="0"/>
          </a:p>
        </p:txBody>
      </p:sp>
      <p:cxnSp>
        <p:nvCxnSpPr>
          <p:cNvPr id="113" name="직선 연결선 112"/>
          <p:cNvCxnSpPr/>
          <p:nvPr/>
        </p:nvCxnSpPr>
        <p:spPr>
          <a:xfrm>
            <a:off x="7194964" y="2459086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306877" y="2604453"/>
            <a:ext cx="9558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전시회</a:t>
            </a:r>
            <a:endParaRPr lang="ko-KR" altLang="en-US" sz="1300" b="1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7205526" y="2040083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7205526" y="3851016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7344068" y="1724187"/>
            <a:ext cx="240675" cy="240675"/>
            <a:chOff x="7332705" y="1633960"/>
            <a:chExt cx="382647" cy="382647"/>
          </a:xfrm>
        </p:grpSpPr>
        <p:sp>
          <p:nvSpPr>
            <p:cNvPr id="118" name="타원 117"/>
            <p:cNvSpPr/>
            <p:nvPr/>
          </p:nvSpPr>
          <p:spPr>
            <a:xfrm>
              <a:off x="7332705" y="1633960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7370315" y="1679335"/>
              <a:ext cx="307426" cy="302495"/>
              <a:chOff x="10547032" y="1013337"/>
              <a:chExt cx="348615" cy="343023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>
                <a:off x="10721340" y="1013337"/>
                <a:ext cx="0" cy="34302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10547032" y="1186835"/>
                <a:ext cx="34861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51" y="2184284"/>
            <a:ext cx="219069" cy="219069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489" y="2668331"/>
            <a:ext cx="219069" cy="219069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9902941" y="2184120"/>
            <a:ext cx="200204" cy="200204"/>
            <a:chOff x="9106866" y="2002693"/>
            <a:chExt cx="382647" cy="382647"/>
          </a:xfrm>
        </p:grpSpPr>
        <p:sp>
          <p:nvSpPr>
            <p:cNvPr id="125" name="타원 124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/>
          <p:cNvGrpSpPr/>
          <p:nvPr/>
        </p:nvGrpSpPr>
        <p:grpSpPr>
          <a:xfrm>
            <a:off x="9922619" y="2660884"/>
            <a:ext cx="200204" cy="200204"/>
            <a:chOff x="9106866" y="2002693"/>
            <a:chExt cx="382647" cy="382647"/>
          </a:xfrm>
        </p:grpSpPr>
        <p:sp>
          <p:nvSpPr>
            <p:cNvPr id="128" name="타원 127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7276110" y="2089632"/>
            <a:ext cx="2871325" cy="2855589"/>
            <a:chOff x="7276110" y="2089632"/>
            <a:chExt cx="2871325" cy="2855589"/>
          </a:xfrm>
        </p:grpSpPr>
        <p:sp>
          <p:nvSpPr>
            <p:cNvPr id="139" name="사각형: 둥근 모서리 1024">
              <a:extLst>
                <a:ext uri="{FF2B5EF4-FFF2-40B4-BE49-F238E27FC236}">
                  <a16:creationId xmlns:a16="http://schemas.microsoft.com/office/drawing/2014/main" id="{7CAC0767-429C-4EA1-A08D-50666A1FB02C}"/>
                </a:ext>
              </a:extLst>
            </p:cNvPr>
            <p:cNvSpPr/>
            <p:nvPr/>
          </p:nvSpPr>
          <p:spPr>
            <a:xfrm>
              <a:off x="7276110" y="2089632"/>
              <a:ext cx="2871325" cy="2855589"/>
            </a:xfrm>
            <a:prstGeom prst="roundRect">
              <a:avLst/>
            </a:prstGeom>
            <a:gradFill>
              <a:gsLst>
                <a:gs pos="0">
                  <a:srgbClr val="FBC74A"/>
                </a:gs>
                <a:gs pos="100000">
                  <a:srgbClr val="FBA569"/>
                </a:gs>
              </a:gsLst>
              <a:lin ang="5400000" scaled="1"/>
            </a:gradFill>
            <a:ln w="28575">
              <a:noFill/>
              <a:extLst>
                <a:ext uri="{C807C97D-BFC1-408E-A445-0C87EB9F89A2}">
                  <ask:lineSketchStyleProps xmlns="" xmlns:ask="http://schemas.microsoft.com/office/drawing/2018/sketchyshapes" sd="3670476501">
                    <a:custGeom>
                      <a:avLst/>
                      <a:gdLst>
                        <a:gd name="connsiteX0" fmla="*/ 0 w 2871325"/>
                        <a:gd name="connsiteY0" fmla="*/ 327417 h 1964462"/>
                        <a:gd name="connsiteX1" fmla="*/ 327417 w 2871325"/>
                        <a:gd name="connsiteY1" fmla="*/ 0 h 1964462"/>
                        <a:gd name="connsiteX2" fmla="*/ 2543908 w 2871325"/>
                        <a:gd name="connsiteY2" fmla="*/ 0 h 1964462"/>
                        <a:gd name="connsiteX3" fmla="*/ 2871325 w 2871325"/>
                        <a:gd name="connsiteY3" fmla="*/ 327417 h 1964462"/>
                        <a:gd name="connsiteX4" fmla="*/ 2871325 w 2871325"/>
                        <a:gd name="connsiteY4" fmla="*/ 1637045 h 1964462"/>
                        <a:gd name="connsiteX5" fmla="*/ 2543908 w 2871325"/>
                        <a:gd name="connsiteY5" fmla="*/ 1964462 h 1964462"/>
                        <a:gd name="connsiteX6" fmla="*/ 327417 w 2871325"/>
                        <a:gd name="connsiteY6" fmla="*/ 1964462 h 1964462"/>
                        <a:gd name="connsiteX7" fmla="*/ 0 w 2871325"/>
                        <a:gd name="connsiteY7" fmla="*/ 1637045 h 1964462"/>
                        <a:gd name="connsiteX8" fmla="*/ 0 w 2871325"/>
                        <a:gd name="connsiteY8" fmla="*/ 327417 h 1964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71325" h="1964462" fill="none" extrusionOk="0">
                          <a:moveTo>
                            <a:pt x="0" y="327417"/>
                          </a:moveTo>
                          <a:cubicBezTo>
                            <a:pt x="3358" y="131460"/>
                            <a:pt x="146922" y="8237"/>
                            <a:pt x="327417" y="0"/>
                          </a:cubicBezTo>
                          <a:cubicBezTo>
                            <a:pt x="804796" y="-48411"/>
                            <a:pt x="1556930" y="42405"/>
                            <a:pt x="2543908" y="0"/>
                          </a:cubicBezTo>
                          <a:cubicBezTo>
                            <a:pt x="2708339" y="11021"/>
                            <a:pt x="2885096" y="117404"/>
                            <a:pt x="2871325" y="327417"/>
                          </a:cubicBezTo>
                          <a:cubicBezTo>
                            <a:pt x="2756200" y="659435"/>
                            <a:pt x="2934830" y="1347914"/>
                            <a:pt x="2871325" y="1637045"/>
                          </a:cubicBezTo>
                          <a:cubicBezTo>
                            <a:pt x="2862698" y="1849855"/>
                            <a:pt x="2742348" y="1968785"/>
                            <a:pt x="2543908" y="1964462"/>
                          </a:cubicBezTo>
                          <a:cubicBezTo>
                            <a:pt x="1970473" y="2078034"/>
                            <a:pt x="1391312" y="1841598"/>
                            <a:pt x="327417" y="1964462"/>
                          </a:cubicBezTo>
                          <a:cubicBezTo>
                            <a:pt x="146835" y="1966869"/>
                            <a:pt x="16661" y="1836595"/>
                            <a:pt x="0" y="1637045"/>
                          </a:cubicBezTo>
                          <a:cubicBezTo>
                            <a:pt x="-5427" y="1183262"/>
                            <a:pt x="-28734" y="962916"/>
                            <a:pt x="0" y="327417"/>
                          </a:cubicBezTo>
                          <a:close/>
                        </a:path>
                        <a:path w="2871325" h="1964462" stroke="0" extrusionOk="0">
                          <a:moveTo>
                            <a:pt x="0" y="327417"/>
                          </a:moveTo>
                          <a:cubicBezTo>
                            <a:pt x="6572" y="135607"/>
                            <a:pt x="126826" y="-18773"/>
                            <a:pt x="327417" y="0"/>
                          </a:cubicBezTo>
                          <a:cubicBezTo>
                            <a:pt x="778296" y="58436"/>
                            <a:pt x="1485691" y="49268"/>
                            <a:pt x="2543908" y="0"/>
                          </a:cubicBezTo>
                          <a:cubicBezTo>
                            <a:pt x="2743901" y="-2889"/>
                            <a:pt x="2879962" y="126011"/>
                            <a:pt x="2871325" y="327417"/>
                          </a:cubicBezTo>
                          <a:cubicBezTo>
                            <a:pt x="2762324" y="654294"/>
                            <a:pt x="2822077" y="1372206"/>
                            <a:pt x="2871325" y="1637045"/>
                          </a:cubicBezTo>
                          <a:cubicBezTo>
                            <a:pt x="2867510" y="1782233"/>
                            <a:pt x="2725161" y="1983434"/>
                            <a:pt x="2543908" y="1964462"/>
                          </a:cubicBezTo>
                          <a:cubicBezTo>
                            <a:pt x="2319645" y="2102793"/>
                            <a:pt x="980558" y="2049461"/>
                            <a:pt x="327417" y="1964462"/>
                          </a:cubicBezTo>
                          <a:cubicBezTo>
                            <a:pt x="145965" y="1960931"/>
                            <a:pt x="13068" y="1804518"/>
                            <a:pt x="0" y="1637045"/>
                          </a:cubicBezTo>
                          <a:cubicBezTo>
                            <a:pt x="-62084" y="1138512"/>
                            <a:pt x="51121" y="714085"/>
                            <a:pt x="0" y="32741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B901A4-F441-4C75-BB62-0B29F46356F6}"/>
                </a:ext>
              </a:extLst>
            </p:cNvPr>
            <p:cNvSpPr txBox="1"/>
            <p:nvPr/>
          </p:nvSpPr>
          <p:spPr>
            <a:xfrm>
              <a:off x="7349233" y="2275386"/>
              <a:ext cx="1321269" cy="53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추가하기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561086" y="2710622"/>
            <a:ext cx="219858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놀이명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550025" y="3004866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장소</a:t>
            </a:r>
            <a:endParaRPr lang="ko-KR" altLang="en-US" sz="13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561087" y="3659486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인원</a:t>
            </a:r>
            <a:endParaRPr lang="ko-KR" altLang="en-US" sz="13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561086" y="3974992"/>
            <a:ext cx="7016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활동성</a:t>
            </a:r>
            <a:endParaRPr lang="ko-KR" altLang="en-US" sz="13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565363" y="3311324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비용</a:t>
            </a:r>
            <a:endParaRPr lang="ko-KR" altLang="en-US" sz="13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578981" y="3070332"/>
            <a:ext cx="52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585725" y="3370801"/>
            <a:ext cx="52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476354" y="3668114"/>
            <a:ext cx="712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여럿이서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524009" y="3988952"/>
            <a:ext cx="631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활동적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8245019" y="4476832"/>
            <a:ext cx="1050886" cy="319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DE255297-E47C-401F-AA88-37F836F8991F}"/>
              </a:ext>
            </a:extLst>
          </p:cNvPr>
          <p:cNvGrpSpPr/>
          <p:nvPr/>
        </p:nvGrpSpPr>
        <p:grpSpPr>
          <a:xfrm rot="712347">
            <a:off x="9703024" y="2322700"/>
            <a:ext cx="273032" cy="272939"/>
            <a:chOff x="20496242" y="937541"/>
            <a:chExt cx="849600" cy="849310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5C0665E3-DB59-4063-A7DF-AB1690B4AFE0}"/>
                </a:ext>
              </a:extLst>
            </p:cNvPr>
            <p:cNvCxnSpPr/>
            <p:nvPr/>
          </p:nvCxnSpPr>
          <p:spPr>
            <a:xfrm flipH="1">
              <a:off x="20651804" y="937541"/>
              <a:ext cx="538481" cy="8493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42CE499-233E-481A-9EBE-EE646C66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0496242" y="1092195"/>
              <a:ext cx="849600" cy="53999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18194" y="575583"/>
            <a:ext cx="3394630" cy="6001840"/>
            <a:chOff x="1142201" y="451714"/>
            <a:chExt cx="3394630" cy="6001840"/>
          </a:xfrm>
        </p:grpSpPr>
        <p:sp>
          <p:nvSpPr>
            <p:cNvPr id="3" name="모서리가 둥근 직사각형 5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모서리가 둥근 직사각형 5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타원 7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1" name="모서리가 둥근 직사각형 162"/>
          <p:cNvSpPr/>
          <p:nvPr/>
        </p:nvSpPr>
        <p:spPr>
          <a:xfrm>
            <a:off x="2017705" y="1013337"/>
            <a:ext cx="3012494" cy="53599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0EC8F"/>
              </a:gs>
              <a:gs pos="100000">
                <a:srgbClr val="23B6D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66714" y="1114686"/>
            <a:ext cx="123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mtClean="0"/>
              <a:t>놀이 목록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2500" r="22530" b="14530"/>
          <a:stretch>
            <a:fillRect/>
          </a:stretch>
        </p:blipFill>
        <p:spPr>
          <a:xfrm flipH="1">
            <a:off x="2359731" y="1186835"/>
            <a:ext cx="156044" cy="24261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017706" y="1570786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17705" y="2919752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07143" y="3342650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8495" y="2122580"/>
            <a:ext cx="57685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영화</a:t>
            </a:r>
            <a:endParaRPr lang="ko-KR" altLang="en-US" sz="13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007143" y="2459086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9056" y="2604453"/>
            <a:ext cx="95581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 dirty="0" smtClean="0"/>
              <a:t>전시회</a:t>
            </a:r>
            <a:endParaRPr lang="ko-KR" altLang="en-US" sz="13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017705" y="2040083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07143" y="3852604"/>
            <a:ext cx="301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156247" y="1724187"/>
            <a:ext cx="240675" cy="240675"/>
            <a:chOff x="7332705" y="1633960"/>
            <a:chExt cx="382647" cy="382647"/>
          </a:xfrm>
        </p:grpSpPr>
        <p:sp>
          <p:nvSpPr>
            <p:cNvPr id="23" name="타원 22"/>
            <p:cNvSpPr/>
            <p:nvPr/>
          </p:nvSpPr>
          <p:spPr>
            <a:xfrm>
              <a:off x="7332705" y="1633960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370315" y="1679335"/>
              <a:ext cx="307426" cy="302495"/>
              <a:chOff x="10547032" y="1013337"/>
              <a:chExt cx="348615" cy="343023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10721340" y="1013337"/>
                <a:ext cx="0" cy="34302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547032" y="1186835"/>
                <a:ext cx="34861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30" y="2184284"/>
            <a:ext cx="219069" cy="219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8" y="2668331"/>
            <a:ext cx="219069" cy="21906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715120" y="2184120"/>
            <a:ext cx="200204" cy="200204"/>
            <a:chOff x="9106866" y="2002693"/>
            <a:chExt cx="382647" cy="382647"/>
          </a:xfrm>
        </p:grpSpPr>
        <p:sp>
          <p:nvSpPr>
            <p:cNvPr id="30" name="타원 29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734798" y="2660884"/>
            <a:ext cx="200204" cy="200204"/>
            <a:chOff x="9106866" y="2002693"/>
            <a:chExt cx="382647" cy="382647"/>
          </a:xfrm>
        </p:grpSpPr>
        <p:sp>
          <p:nvSpPr>
            <p:cNvPr id="33" name="타원 32"/>
            <p:cNvSpPr/>
            <p:nvPr/>
          </p:nvSpPr>
          <p:spPr>
            <a:xfrm>
              <a:off x="9106866" y="2002693"/>
              <a:ext cx="382647" cy="382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144476" y="2220169"/>
              <a:ext cx="30742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063677" y="2268774"/>
            <a:ext cx="2871325" cy="2501029"/>
            <a:chOff x="7276110" y="2089632"/>
            <a:chExt cx="2871325" cy="2855589"/>
          </a:xfrm>
        </p:grpSpPr>
        <p:sp>
          <p:nvSpPr>
            <p:cNvPr id="36" name="사각형: 둥근 모서리 1024">
              <a:extLst>
                <a:ext uri="{FF2B5EF4-FFF2-40B4-BE49-F238E27FC236}">
                  <a16:creationId xmlns:a16="http://schemas.microsoft.com/office/drawing/2014/main" id="{7CAC0767-429C-4EA1-A08D-50666A1FB02C}"/>
                </a:ext>
              </a:extLst>
            </p:cNvPr>
            <p:cNvSpPr/>
            <p:nvPr/>
          </p:nvSpPr>
          <p:spPr>
            <a:xfrm>
              <a:off x="7276110" y="2089632"/>
              <a:ext cx="2871325" cy="2855589"/>
            </a:xfrm>
            <a:prstGeom prst="roundRect">
              <a:avLst/>
            </a:prstGeom>
            <a:gradFill>
              <a:gsLst>
                <a:gs pos="0">
                  <a:srgbClr val="FBC74A"/>
                </a:gs>
                <a:gs pos="100000">
                  <a:srgbClr val="FBA569"/>
                </a:gs>
              </a:gsLst>
              <a:lin ang="5400000" scaled="1"/>
            </a:gradFill>
            <a:ln w="28575">
              <a:noFill/>
              <a:extLst>
                <a:ext uri="{C807C97D-BFC1-408E-A445-0C87EB9F89A2}">
                  <ask:lineSketchStyleProps xmlns="" xmlns:ask="http://schemas.microsoft.com/office/drawing/2018/sketchyshapes" sd="3670476501">
                    <a:custGeom>
                      <a:avLst/>
                      <a:gdLst>
                        <a:gd name="connsiteX0" fmla="*/ 0 w 2871325"/>
                        <a:gd name="connsiteY0" fmla="*/ 327417 h 1964462"/>
                        <a:gd name="connsiteX1" fmla="*/ 327417 w 2871325"/>
                        <a:gd name="connsiteY1" fmla="*/ 0 h 1964462"/>
                        <a:gd name="connsiteX2" fmla="*/ 2543908 w 2871325"/>
                        <a:gd name="connsiteY2" fmla="*/ 0 h 1964462"/>
                        <a:gd name="connsiteX3" fmla="*/ 2871325 w 2871325"/>
                        <a:gd name="connsiteY3" fmla="*/ 327417 h 1964462"/>
                        <a:gd name="connsiteX4" fmla="*/ 2871325 w 2871325"/>
                        <a:gd name="connsiteY4" fmla="*/ 1637045 h 1964462"/>
                        <a:gd name="connsiteX5" fmla="*/ 2543908 w 2871325"/>
                        <a:gd name="connsiteY5" fmla="*/ 1964462 h 1964462"/>
                        <a:gd name="connsiteX6" fmla="*/ 327417 w 2871325"/>
                        <a:gd name="connsiteY6" fmla="*/ 1964462 h 1964462"/>
                        <a:gd name="connsiteX7" fmla="*/ 0 w 2871325"/>
                        <a:gd name="connsiteY7" fmla="*/ 1637045 h 1964462"/>
                        <a:gd name="connsiteX8" fmla="*/ 0 w 2871325"/>
                        <a:gd name="connsiteY8" fmla="*/ 327417 h 1964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71325" h="1964462" fill="none" extrusionOk="0">
                          <a:moveTo>
                            <a:pt x="0" y="327417"/>
                          </a:moveTo>
                          <a:cubicBezTo>
                            <a:pt x="3358" y="131460"/>
                            <a:pt x="146922" y="8237"/>
                            <a:pt x="327417" y="0"/>
                          </a:cubicBezTo>
                          <a:cubicBezTo>
                            <a:pt x="804796" y="-48411"/>
                            <a:pt x="1556930" y="42405"/>
                            <a:pt x="2543908" y="0"/>
                          </a:cubicBezTo>
                          <a:cubicBezTo>
                            <a:pt x="2708339" y="11021"/>
                            <a:pt x="2885096" y="117404"/>
                            <a:pt x="2871325" y="327417"/>
                          </a:cubicBezTo>
                          <a:cubicBezTo>
                            <a:pt x="2756200" y="659435"/>
                            <a:pt x="2934830" y="1347914"/>
                            <a:pt x="2871325" y="1637045"/>
                          </a:cubicBezTo>
                          <a:cubicBezTo>
                            <a:pt x="2862698" y="1849855"/>
                            <a:pt x="2742348" y="1968785"/>
                            <a:pt x="2543908" y="1964462"/>
                          </a:cubicBezTo>
                          <a:cubicBezTo>
                            <a:pt x="1970473" y="2078034"/>
                            <a:pt x="1391312" y="1841598"/>
                            <a:pt x="327417" y="1964462"/>
                          </a:cubicBezTo>
                          <a:cubicBezTo>
                            <a:pt x="146835" y="1966869"/>
                            <a:pt x="16661" y="1836595"/>
                            <a:pt x="0" y="1637045"/>
                          </a:cubicBezTo>
                          <a:cubicBezTo>
                            <a:pt x="-5427" y="1183262"/>
                            <a:pt x="-28734" y="962916"/>
                            <a:pt x="0" y="327417"/>
                          </a:cubicBezTo>
                          <a:close/>
                        </a:path>
                        <a:path w="2871325" h="1964462" stroke="0" extrusionOk="0">
                          <a:moveTo>
                            <a:pt x="0" y="327417"/>
                          </a:moveTo>
                          <a:cubicBezTo>
                            <a:pt x="6572" y="135607"/>
                            <a:pt x="126826" y="-18773"/>
                            <a:pt x="327417" y="0"/>
                          </a:cubicBezTo>
                          <a:cubicBezTo>
                            <a:pt x="778296" y="58436"/>
                            <a:pt x="1485691" y="49268"/>
                            <a:pt x="2543908" y="0"/>
                          </a:cubicBezTo>
                          <a:cubicBezTo>
                            <a:pt x="2743901" y="-2889"/>
                            <a:pt x="2879962" y="126011"/>
                            <a:pt x="2871325" y="327417"/>
                          </a:cubicBezTo>
                          <a:cubicBezTo>
                            <a:pt x="2762324" y="654294"/>
                            <a:pt x="2822077" y="1372206"/>
                            <a:pt x="2871325" y="1637045"/>
                          </a:cubicBezTo>
                          <a:cubicBezTo>
                            <a:pt x="2867510" y="1782233"/>
                            <a:pt x="2725161" y="1983434"/>
                            <a:pt x="2543908" y="1964462"/>
                          </a:cubicBezTo>
                          <a:cubicBezTo>
                            <a:pt x="2319645" y="2102793"/>
                            <a:pt x="980558" y="2049461"/>
                            <a:pt x="327417" y="1964462"/>
                          </a:cubicBezTo>
                          <a:cubicBezTo>
                            <a:pt x="145965" y="1960931"/>
                            <a:pt x="13068" y="1804518"/>
                            <a:pt x="0" y="1637045"/>
                          </a:cubicBezTo>
                          <a:cubicBezTo>
                            <a:pt x="-62084" y="1138512"/>
                            <a:pt x="51121" y="714085"/>
                            <a:pt x="0" y="32741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B901A4-F441-4C75-BB62-0B29F46356F6}"/>
                </a:ext>
              </a:extLst>
            </p:cNvPr>
            <p:cNvSpPr txBox="1"/>
            <p:nvPr/>
          </p:nvSpPr>
          <p:spPr>
            <a:xfrm>
              <a:off x="7390594" y="2274799"/>
              <a:ext cx="805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영화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60341" y="3006454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장소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71403" y="3661074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인원</a:t>
            </a:r>
            <a:endParaRPr lang="ko-KR" altLang="en-US" sz="13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271402" y="3976580"/>
            <a:ext cx="7016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활동성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75679" y="3312912"/>
            <a:ext cx="6462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비용</a:t>
            </a:r>
            <a:endParaRPr lang="ko-KR" altLang="en-US" sz="13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89297" y="3071920"/>
            <a:ext cx="52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96041" y="3372389"/>
            <a:ext cx="524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유료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6670" y="3669702"/>
            <a:ext cx="712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여럿이서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34325" y="3990540"/>
            <a:ext cx="631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활동적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255297-E47C-401F-AA88-37F836F8991F}"/>
              </a:ext>
            </a:extLst>
          </p:cNvPr>
          <p:cNvGrpSpPr/>
          <p:nvPr/>
        </p:nvGrpSpPr>
        <p:grpSpPr>
          <a:xfrm rot="712347">
            <a:off x="9236493" y="2318357"/>
            <a:ext cx="273032" cy="272939"/>
            <a:chOff x="20496242" y="937541"/>
            <a:chExt cx="849600" cy="84931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C0665E3-DB59-4063-A7DF-AB1690B4AFE0}"/>
                </a:ext>
              </a:extLst>
            </p:cNvPr>
            <p:cNvCxnSpPr/>
            <p:nvPr/>
          </p:nvCxnSpPr>
          <p:spPr>
            <a:xfrm flipH="1">
              <a:off x="20651804" y="937541"/>
              <a:ext cx="538481" cy="8493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42CE499-233E-481A-9EBE-EE646C66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0496242" y="1092195"/>
              <a:ext cx="849600" cy="53999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255297-E47C-401F-AA88-37F836F8991F}"/>
              </a:ext>
            </a:extLst>
          </p:cNvPr>
          <p:cNvGrpSpPr/>
          <p:nvPr/>
        </p:nvGrpSpPr>
        <p:grpSpPr>
          <a:xfrm rot="712347">
            <a:off x="4450583" y="2443991"/>
            <a:ext cx="273032" cy="272939"/>
            <a:chOff x="20496242" y="937541"/>
            <a:chExt cx="849600" cy="849310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C0665E3-DB59-4063-A7DF-AB1690B4AFE0}"/>
                </a:ext>
              </a:extLst>
            </p:cNvPr>
            <p:cNvCxnSpPr/>
            <p:nvPr/>
          </p:nvCxnSpPr>
          <p:spPr>
            <a:xfrm flipH="1">
              <a:off x="20651804" y="937541"/>
              <a:ext cx="538481" cy="8493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42CE499-233E-481A-9EBE-EE646C66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0496242" y="1092195"/>
              <a:ext cx="849600" cy="53999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6996684" y="575583"/>
            <a:ext cx="3394630" cy="6001840"/>
            <a:chOff x="1142201" y="451714"/>
            <a:chExt cx="3394630" cy="6001840"/>
          </a:xfrm>
        </p:grpSpPr>
        <p:sp>
          <p:nvSpPr>
            <p:cNvPr id="55" name="모서리가 둥근 직사각형 5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8" name="모서리가 둥근 직사각형 5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63" name="모서리가 둥근 직사각형 162"/>
          <p:cNvSpPr/>
          <p:nvPr/>
        </p:nvSpPr>
        <p:spPr>
          <a:xfrm>
            <a:off x="7196195" y="1013337"/>
            <a:ext cx="3012494" cy="53599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0EC8F"/>
              </a:gs>
              <a:gs pos="100000">
                <a:srgbClr val="23B6D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35168" y="1114686"/>
            <a:ext cx="993076" cy="35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앱 정보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6193" y="1681777"/>
            <a:ext cx="3074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뭐하고 놀지 랜덤으로 알려주는 앱입니다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rcRect l="22500" r="22530" b="14530"/>
          <a:stretch>
            <a:fillRect/>
          </a:stretch>
        </p:blipFill>
        <p:spPr>
          <a:xfrm flipH="1">
            <a:off x="7538221" y="1186835"/>
            <a:ext cx="156044" cy="242618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7196196" y="1570786"/>
            <a:ext cx="30124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55009" y="5804878"/>
            <a:ext cx="474349" cy="4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0"/>
          <p:cNvGrpSpPr/>
          <p:nvPr/>
        </p:nvGrpSpPr>
        <p:grpSpPr>
          <a:xfrm>
            <a:off x="1813472" y="593168"/>
            <a:ext cx="3394630" cy="6001840"/>
            <a:chOff x="1142201" y="451714"/>
            <a:chExt cx="3394630" cy="6001840"/>
          </a:xfrm>
        </p:grpSpPr>
        <p:sp>
          <p:nvSpPr>
            <p:cNvPr id="3" name="모서리가 둥근 직사각형 161"/>
            <p:cNvSpPr/>
            <p:nvPr/>
          </p:nvSpPr>
          <p:spPr>
            <a:xfrm>
              <a:off x="1142201" y="451714"/>
              <a:ext cx="3394630" cy="60018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모서리가 둥근 직사각형 162"/>
            <p:cNvSpPr/>
            <p:nvPr/>
          </p:nvSpPr>
          <p:spPr>
            <a:xfrm>
              <a:off x="1336431" y="935186"/>
              <a:ext cx="3012494" cy="53599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EC8F"/>
                </a:gs>
                <a:gs pos="100000">
                  <a:srgbClr val="23B6D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5" name="그룹 163"/>
            <p:cNvGrpSpPr/>
            <p:nvPr/>
          </p:nvGrpSpPr>
          <p:grpSpPr>
            <a:xfrm>
              <a:off x="1840964" y="519008"/>
              <a:ext cx="1997103" cy="298220"/>
              <a:chOff x="2003050" y="843772"/>
              <a:chExt cx="1754460" cy="264348"/>
            </a:xfrm>
          </p:grpSpPr>
          <p:sp>
            <p:nvSpPr>
              <p:cNvPr id="6" name="타원 164"/>
              <p:cNvSpPr/>
              <p:nvPr/>
            </p:nvSpPr>
            <p:spPr>
              <a:xfrm>
                <a:off x="2003050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모서리가 둥근 직사각형 165"/>
              <p:cNvSpPr/>
              <p:nvPr/>
            </p:nvSpPr>
            <p:spPr>
              <a:xfrm>
                <a:off x="2497815" y="892420"/>
                <a:ext cx="764930" cy="1494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8" name="직선 연결선 166"/>
              <p:cNvCxnSpPr/>
              <p:nvPr/>
            </p:nvCxnSpPr>
            <p:spPr>
              <a:xfrm flipV="1">
                <a:off x="2590533" y="975946"/>
                <a:ext cx="579493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타원 167"/>
              <p:cNvSpPr/>
              <p:nvPr/>
            </p:nvSpPr>
            <p:spPr>
              <a:xfrm>
                <a:off x="3500937" y="843772"/>
                <a:ext cx="256573" cy="2643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타원 168"/>
              <p:cNvSpPr/>
              <p:nvPr/>
            </p:nvSpPr>
            <p:spPr>
              <a:xfrm>
                <a:off x="2061497" y="907807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169"/>
              <p:cNvSpPr/>
              <p:nvPr/>
            </p:nvSpPr>
            <p:spPr>
              <a:xfrm>
                <a:off x="3559384" y="901211"/>
                <a:ext cx="139677" cy="149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4" name="그룹 1"/>
          <p:cNvGrpSpPr/>
          <p:nvPr/>
        </p:nvGrpSpPr>
        <p:grpSpPr>
          <a:xfrm>
            <a:off x="2080040" y="1510555"/>
            <a:ext cx="2871325" cy="3440837"/>
            <a:chOff x="7292710" y="2701888"/>
            <a:chExt cx="2871325" cy="1964462"/>
          </a:xfrm>
        </p:grpSpPr>
        <p:sp>
          <p:nvSpPr>
            <p:cNvPr id="16" name="사각형: 둥근 모서리 1024"/>
            <p:cNvSpPr/>
            <p:nvPr/>
          </p:nvSpPr>
          <p:spPr>
            <a:xfrm>
              <a:off x="7292710" y="2701888"/>
              <a:ext cx="2871325" cy="19644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C74A"/>
                </a:gs>
                <a:gs pos="100000">
                  <a:srgbClr val="FBA569"/>
                </a:gs>
              </a:gsLst>
              <a:lin ang="5400000" scaled="1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0" name="TextBox 1036"/>
            <p:cNvSpPr txBox="1"/>
            <p:nvPr/>
          </p:nvSpPr>
          <p:spPr>
            <a:xfrm>
              <a:off x="7771749" y="2913862"/>
              <a:ext cx="1999746" cy="284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700" b="1">
                  <a:solidFill>
                    <a:schemeClr val="bg1"/>
                  </a:solidFill>
                </a:rPr>
                <a:t>공유하기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1990" t="1480" r="1980" b="750"/>
          <a:stretch>
            <a:fillRect/>
          </a:stretch>
        </p:blipFill>
        <p:spPr>
          <a:xfrm>
            <a:off x="3849471" y="3598494"/>
            <a:ext cx="720090" cy="733108"/>
          </a:xfrm>
          <a:prstGeom prst="roundRect">
            <a:avLst>
              <a:gd name="adj" fmla="val 16667"/>
            </a:avLst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t="3430" r="2270"/>
          <a:stretch>
            <a:fillRect/>
          </a:stretch>
        </p:blipFill>
        <p:spPr>
          <a:xfrm>
            <a:off x="3817688" y="2571062"/>
            <a:ext cx="720090" cy="711697"/>
          </a:xfrm>
          <a:prstGeom prst="roundRect">
            <a:avLst>
              <a:gd name="adj" fmla="val 16667"/>
            </a:avLst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96466" y="3593790"/>
            <a:ext cx="720090" cy="720090"/>
          </a:xfrm>
          <a:prstGeom prst="roundRect">
            <a:avLst>
              <a:gd name="adj" fmla="val 16667"/>
            </a:avLst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98945" y="2558211"/>
            <a:ext cx="720090" cy="716507"/>
          </a:xfrm>
          <a:prstGeom prst="rect">
            <a:avLst/>
          </a:prstGeom>
        </p:spPr>
      </p:pic>
      <p:cxnSp>
        <p:nvCxnSpPr>
          <p:cNvPr id="32" name="직선 연결선 1029"/>
          <p:cNvCxnSpPr/>
          <p:nvPr/>
        </p:nvCxnSpPr>
        <p:spPr>
          <a:xfrm rot="712347">
            <a:off x="4454751" y="1721481"/>
            <a:ext cx="273032" cy="1735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1027"/>
          <p:cNvCxnSpPr/>
          <p:nvPr/>
        </p:nvCxnSpPr>
        <p:spPr>
          <a:xfrm rot="712347" flipH="1">
            <a:off x="4504970" y="1662256"/>
            <a:ext cx="173048" cy="2729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75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annekim1216@student.jbnu.ac.kr</dc:creator>
  <cp:lastModifiedBy>조예은</cp:lastModifiedBy>
  <cp:revision>30</cp:revision>
  <dcterms:created xsi:type="dcterms:W3CDTF">2020-07-18T09:09:05Z</dcterms:created>
  <dcterms:modified xsi:type="dcterms:W3CDTF">2020-07-23T12:33:05Z</dcterms:modified>
  <cp:version>1000.0000.01</cp:version>
</cp:coreProperties>
</file>