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HeALaXoxOaEArQ45VG6v/E8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FC89AF-DD61-4893-B204-AB12E428C369}">
  <a:tblStyle styleId="{ECFC89AF-DD61-4893-B204-AB12E428C3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4AF2DF1D-5C5E-4267-8EE2-768CC5AD9A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BBBE5EB-9C76-4429-94BB-F4BBBC5B5442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70c0a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70c0a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893"/>
            <a:ext cx="12190415" cy="68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Problema de la mochila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31801" y="1257981"/>
            <a:ext cx="5003800" cy="5193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95" r="0" t="-4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O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664201" y="1257981"/>
            <a:ext cx="5613400" cy="519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886825" y="2744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{ECFC89AF-DD61-4893-B204-AB12E428C369}</a:tableStyleId>
              </a:tblPr>
              <a:tblGrid>
                <a:gridCol w="617225"/>
                <a:gridCol w="617225"/>
                <a:gridCol w="617225"/>
                <a:gridCol w="617225"/>
                <a:gridCol w="6172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101" y="2247043"/>
            <a:ext cx="3299109" cy="28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97900" y="3945240"/>
            <a:ext cx="2448084" cy="7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721" l="0" r="0" t="-33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86825" y="2285143"/>
            <a:ext cx="3086100" cy="3065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9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650" y="24407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/>
              <a:t>Evolución Diferencial usando descomposición y coevolución cooperativa (DECC-G)</a:t>
            </a:r>
            <a:endParaRPr b="1" sz="2800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5599958" y="2020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{4AF2DF1D-5C5E-4267-8EE2-768CC5AD9AA3}</a:tableStyleId>
              </a:tblPr>
              <a:tblGrid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</a:tblGrid>
              <a:tr h="29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9909240" y="1893886"/>
            <a:ext cx="10023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S🡪2</a:t>
            </a:r>
            <a:endParaRPr b="0" sz="2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7526217" y="1922460"/>
            <a:ext cx="0" cy="5232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3"/>
          <p:cNvSpPr/>
          <p:nvPr/>
        </p:nvSpPr>
        <p:spPr>
          <a:xfrm>
            <a:off x="6345028" y="2286000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43266" y="2265487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709194" y="2371009"/>
            <a:ext cx="858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max</a:t>
            </a:r>
            <a:endParaRPr b="0" sz="1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50622" y="2336361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sz="2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84311" y="2265487"/>
            <a:ext cx="11786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b="0" sz="2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274313" y="1725525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b="0" sz="120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51672" y="1776703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b="0" sz="120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6242541" y="1850624"/>
            <a:ext cx="624253" cy="176725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5400000">
            <a:off x="8250119" y="1835973"/>
            <a:ext cx="624253" cy="176725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69977" y="3056691"/>
            <a:ext cx="9878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Index(1,5)</a:t>
            </a:r>
            <a:endParaRPr b="0" sz="1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083065" y="3042039"/>
            <a:ext cx="1113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Index(6,10)</a:t>
            </a:r>
            <a:endParaRPr b="0" sz="1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7640" l="16436" r="44429" t="15565"/>
          <a:stretch/>
        </p:blipFill>
        <p:spPr>
          <a:xfrm>
            <a:off x="373850" y="893075"/>
            <a:ext cx="4770052" cy="52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" y="0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Evolución Diferencial</a:t>
            </a:r>
            <a:endParaRPr b="1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7667" l="4710" r="10255" t="20265"/>
          <a:stretch/>
        </p:blipFill>
        <p:spPr>
          <a:xfrm>
            <a:off x="957775" y="1522227"/>
            <a:ext cx="9821499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a70c0a3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850" y="-70837"/>
            <a:ext cx="12300562" cy="69996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8a70c0a3bc_0_0"/>
          <p:cNvGraphicFramePr/>
          <p:nvPr/>
        </p:nvGraphicFramePr>
        <p:xfrm>
          <a:off x="184475" y="213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g8a70c0a3bc_0_0"/>
          <p:cNvSpPr txBox="1"/>
          <p:nvPr/>
        </p:nvSpPr>
        <p:spPr>
          <a:xfrm>
            <a:off x="867775" y="1693725"/>
            <a:ext cx="1157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población 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a70c0a3bc_0_0"/>
          <p:cNvGraphicFramePr/>
          <p:nvPr/>
        </p:nvGraphicFramePr>
        <p:xfrm>
          <a:off x="3039950" y="223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g8a70c0a3bc_0_0"/>
          <p:cNvSpPr txBox="1"/>
          <p:nvPr/>
        </p:nvSpPr>
        <p:spPr>
          <a:xfrm>
            <a:off x="4075300" y="1808575"/>
            <a:ext cx="1228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Q(copia 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8a70c0a3bc_0_0"/>
          <p:cNvPicPr preferRelativeResize="0"/>
          <p:nvPr/>
        </p:nvPicPr>
        <p:blipFill rotWithShape="1">
          <a:blip r:embed="rId4">
            <a:alphaModFix/>
          </a:blip>
          <a:srcRect b="8777" l="50152" r="4976" t="25471"/>
          <a:stretch/>
        </p:blipFill>
        <p:spPr>
          <a:xfrm>
            <a:off x="6476288" y="4063850"/>
            <a:ext cx="2791325" cy="11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8a70c0a3bc_0_0"/>
          <p:cNvGraphicFramePr/>
          <p:nvPr/>
        </p:nvGraphicFramePr>
        <p:xfrm>
          <a:off x="6318325" y="24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g8a70c0a3bc_0_0"/>
          <p:cNvGraphicFramePr/>
          <p:nvPr/>
        </p:nvGraphicFramePr>
        <p:xfrm>
          <a:off x="6243550" y="191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Vi= X1 + F (X2 - X3 )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type="title"/>
          </p:nvPr>
        </p:nvSpPr>
        <p:spPr>
          <a:xfrm>
            <a:off x="665307" y="10620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Parámetros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99726" y="2451781"/>
            <a:ext cx="9793674" cy="265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Cycles = 20	 				Número de ciclos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FEs = 100 					Número de evaluaciones en la ED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k = 2  							Paso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grups = 4					Número de grupos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s = TotalItems/grpups	Número de items de cada subgrupo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i="1" lang="es-CO" sz="2500">
                <a:latin typeface="Arial"/>
                <a:ea typeface="Arial"/>
                <a:cs typeface="Arial"/>
                <a:sym typeface="Arial"/>
              </a:rPr>
              <a:t>NMEFO = 5000 			Número de evaluaciones 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Análisis de resultados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33883" l="5454" r="4545" t="20035"/>
          <a:stretch/>
        </p:blipFill>
        <p:spPr>
          <a:xfrm>
            <a:off x="665300" y="1530450"/>
            <a:ext cx="10969950" cy="4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Conclusiones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99726" y="1257981"/>
            <a:ext cx="10669974" cy="547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1400"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99726" y="1867581"/>
            <a:ext cx="9793674" cy="37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espera el algoritmo Evolución Diferencial usando descomposición y coevolución cooperativa (DECC-G) tiene mejores resultados en relación a los otros algoritmos en problemas de que contienen muchas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dimensiones.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algoritmos poblacionales tiene un mejor rendimiento que los algoritmos de estado simple.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ejecución de los algoritmos de ED y DECC-G es mucho mejor que los algoritmos restantes..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26"/>
            <a:ext cx="12188825" cy="68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2082800" y="1041400"/>
            <a:ext cx="3873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Eduardo Dorado Pérez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Beimar Rene Jalvin Narváez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2019-01-31T16:13:01Z</dcterms:created>
  <dc:creator>lucy alejandra cruz astudillo</dc:creator>
</cp:coreProperties>
</file>