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HeALaXoxOaEArQ45VG6v/E8U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CFC89AF-DD61-4893-B204-AB12E428C369}">
  <a:tblStyle styleId="{ECFC89AF-DD61-4893-B204-AB12E428C3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F2DF1D-5C5E-4267-8EE2-768CC5AD9AA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BE5EB-9C76-4429-94BB-F4BBBC5B544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23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780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70c0a3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70c0a3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831431" y="-1621789"/>
            <a:ext cx="4525963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10681917" y="1373136"/>
            <a:ext cx="5851525" cy="365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3269166" y="-2181938"/>
            <a:ext cx="5851525" cy="107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12589" y="1600201"/>
            <a:ext cx="720960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8225341" y="1600201"/>
            <a:ext cx="720960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4765492" y="273051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609442" y="1435101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893"/>
            <a:ext cx="12190415" cy="685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Problema de la mochila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31801" y="1257981"/>
            <a:ext cx="5003800" cy="51936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95" t="-4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CO"/>
              <a:t> 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5664201" y="1257981"/>
            <a:ext cx="5613400" cy="519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886825" y="2744914"/>
          <a:ext cx="3086125" cy="365770"/>
        </p:xfrm>
        <a:graphic>
          <a:graphicData uri="http://schemas.openxmlformats.org/drawingml/2006/table">
            <a:tbl>
              <a:tblPr firstRow="1" bandRow="1">
                <a:noFill/>
                <a:tableStyleId>{ECFC89AF-DD61-4893-B204-AB12E428C369}</a:tableStyleId>
              </a:tblPr>
              <a:tblGrid>
                <a:gridCol w="617225"/>
                <a:gridCol w="617225"/>
                <a:gridCol w="617225"/>
                <a:gridCol w="617225"/>
                <a:gridCol w="617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101" y="2247043"/>
            <a:ext cx="3299109" cy="285785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8597900" y="3945240"/>
            <a:ext cx="2448084" cy="723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3359" b="-67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886825" y="2285143"/>
            <a:ext cx="3086100" cy="30651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9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650" y="24407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609441" y="11498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O" sz="2800" b="1"/>
              <a:t>Evolución Diferencial usando descomposición y coevolución cooperativa (DECC-G)</a:t>
            </a:r>
            <a:endParaRPr sz="2800" b="1"/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5599958" y="2020961"/>
          <a:ext cx="3853250" cy="365770"/>
        </p:xfrm>
        <a:graphic>
          <a:graphicData uri="http://schemas.openxmlformats.org/drawingml/2006/table">
            <a:tbl>
              <a:tblPr firstRow="1" bandRow="1">
                <a:noFill/>
                <a:tableStyleId>{4AF2DF1D-5C5E-4267-8EE2-768CC5AD9AA3}</a:tableStyleId>
              </a:tblPr>
              <a:tblGrid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  <a:gridCol w="385325"/>
              </a:tblGrid>
              <a:tr h="29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" name="Google Shape;104;p3"/>
          <p:cNvSpPr/>
          <p:nvPr/>
        </p:nvSpPr>
        <p:spPr>
          <a:xfrm>
            <a:off x="9909240" y="1893886"/>
            <a:ext cx="10023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S🡪2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7526217" y="1922460"/>
            <a:ext cx="0" cy="52322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6" name="Google Shape;106;p3"/>
          <p:cNvSpPr/>
          <p:nvPr/>
        </p:nvSpPr>
        <p:spPr>
          <a:xfrm>
            <a:off x="6345028" y="2286000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8343266" y="2265487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9709194" y="2371009"/>
            <a:ext cx="8580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max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50622" y="2336361"/>
            <a:ext cx="4323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084311" y="2265487"/>
            <a:ext cx="11786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endParaRPr sz="2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8274313" y="1725525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sz="12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251672" y="1776703"/>
            <a:ext cx="4308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D/S</a:t>
            </a:r>
            <a:endParaRPr sz="12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-5400000">
            <a:off x="6242541" y="1850624"/>
            <a:ext cx="624253" cy="17672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rot="-5400000">
            <a:off x="8250119" y="1835973"/>
            <a:ext cx="624253" cy="1767254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969977" y="3056691"/>
            <a:ext cx="9878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Index(1,5)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8083065" y="3042039"/>
            <a:ext cx="11136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Index(6,10)</a:t>
            </a:r>
            <a:endParaRPr sz="14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l="16436" t="15565" r="44429" b="7640"/>
          <a:stretch/>
        </p:blipFill>
        <p:spPr>
          <a:xfrm>
            <a:off x="373850" y="893075"/>
            <a:ext cx="4770052" cy="52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2" y="0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Evolución Diferencial</a:t>
            </a:r>
            <a:endParaRPr b="1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l="4710" t="20265" r="10255" b="7667"/>
          <a:stretch/>
        </p:blipFill>
        <p:spPr>
          <a:xfrm>
            <a:off x="957775" y="1522227"/>
            <a:ext cx="9821499" cy="46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8a70c0a3b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850" y="-70837"/>
            <a:ext cx="12300562" cy="69996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g8a70c0a3bc_0_0"/>
          <p:cNvGraphicFramePr/>
          <p:nvPr/>
        </p:nvGraphicFramePr>
        <p:xfrm>
          <a:off x="184475" y="2139763"/>
          <a:ext cx="2679950" cy="382192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1" name="Google Shape;131;g8a70c0a3bc_0_0"/>
          <p:cNvSpPr txBox="1"/>
          <p:nvPr/>
        </p:nvSpPr>
        <p:spPr>
          <a:xfrm>
            <a:off x="867775" y="1693725"/>
            <a:ext cx="1157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población 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g8a70c0a3bc_0_0"/>
          <p:cNvGraphicFramePr/>
          <p:nvPr/>
        </p:nvGraphicFramePr>
        <p:xfrm>
          <a:off x="3039950" y="2238763"/>
          <a:ext cx="2679950" cy="382192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x6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3" name="Google Shape;133;g8a70c0a3bc_0_0"/>
          <p:cNvSpPr txBox="1"/>
          <p:nvPr/>
        </p:nvSpPr>
        <p:spPr>
          <a:xfrm>
            <a:off x="4075300" y="1808575"/>
            <a:ext cx="1228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Q(copia P)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8a70c0a3bc_0_0"/>
          <p:cNvPicPr preferRelativeResize="0"/>
          <p:nvPr/>
        </p:nvPicPr>
        <p:blipFill rotWithShape="1">
          <a:blip r:embed="rId4">
            <a:alphaModFix/>
          </a:blip>
          <a:srcRect l="50152" t="25471" r="4976" b="8777"/>
          <a:stretch/>
        </p:blipFill>
        <p:spPr>
          <a:xfrm>
            <a:off x="6476288" y="4063850"/>
            <a:ext cx="2791325" cy="115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g8a70c0a3bc_0_0"/>
          <p:cNvGraphicFramePr/>
          <p:nvPr/>
        </p:nvGraphicFramePr>
        <p:xfrm>
          <a:off x="6318325" y="2471425"/>
          <a:ext cx="2679950" cy="1284642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36" name="Google Shape;136;g8a70c0a3bc_0_0"/>
          <p:cNvGraphicFramePr/>
          <p:nvPr/>
        </p:nvGraphicFramePr>
        <p:xfrm>
          <a:off x="6243550" y="1915475"/>
          <a:ext cx="2679950" cy="396210"/>
        </p:xfrm>
        <a:graphic>
          <a:graphicData uri="http://schemas.openxmlformats.org/drawingml/2006/table">
            <a:tbl>
              <a:tblPr>
                <a:noFill/>
                <a:tableStyleId>{EBBBE5EB-9C76-4429-94BB-F4BBBC5B5442}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Vi= X1 + F (X2 - X3 )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665307" y="10620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Parámetros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899726" y="2451781"/>
            <a:ext cx="9793674" cy="265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Cycles = 20	 				Número de ciclos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FEs = 100 					Número de evaluaciones en la ED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k = 2  							Paso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grups = 4					Número de grupos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s = TotalItems/grpups	Número de items de cada subgrupo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2500" b="1" i="1">
                <a:latin typeface="Arial"/>
                <a:ea typeface="Arial"/>
                <a:cs typeface="Arial"/>
                <a:sym typeface="Arial"/>
              </a:rPr>
              <a:t>NMEFO = 5000 			Número de evaluaciones </a:t>
            </a:r>
            <a:endParaRPr sz="2500" b="1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Análisis de resultados</a:t>
            </a:r>
            <a:endParaRPr/>
          </a:p>
        </p:txBody>
      </p:sp>
      <p:pic>
        <p:nvPicPr>
          <p:cNvPr id="5" name="4 Imagen"/>
          <p:cNvPicPr/>
          <p:nvPr/>
        </p:nvPicPr>
        <p:blipFill rotWithShape="1">
          <a:blip r:embed="rId4"/>
          <a:srcRect l="8768" t="20523" r="2307" b="28307"/>
          <a:stretch/>
        </p:blipFill>
        <p:spPr bwMode="auto">
          <a:xfrm>
            <a:off x="377372" y="1364344"/>
            <a:ext cx="11625942" cy="4746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778"/>
            <a:ext cx="12300560" cy="699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957783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Conclusiones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899726" y="1257981"/>
            <a:ext cx="10669974" cy="5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O" sz="1400">
                <a:latin typeface="Arial"/>
                <a:ea typeface="Arial"/>
                <a:cs typeface="Arial"/>
                <a:sym typeface="Arial"/>
              </a:rPr>
              <a:t>* 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899726" y="1867581"/>
            <a:ext cx="9793674" cy="37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se espera el algoritmo Evolución Diferencial usando descomposición y coevolución cooperativa (DECC-G) tiene mejores resultados en relación a los otros algoritmos en problemas de que contienen muchas más dimensiones.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algoritmos poblacionales tiene un mejor rendimiento que los algoritmos de estado simple.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tiempo de ejecución de los algoritmos de ED y DECC-G es mucho mejor que los algoritmos restantes</a:t>
            </a:r>
            <a:r>
              <a:rPr lang="es-CO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26"/>
            <a:ext cx="12188825" cy="6857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/>
        </p:nvSpPr>
        <p:spPr>
          <a:xfrm>
            <a:off x="2082800" y="1041400"/>
            <a:ext cx="38735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Eduardo Dorado Pérez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Beimar Rene Jalvin Narváez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Personalizado</PresentationFormat>
  <Paragraphs>203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Problema de la mochila</vt:lpstr>
      <vt:lpstr>Evolución Diferencial usando descomposición y coevolución cooperativa (DECC-G)</vt:lpstr>
      <vt:lpstr>Evolución Diferencial</vt:lpstr>
      <vt:lpstr>Presentación de PowerPoint</vt:lpstr>
      <vt:lpstr>Parámetros</vt:lpstr>
      <vt:lpstr>Análisis de resultados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lucy alejandra cruz astudillo</dc:creator>
  <cp:lastModifiedBy>dpdaniel</cp:lastModifiedBy>
  <cp:revision>2</cp:revision>
  <dcterms:created xsi:type="dcterms:W3CDTF">2019-01-31T16:13:01Z</dcterms:created>
  <dcterms:modified xsi:type="dcterms:W3CDTF">2020-06-18T17:13:36Z</dcterms:modified>
</cp:coreProperties>
</file>