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5FA-F562-46CF-B642-4D5879380A1C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F1D7-C152-41BA-ACD3-7C59DD03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5FA-F562-46CF-B642-4D5879380A1C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F1D7-C152-41BA-ACD3-7C59DD03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7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5FA-F562-46CF-B642-4D5879380A1C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F1D7-C152-41BA-ACD3-7C59DD03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8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5FA-F562-46CF-B642-4D5879380A1C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F1D7-C152-41BA-ACD3-7C59DD03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7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5FA-F562-46CF-B642-4D5879380A1C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F1D7-C152-41BA-ACD3-7C59DD03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3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5FA-F562-46CF-B642-4D5879380A1C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F1D7-C152-41BA-ACD3-7C59DD03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5FA-F562-46CF-B642-4D5879380A1C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F1D7-C152-41BA-ACD3-7C59DD03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8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5FA-F562-46CF-B642-4D5879380A1C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F1D7-C152-41BA-ACD3-7C59DD03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5FA-F562-46CF-B642-4D5879380A1C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F1D7-C152-41BA-ACD3-7C59DD03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9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5FA-F562-46CF-B642-4D5879380A1C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F1D7-C152-41BA-ACD3-7C59DD03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6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5FA-F562-46CF-B642-4D5879380A1C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F1D7-C152-41BA-ACD3-7C59DD03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925FA-F562-46CF-B642-4D5879380A1C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F1D7-C152-41BA-ACD3-7C59DD03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2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Click r:id="rId2" action="ppaction://hlinksldjump"/>
          </p:cNvPr>
          <p:cNvSpPr/>
          <p:nvPr/>
        </p:nvSpPr>
        <p:spPr>
          <a:xfrm>
            <a:off x="1148862" y="2274277"/>
            <a:ext cx="2930769" cy="1703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Inspiration</a:t>
            </a:r>
            <a:endParaRPr lang="en-US" dirty="0"/>
          </a:p>
        </p:txBody>
      </p:sp>
      <p:sp>
        <p:nvSpPr>
          <p:cNvPr id="5" name="Rectangle: Rounded Corners 4">
            <a:hlinkClick r:id="rId3" action="ppaction://hlinksldjump"/>
          </p:cNvPr>
          <p:cNvSpPr/>
          <p:nvPr/>
        </p:nvSpPr>
        <p:spPr>
          <a:xfrm>
            <a:off x="4661877" y="2274277"/>
            <a:ext cx="2930769" cy="1703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8174892" y="2305539"/>
            <a:ext cx="2930769" cy="1703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Magic</a:t>
            </a:r>
          </a:p>
        </p:txBody>
      </p:sp>
    </p:spTree>
    <p:extLst>
      <p:ext uri="{BB962C8B-B14F-4D97-AF65-F5344CB8AC3E}">
        <p14:creationId xmlns:p14="http://schemas.microsoft.com/office/powerpoint/2010/main" val="276338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344986" y="1680307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47317" y="742463"/>
            <a:ext cx="148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Roll 1d20 [10]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482125" y="1680307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5619264" y="1688123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756403" y="1680306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893542" y="1680305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3344986" y="2606430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4482125" y="2606430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619264" y="2614246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6756403" y="2606429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5" name="Rectangle: Rounded Corners 14">
            <a:hlinkClick r:id="rId2" action="ppaction://hlinksldjump"/>
          </p:cNvPr>
          <p:cNvSpPr/>
          <p:nvPr/>
        </p:nvSpPr>
        <p:spPr>
          <a:xfrm>
            <a:off x="7893542" y="2606428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3344986" y="3540369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4482125" y="3540369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5619264" y="3548185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6756403" y="3540368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7893542" y="3540367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3344986" y="4482126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4482125" y="4482126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5619264" y="4489942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6756403" y="4482125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7893542" y="4482124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54635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0863" y="1938216"/>
            <a:ext cx="50487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You rolled a 10.  Your </a:t>
            </a:r>
            <a:r>
              <a:rPr lang="en-US" sz="5400" dirty="0" err="1"/>
              <a:t>Dex</a:t>
            </a:r>
            <a:r>
              <a:rPr lang="en-US" sz="5400" dirty="0"/>
              <a:t> is +2.</a:t>
            </a:r>
          </a:p>
          <a:p>
            <a:pPr algn="ctr"/>
            <a:r>
              <a:rPr lang="en-US" sz="5400" dirty="0"/>
              <a:t>Inspiration = 12 </a:t>
            </a:r>
          </a:p>
        </p:txBody>
      </p:sp>
      <p:sp>
        <p:nvSpPr>
          <p:cNvPr id="26" name="Rectangle: Rounded Corners 25">
            <a:hlinkClick r:id="rId2" action="ppaction://hlinksldjump"/>
          </p:cNvPr>
          <p:cNvSpPr/>
          <p:nvPr/>
        </p:nvSpPr>
        <p:spPr>
          <a:xfrm>
            <a:off x="2688493" y="5169877"/>
            <a:ext cx="2930769" cy="851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Re-Roll</a:t>
            </a:r>
          </a:p>
        </p:txBody>
      </p:sp>
      <p:sp>
        <p:nvSpPr>
          <p:cNvPr id="27" name="Rectangle: Rounded Corners 26">
            <a:hlinkClick r:id="rId3" action="ppaction://hlinksldjump"/>
          </p:cNvPr>
          <p:cNvSpPr/>
          <p:nvPr/>
        </p:nvSpPr>
        <p:spPr>
          <a:xfrm>
            <a:off x="6146800" y="5169877"/>
            <a:ext cx="2930769" cy="851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69223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1728" y="742463"/>
            <a:ext cx="317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Choose your weapon [Hammer]</a:t>
            </a:r>
          </a:p>
        </p:txBody>
      </p:sp>
      <p:sp>
        <p:nvSpPr>
          <p:cNvPr id="26" name="Rectangle: Rounded Corners 25">
            <a:hlinkClick r:id="rId2" action="ppaction://hlinksldjump"/>
          </p:cNvPr>
          <p:cNvSpPr/>
          <p:nvPr/>
        </p:nvSpPr>
        <p:spPr>
          <a:xfrm>
            <a:off x="1148862" y="2274277"/>
            <a:ext cx="2930769" cy="1703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Hammer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4661877" y="2274277"/>
            <a:ext cx="2930769" cy="1703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Dagger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8174892" y="2305539"/>
            <a:ext cx="2930769" cy="1703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Bow</a:t>
            </a:r>
          </a:p>
        </p:txBody>
      </p:sp>
    </p:spTree>
    <p:extLst>
      <p:ext uri="{BB962C8B-B14F-4D97-AF65-F5344CB8AC3E}">
        <p14:creationId xmlns:p14="http://schemas.microsoft.com/office/powerpoint/2010/main" val="30599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4501663" y="1961661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87782" y="429847"/>
            <a:ext cx="125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Roll 2d6 [3]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638802" y="1961661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: Rounded Corners 7">
            <a:hlinkClick r:id="rId2" action="ppaction://hlinksldjump"/>
          </p:cNvPr>
          <p:cNvSpPr/>
          <p:nvPr/>
        </p:nvSpPr>
        <p:spPr>
          <a:xfrm>
            <a:off x="6775941" y="1969477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501662" y="3130059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638802" y="3122245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775940" y="3122246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3262" y="1398954"/>
            <a:ext cx="640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40113" y="1371600"/>
            <a:ext cx="640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0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4501663" y="1961661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87782" y="429847"/>
            <a:ext cx="125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Roll 2d6 [4]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638802" y="1961661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775941" y="1969477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: Rounded Corners 8">
            <a:hlinkClick r:id="rId2" action="ppaction://hlinksldjump"/>
          </p:cNvPr>
          <p:cNvSpPr/>
          <p:nvPr/>
        </p:nvSpPr>
        <p:spPr>
          <a:xfrm>
            <a:off x="4501662" y="3130059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638802" y="3122245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775940" y="3122246"/>
            <a:ext cx="742461" cy="68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3262" y="1398954"/>
            <a:ext cx="640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40113" y="1371600"/>
            <a:ext cx="640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54061" y="1029622"/>
            <a:ext cx="53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403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03262" y="1398954"/>
            <a:ext cx="640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40113" y="1371600"/>
            <a:ext cx="640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54061" y="1029622"/>
            <a:ext cx="53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89578" y="1971375"/>
            <a:ext cx="50487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You rolled 7.  Your </a:t>
            </a:r>
            <a:r>
              <a:rPr lang="en-US" sz="5400" dirty="0" err="1"/>
              <a:t>Str</a:t>
            </a:r>
            <a:r>
              <a:rPr lang="en-US" sz="5400" dirty="0"/>
              <a:t> is +3.</a:t>
            </a:r>
          </a:p>
          <a:p>
            <a:pPr algn="ctr"/>
            <a:r>
              <a:rPr lang="en-US" sz="5400" dirty="0"/>
              <a:t>Damage = 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0912" y="1002268"/>
            <a:ext cx="53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: Rounded Corners 13">
            <a:hlinkClick r:id="rId2" action="ppaction://hlinksldjump"/>
          </p:cNvPr>
          <p:cNvSpPr/>
          <p:nvPr/>
        </p:nvSpPr>
        <p:spPr>
          <a:xfrm>
            <a:off x="2688493" y="5169877"/>
            <a:ext cx="2930769" cy="851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Re-Roll</a:t>
            </a:r>
          </a:p>
        </p:txBody>
      </p:sp>
      <p:sp>
        <p:nvSpPr>
          <p:cNvPr id="15" name="Rectangle: Rounded Corners 14">
            <a:hlinkClick r:id="rId3" action="ppaction://hlinksldjump"/>
          </p:cNvPr>
          <p:cNvSpPr/>
          <p:nvPr/>
        </p:nvSpPr>
        <p:spPr>
          <a:xfrm>
            <a:off x="6146800" y="5169877"/>
            <a:ext cx="2930769" cy="851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8370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93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BearBiever Peet</dc:creator>
  <cp:lastModifiedBy>BearBiever Peet</cp:lastModifiedBy>
  <cp:revision>2</cp:revision>
  <dcterms:created xsi:type="dcterms:W3CDTF">2017-03-24T16:02:46Z</dcterms:created>
  <dcterms:modified xsi:type="dcterms:W3CDTF">2017-03-24T16:14:10Z</dcterms:modified>
</cp:coreProperties>
</file>