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13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ción fáctica"/>
          <p:cNvSpPr txBox="1"/>
          <p:nvPr>
            <p:ph type="body" sz="quarter" idx="13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7" name="Nivel de texto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13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13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14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15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13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13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Nivel de texto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or y fecha"/>
          <p:cNvSpPr txBox="1"/>
          <p:nvPr>
            <p:ph type="body" sz="quarter" idx="14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de la diapositiva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3" name="Imagen"/>
          <p:cNvSpPr/>
          <p:nvPr>
            <p:ph type="pic" idx="13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ubtítulo de la diapositiva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de la diapositiva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1" name="Imagen"/>
          <p:cNvSpPr/>
          <p:nvPr>
            <p:ph type="pic" idx="13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ubtítulo de la diapositiva"/>
          <p:cNvSpPr txBox="1"/>
          <p:nvPr>
            <p:ph type="body" sz="quarter" idx="14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3" name="Nivel de texto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13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en del d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Nivel de texto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Temas relacionados con el orden del día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ubtítulo de agenda"/>
          <p:cNvSpPr txBox="1"/>
          <p:nvPr>
            <p:ph type="body" sz="quarter" idx="13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tif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r y fech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Airvi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Airvita</a:t>
            </a:r>
          </a:p>
        </p:txBody>
      </p:sp>
      <p:sp>
        <p:nvSpPr>
          <p:cNvPr id="153" name="Assembly guid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Assembly 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irvi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Airvita</a:t>
            </a:r>
          </a:p>
        </p:txBody>
      </p:sp>
      <p:pic>
        <p:nvPicPr>
          <p:cNvPr id="156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856" y="2351089"/>
            <a:ext cx="23026763" cy="1092764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Ptr4"/>
          <p:cNvSpPr txBox="1"/>
          <p:nvPr/>
        </p:nvSpPr>
        <p:spPr>
          <a:xfrm>
            <a:off x="13729220" y="5403327"/>
            <a:ext cx="913106" cy="7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300"/>
            </a:lvl1pPr>
          </a:lstStyle>
          <a:p>
            <a:pPr/>
            <a:r>
              <a:t>Ptr4</a:t>
            </a:r>
          </a:p>
        </p:txBody>
      </p:sp>
      <p:sp>
        <p:nvSpPr>
          <p:cNvPr id="158" name="FR3"/>
          <p:cNvSpPr txBox="1"/>
          <p:nvPr/>
        </p:nvSpPr>
        <p:spPr>
          <a:xfrm>
            <a:off x="11040155" y="7739143"/>
            <a:ext cx="680086" cy="58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500"/>
            </a:lvl1pPr>
          </a:lstStyle>
          <a:p>
            <a:pPr/>
            <a:r>
              <a:t>FR3</a:t>
            </a:r>
          </a:p>
        </p:txBody>
      </p:sp>
      <p:pic>
        <p:nvPicPr>
          <p:cNvPr id="15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rcRect l="60571" t="74827" r="37427" b="18164"/>
          <a:stretch>
            <a:fillRect/>
          </a:stretch>
        </p:blipFill>
        <p:spPr>
          <a:xfrm>
            <a:off x="11456178" y="8454391"/>
            <a:ext cx="399029" cy="663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irvita assemb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Airvita assembly</a:t>
            </a:r>
          </a:p>
        </p:txBody>
      </p:sp>
      <p:sp>
        <p:nvSpPr>
          <p:cNvPr id="162" name="Input stag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Input stage</a:t>
            </a:r>
          </a:p>
        </p:txBody>
      </p:sp>
      <p:sp>
        <p:nvSpPr>
          <p:cNvPr id="163" name="Rectángulo"/>
          <p:cNvSpPr/>
          <p:nvPr/>
        </p:nvSpPr>
        <p:spPr>
          <a:xfrm>
            <a:off x="2877914" y="3984716"/>
            <a:ext cx="17336173" cy="896844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171" name="Grupo"/>
          <p:cNvGrpSpPr/>
          <p:nvPr/>
        </p:nvGrpSpPr>
        <p:grpSpPr>
          <a:xfrm>
            <a:off x="6213228" y="12346478"/>
            <a:ext cx="736464" cy="1143704"/>
            <a:chOff x="0" y="0"/>
            <a:chExt cx="736463" cy="1143702"/>
          </a:xfrm>
        </p:grpSpPr>
        <p:grpSp>
          <p:nvGrpSpPr>
            <p:cNvPr id="166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164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165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169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167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168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170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179" name="Grupo"/>
          <p:cNvGrpSpPr/>
          <p:nvPr/>
        </p:nvGrpSpPr>
        <p:grpSpPr>
          <a:xfrm>
            <a:off x="10446113" y="12346478"/>
            <a:ext cx="736464" cy="1143704"/>
            <a:chOff x="0" y="0"/>
            <a:chExt cx="736463" cy="1143702"/>
          </a:xfrm>
        </p:grpSpPr>
        <p:grpSp>
          <p:nvGrpSpPr>
            <p:cNvPr id="174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172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173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177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175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176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178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345" name="Línea de conexión"/>
          <p:cNvSpPr/>
          <p:nvPr/>
        </p:nvSpPr>
        <p:spPr>
          <a:xfrm>
            <a:off x="5620393" y="4656862"/>
            <a:ext cx="989278" cy="119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6" h="20052" fill="norm" stroke="1" extrusionOk="0">
                <a:moveTo>
                  <a:pt x="20696" y="19747"/>
                </a:moveTo>
                <a:cubicBezTo>
                  <a:pt x="5963" y="21600"/>
                  <a:pt x="-904" y="15018"/>
                  <a:pt x="95" y="0"/>
                </a:cubicBezTo>
              </a:path>
            </a:pathLst>
          </a:custGeom>
          <a:ln w="381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6" name="Línea de conexión"/>
          <p:cNvSpPr/>
          <p:nvPr/>
        </p:nvSpPr>
        <p:spPr>
          <a:xfrm>
            <a:off x="6510765" y="5277124"/>
            <a:ext cx="1862859" cy="829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8" h="16858" fill="norm" stroke="1" extrusionOk="0">
                <a:moveTo>
                  <a:pt x="0" y="10687"/>
                </a:moveTo>
                <a:cubicBezTo>
                  <a:pt x="14745" y="21600"/>
                  <a:pt x="21600" y="18038"/>
                  <a:pt x="20566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" name="8mm"/>
          <p:cNvSpPr txBox="1"/>
          <p:nvPr/>
        </p:nvSpPr>
        <p:spPr>
          <a:xfrm>
            <a:off x="5856048" y="4718841"/>
            <a:ext cx="96088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8mm</a:t>
            </a:r>
          </a:p>
        </p:txBody>
      </p:sp>
      <p:sp>
        <p:nvSpPr>
          <p:cNvPr id="183" name="6mm"/>
          <p:cNvSpPr txBox="1"/>
          <p:nvPr/>
        </p:nvSpPr>
        <p:spPr>
          <a:xfrm>
            <a:off x="7294292" y="550887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347" name="Línea de conexión"/>
          <p:cNvSpPr/>
          <p:nvPr/>
        </p:nvSpPr>
        <p:spPr>
          <a:xfrm>
            <a:off x="11958375" y="4960857"/>
            <a:ext cx="646713" cy="77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10" h="21600" fill="norm" stroke="1" extrusionOk="0">
                <a:moveTo>
                  <a:pt x="605" y="21600"/>
                </a:moveTo>
                <a:cubicBezTo>
                  <a:pt x="-2090" y="8006"/>
                  <a:pt x="4212" y="806"/>
                  <a:pt x="1951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189" name="Grupo"/>
          <p:cNvGrpSpPr/>
          <p:nvPr/>
        </p:nvGrpSpPr>
        <p:grpSpPr>
          <a:xfrm>
            <a:off x="5744469" y="6545328"/>
            <a:ext cx="10990255" cy="2651491"/>
            <a:chOff x="0" y="0"/>
            <a:chExt cx="10990253" cy="2651490"/>
          </a:xfrm>
        </p:grpSpPr>
        <p:sp>
          <p:nvSpPr>
            <p:cNvPr id="185" name="Rectángulo"/>
            <p:cNvSpPr/>
            <p:nvPr/>
          </p:nvSpPr>
          <p:spPr>
            <a:xfrm>
              <a:off x="0" y="0"/>
              <a:ext cx="10990254" cy="265149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186" name="12V Battery"/>
            <p:cNvSpPr/>
            <p:nvPr/>
          </p:nvSpPr>
          <p:spPr>
            <a:xfrm>
              <a:off x="127000" y="540677"/>
              <a:ext cx="10598664" cy="150174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12V Battery</a:t>
              </a:r>
            </a:p>
          </p:txBody>
        </p:sp>
        <p:sp>
          <p:nvSpPr>
            <p:cNvPr id="187" name="+"/>
            <p:cNvSpPr/>
            <p:nvPr/>
          </p:nvSpPr>
          <p:spPr>
            <a:xfrm>
              <a:off x="322303" y="1059744"/>
              <a:ext cx="539435" cy="46361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188" name="-"/>
            <p:cNvSpPr/>
            <p:nvPr/>
          </p:nvSpPr>
          <p:spPr>
            <a:xfrm>
              <a:off x="9973343" y="1059744"/>
              <a:ext cx="539435" cy="46361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348" name="Línea de conexión"/>
          <p:cNvSpPr/>
          <p:nvPr/>
        </p:nvSpPr>
        <p:spPr>
          <a:xfrm>
            <a:off x="13933124" y="6214583"/>
            <a:ext cx="1442231" cy="369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0" fill="norm" stroke="1" extrusionOk="0">
                <a:moveTo>
                  <a:pt x="0" y="2221"/>
                </a:moveTo>
                <a:cubicBezTo>
                  <a:pt x="2666" y="21600"/>
                  <a:pt x="9866" y="20860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49" name="Línea de conexión"/>
          <p:cNvSpPr/>
          <p:nvPr/>
        </p:nvSpPr>
        <p:spPr>
          <a:xfrm>
            <a:off x="15205796" y="4262708"/>
            <a:ext cx="3642862" cy="74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131" y="17298"/>
                  <a:pt x="12331" y="10098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217" name="Grupo"/>
          <p:cNvGrpSpPr/>
          <p:nvPr/>
        </p:nvGrpSpPr>
        <p:grpSpPr>
          <a:xfrm>
            <a:off x="12473722" y="3952966"/>
            <a:ext cx="2863694" cy="2443494"/>
            <a:chOff x="0" y="0"/>
            <a:chExt cx="2863692" cy="2443493"/>
          </a:xfrm>
        </p:grpSpPr>
        <p:grpSp>
          <p:nvGrpSpPr>
            <p:cNvPr id="197" name="Grupo"/>
            <p:cNvGrpSpPr/>
            <p:nvPr/>
          </p:nvGrpSpPr>
          <p:grpSpPr>
            <a:xfrm>
              <a:off x="-1" y="767294"/>
              <a:ext cx="656903" cy="467944"/>
              <a:chOff x="0" y="0"/>
              <a:chExt cx="656901" cy="467942"/>
            </a:xfrm>
          </p:grpSpPr>
          <p:grpSp>
            <p:nvGrpSpPr>
              <p:cNvPr id="194" name="Grupo"/>
              <p:cNvGrpSpPr/>
              <p:nvPr/>
            </p:nvGrpSpPr>
            <p:grpSpPr>
              <a:xfrm rot="16200000">
                <a:off x="-35626" y="35625"/>
                <a:ext cx="467943" cy="396692"/>
                <a:chOff x="0" y="0"/>
                <a:chExt cx="467942" cy="396691"/>
              </a:xfrm>
            </p:grpSpPr>
            <p:sp>
              <p:nvSpPr>
                <p:cNvPr id="192" name="Triángulo"/>
                <p:cNvSpPr/>
                <p:nvPr/>
              </p:nvSpPr>
              <p:spPr>
                <a:xfrm rot="18900000">
                  <a:off x="97888" y="61802"/>
                  <a:ext cx="287922" cy="273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193" name="Rectángulo redondeado"/>
                <p:cNvSpPr/>
                <p:nvPr/>
              </p:nvSpPr>
              <p:spPr>
                <a:xfrm>
                  <a:off x="0" y="131437"/>
                  <a:ext cx="467943" cy="1248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195" name="Rectángulo redondeado"/>
              <p:cNvSpPr/>
              <p:nvPr/>
            </p:nvSpPr>
            <p:spPr>
              <a:xfrm rot="5400000">
                <a:off x="270647" y="75240"/>
                <a:ext cx="320188" cy="317462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196" name="Rectángulo"/>
              <p:cNvSpPr/>
              <p:nvPr/>
            </p:nvSpPr>
            <p:spPr>
              <a:xfrm>
                <a:off x="494146" y="39367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03" name="Grupo"/>
            <p:cNvGrpSpPr/>
            <p:nvPr/>
          </p:nvGrpSpPr>
          <p:grpSpPr>
            <a:xfrm flipH="1">
              <a:off x="2206791" y="815327"/>
              <a:ext cx="656902" cy="467943"/>
              <a:chOff x="0" y="0"/>
              <a:chExt cx="656901" cy="467942"/>
            </a:xfrm>
          </p:grpSpPr>
          <p:grpSp>
            <p:nvGrpSpPr>
              <p:cNvPr id="200" name="Grupo"/>
              <p:cNvGrpSpPr/>
              <p:nvPr/>
            </p:nvGrpSpPr>
            <p:grpSpPr>
              <a:xfrm rot="16200000">
                <a:off x="-35626" y="35625"/>
                <a:ext cx="467943" cy="396692"/>
                <a:chOff x="0" y="0"/>
                <a:chExt cx="467942" cy="396691"/>
              </a:xfrm>
            </p:grpSpPr>
            <p:sp>
              <p:nvSpPr>
                <p:cNvPr id="198" name="Triángulo"/>
                <p:cNvSpPr/>
                <p:nvPr/>
              </p:nvSpPr>
              <p:spPr>
                <a:xfrm rot="18900000">
                  <a:off x="97888" y="61802"/>
                  <a:ext cx="287922" cy="273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199" name="Rectángulo redondeado"/>
                <p:cNvSpPr/>
                <p:nvPr/>
              </p:nvSpPr>
              <p:spPr>
                <a:xfrm>
                  <a:off x="0" y="131437"/>
                  <a:ext cx="467943" cy="1248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201" name="Rectángulo redondeado"/>
              <p:cNvSpPr/>
              <p:nvPr/>
            </p:nvSpPr>
            <p:spPr>
              <a:xfrm rot="5400000">
                <a:off x="270647" y="75240"/>
                <a:ext cx="320188" cy="317462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02" name="Rectángulo"/>
              <p:cNvSpPr/>
              <p:nvPr/>
            </p:nvSpPr>
            <p:spPr>
              <a:xfrm>
                <a:off x="494146" y="39367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06" name="Grupo"/>
            <p:cNvGrpSpPr/>
            <p:nvPr/>
          </p:nvGrpSpPr>
          <p:grpSpPr>
            <a:xfrm flipH="1" rot="16200000">
              <a:off x="1290381" y="-45831"/>
              <a:ext cx="297549" cy="389210"/>
              <a:chOff x="0" y="0"/>
              <a:chExt cx="297547" cy="389208"/>
            </a:xfrm>
          </p:grpSpPr>
          <p:sp>
            <p:nvSpPr>
              <p:cNvPr id="204" name="Rectángulo redondeado"/>
              <p:cNvSpPr/>
              <p:nvPr/>
            </p:nvSpPr>
            <p:spPr>
              <a:xfrm rot="5400000">
                <a:off x="-45035" y="79545"/>
                <a:ext cx="320188" cy="230118"/>
              </a:xfrm>
              <a:prstGeom prst="roundRect">
                <a:avLst>
                  <a:gd name="adj" fmla="val 50000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05" name="Rectángulo"/>
              <p:cNvSpPr/>
              <p:nvPr/>
            </p:nvSpPr>
            <p:spPr>
              <a:xfrm>
                <a:off x="134792" y="0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16" name="Grupo"/>
            <p:cNvGrpSpPr/>
            <p:nvPr/>
          </p:nvGrpSpPr>
          <p:grpSpPr>
            <a:xfrm>
              <a:off x="603715" y="245614"/>
              <a:ext cx="1670879" cy="2197880"/>
              <a:chOff x="0" y="0"/>
              <a:chExt cx="1670878" cy="2197878"/>
            </a:xfrm>
          </p:grpSpPr>
          <p:grpSp>
            <p:nvGrpSpPr>
              <p:cNvPr id="209" name="Grupo"/>
              <p:cNvGrpSpPr/>
              <p:nvPr/>
            </p:nvGrpSpPr>
            <p:grpSpPr>
              <a:xfrm>
                <a:off x="0" y="0"/>
                <a:ext cx="1670879" cy="1607369"/>
                <a:chOff x="0" y="0"/>
                <a:chExt cx="1670878" cy="1607368"/>
              </a:xfrm>
            </p:grpSpPr>
            <p:sp>
              <p:nvSpPr>
                <p:cNvPr id="207" name="PR"/>
                <p:cNvSpPr/>
                <p:nvPr/>
              </p:nvSpPr>
              <p:spPr>
                <a:xfrm>
                  <a:off x="0" y="0"/>
                  <a:ext cx="1670879" cy="1607369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/>
                  <a:r>
                    <a:t>PR</a:t>
                  </a:r>
                </a:p>
              </p:txBody>
            </p:sp>
            <p:sp>
              <p:nvSpPr>
                <p:cNvPr id="208" name="Círculo"/>
                <p:cNvSpPr/>
                <p:nvPr/>
              </p:nvSpPr>
              <p:spPr>
                <a:xfrm>
                  <a:off x="302565" y="270810"/>
                  <a:ext cx="1065749" cy="1065749"/>
                </a:xfrm>
                <a:prstGeom prst="ellipse">
                  <a:avLst/>
                </a:prstGeom>
                <a:solidFill>
                  <a:schemeClr val="accent4">
                    <a:alpha val="4694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215" name="Grupo"/>
              <p:cNvGrpSpPr/>
              <p:nvPr/>
            </p:nvGrpSpPr>
            <p:grpSpPr>
              <a:xfrm flipH="1" rot="5400000">
                <a:off x="506988" y="1635456"/>
                <a:ext cx="656903" cy="467944"/>
                <a:chOff x="0" y="0"/>
                <a:chExt cx="656901" cy="467942"/>
              </a:xfrm>
            </p:grpSpPr>
            <p:grpSp>
              <p:nvGrpSpPr>
                <p:cNvPr id="212" name="Grupo"/>
                <p:cNvGrpSpPr/>
                <p:nvPr/>
              </p:nvGrpSpPr>
              <p:grpSpPr>
                <a:xfrm rot="16200000">
                  <a:off x="-35626" y="35625"/>
                  <a:ext cx="467943" cy="396692"/>
                  <a:chOff x="0" y="0"/>
                  <a:chExt cx="467942" cy="396691"/>
                </a:xfrm>
              </p:grpSpPr>
              <p:sp>
                <p:nvSpPr>
                  <p:cNvPr id="210" name="Triángulo"/>
                  <p:cNvSpPr/>
                  <p:nvPr/>
                </p:nvSpPr>
                <p:spPr>
                  <a:xfrm rot="18900000">
                    <a:off x="97888" y="61802"/>
                    <a:ext cx="287922" cy="2730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211" name="Rectángulo redondeado"/>
                  <p:cNvSpPr/>
                  <p:nvPr/>
                </p:nvSpPr>
                <p:spPr>
                  <a:xfrm>
                    <a:off x="0" y="131437"/>
                    <a:ext cx="467943" cy="12484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  <p:sp>
              <p:nvSpPr>
                <p:cNvPr id="213" name="Rectángulo redondeado"/>
                <p:cNvSpPr/>
                <p:nvPr/>
              </p:nvSpPr>
              <p:spPr>
                <a:xfrm rot="5400000">
                  <a:off x="270647" y="75240"/>
                  <a:ext cx="320188" cy="317462"/>
                </a:xfrm>
                <a:prstGeom prst="roundRect">
                  <a:avLst>
                    <a:gd name="adj" fmla="val 37222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214" name="Rectángulo"/>
                <p:cNvSpPr/>
                <p:nvPr/>
              </p:nvSpPr>
              <p:spPr>
                <a:xfrm>
                  <a:off x="494146" y="39367"/>
                  <a:ext cx="162756" cy="389209"/>
                </a:xfrm>
                <a:prstGeom prst="rect">
                  <a:avLst/>
                </a:prstGeom>
                <a:solidFill>
                  <a:schemeClr val="accent6">
                    <a:satOff val="12785"/>
                    <a:lumOff val="-2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</p:grpSp>
      </p:grpSp>
      <p:sp>
        <p:nvSpPr>
          <p:cNvPr id="350" name="Línea de conexión"/>
          <p:cNvSpPr/>
          <p:nvPr/>
        </p:nvSpPr>
        <p:spPr>
          <a:xfrm>
            <a:off x="11194828" y="5342300"/>
            <a:ext cx="778641" cy="684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9" fill="norm" stroke="1" extrusionOk="0">
                <a:moveTo>
                  <a:pt x="0" y="0"/>
                </a:moveTo>
                <a:cubicBezTo>
                  <a:pt x="6001" y="18966"/>
                  <a:pt x="13201" y="21600"/>
                  <a:pt x="21600" y="7901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234" name="Grupo"/>
          <p:cNvGrpSpPr/>
          <p:nvPr/>
        </p:nvGrpSpPr>
        <p:grpSpPr>
          <a:xfrm>
            <a:off x="8116725" y="4115433"/>
            <a:ext cx="3335024" cy="2186876"/>
            <a:chOff x="0" y="0"/>
            <a:chExt cx="3335023" cy="2186874"/>
          </a:xfrm>
        </p:grpSpPr>
        <p:sp>
          <p:nvSpPr>
            <p:cNvPr id="219" name="SV1"/>
            <p:cNvSpPr/>
            <p:nvPr/>
          </p:nvSpPr>
          <p:spPr>
            <a:xfrm>
              <a:off x="693718" y="0"/>
              <a:ext cx="1936556" cy="2186875"/>
            </a:xfrm>
            <a:prstGeom prst="rect">
              <a:avLst/>
            </a:prstGeom>
            <a:solidFill>
              <a:schemeClr val="accent2">
                <a:hueOff val="240640"/>
                <a:satOff val="2542"/>
                <a:lumOff val="-1319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SV1</a:t>
              </a:r>
            </a:p>
          </p:txBody>
        </p:sp>
        <p:grpSp>
          <p:nvGrpSpPr>
            <p:cNvPr id="226" name="Grupo"/>
            <p:cNvGrpSpPr/>
            <p:nvPr/>
          </p:nvGrpSpPr>
          <p:grpSpPr>
            <a:xfrm rot="16200000">
              <a:off x="-148023" y="492850"/>
              <a:ext cx="1068127" cy="772082"/>
              <a:chOff x="0" y="0"/>
              <a:chExt cx="1068125" cy="772081"/>
            </a:xfrm>
          </p:grpSpPr>
          <p:grpSp>
            <p:nvGrpSpPr>
              <p:cNvPr id="222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220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221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223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24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25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33" name="Grupo"/>
            <p:cNvGrpSpPr/>
            <p:nvPr/>
          </p:nvGrpSpPr>
          <p:grpSpPr>
            <a:xfrm flipH="1" rot="5400000">
              <a:off x="2414920" y="492850"/>
              <a:ext cx="1068126" cy="772082"/>
              <a:chOff x="0" y="0"/>
              <a:chExt cx="1068125" cy="772081"/>
            </a:xfrm>
          </p:grpSpPr>
          <p:grpSp>
            <p:nvGrpSpPr>
              <p:cNvPr id="229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227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228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230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31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32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235" name="SV2 High flow"/>
          <p:cNvSpPr/>
          <p:nvPr/>
        </p:nvSpPr>
        <p:spPr>
          <a:xfrm>
            <a:off x="18072992" y="4547764"/>
            <a:ext cx="1936556" cy="2186875"/>
          </a:xfrm>
          <a:prstGeom prst="rect">
            <a:avLst/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SV2</a:t>
            </a:r>
            <a:br/>
            <a:r>
              <a:t>High flow</a:t>
            </a:r>
          </a:p>
        </p:txBody>
      </p:sp>
      <p:grpSp>
        <p:nvGrpSpPr>
          <p:cNvPr id="238" name="Grupo"/>
          <p:cNvGrpSpPr/>
          <p:nvPr/>
        </p:nvGrpSpPr>
        <p:grpSpPr>
          <a:xfrm rot="16200000">
            <a:off x="18649438" y="4008550"/>
            <a:ext cx="557626" cy="472718"/>
            <a:chOff x="0" y="0"/>
            <a:chExt cx="557624" cy="472717"/>
          </a:xfrm>
        </p:grpSpPr>
        <p:sp>
          <p:nvSpPr>
            <p:cNvPr id="236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37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239" name="Rectángulo redondeado"/>
          <p:cNvSpPr/>
          <p:nvPr/>
        </p:nvSpPr>
        <p:spPr>
          <a:xfrm rot="10800000">
            <a:off x="19355367" y="4048937"/>
            <a:ext cx="378304" cy="640413"/>
          </a:xfrm>
          <a:prstGeom prst="roundRect">
            <a:avLst>
              <a:gd name="adj" fmla="val 37222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40" name="Rectángulo redondeado"/>
          <p:cNvSpPr/>
          <p:nvPr/>
        </p:nvSpPr>
        <p:spPr>
          <a:xfrm rot="5400000">
            <a:off x="19014409" y="4055757"/>
            <a:ext cx="381553" cy="378304"/>
          </a:xfrm>
          <a:prstGeom prst="roundRect">
            <a:avLst>
              <a:gd name="adj" fmla="val 37222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41" name="Rectángulo"/>
          <p:cNvSpPr/>
          <p:nvPr/>
        </p:nvSpPr>
        <p:spPr>
          <a:xfrm>
            <a:off x="19329020" y="4484177"/>
            <a:ext cx="430997" cy="254001"/>
          </a:xfrm>
          <a:prstGeom prst="rect">
            <a:avLst/>
          </a:prstGeom>
          <a:solidFill>
            <a:schemeClr val="accent6">
              <a:satOff val="12785"/>
              <a:lumOff val="-235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248" name="Grupo"/>
          <p:cNvGrpSpPr/>
          <p:nvPr/>
        </p:nvGrpSpPr>
        <p:grpSpPr>
          <a:xfrm flipH="1" rot="10800000">
            <a:off x="18691891" y="6471959"/>
            <a:ext cx="1068126" cy="772082"/>
            <a:chOff x="0" y="0"/>
            <a:chExt cx="1068125" cy="772081"/>
          </a:xfrm>
        </p:grpSpPr>
        <p:grpSp>
          <p:nvGrpSpPr>
            <p:cNvPr id="244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242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43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245" name="Rectángulo redondeado"/>
            <p:cNvSpPr/>
            <p:nvPr/>
          </p:nvSpPr>
          <p:spPr>
            <a:xfrm rot="10800000">
              <a:off x="663475" y="82840"/>
              <a:ext cx="378304" cy="640413"/>
            </a:xfrm>
            <a:prstGeom prst="roundRect">
              <a:avLst>
                <a:gd name="adj" fmla="val 3722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46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47" name="Rectángulo"/>
            <p:cNvSpPr/>
            <p:nvPr/>
          </p:nvSpPr>
          <p:spPr>
            <a:xfrm>
              <a:off x="637128" y="518081"/>
              <a:ext cx="430998" cy="254001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351" name="Línea de conexión"/>
          <p:cNvSpPr/>
          <p:nvPr/>
        </p:nvSpPr>
        <p:spPr>
          <a:xfrm>
            <a:off x="18094825" y="7335560"/>
            <a:ext cx="780409" cy="26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01" fill="norm" stroke="1" extrusionOk="0">
                <a:moveTo>
                  <a:pt x="0" y="0"/>
                </a:moveTo>
                <a:cubicBezTo>
                  <a:pt x="4716" y="14613"/>
                  <a:pt x="11916" y="21600"/>
                  <a:pt x="21600" y="20961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265" name="Grupo"/>
          <p:cNvGrpSpPr/>
          <p:nvPr/>
        </p:nvGrpSpPr>
        <p:grpSpPr>
          <a:xfrm>
            <a:off x="18072992" y="7323093"/>
            <a:ext cx="1936556" cy="3403005"/>
            <a:chOff x="0" y="0"/>
            <a:chExt cx="1936554" cy="3403004"/>
          </a:xfrm>
        </p:grpSpPr>
        <p:sp>
          <p:nvSpPr>
            <p:cNvPr id="250" name="SV2-bis SV4 Low flow"/>
            <p:cNvSpPr/>
            <p:nvPr/>
          </p:nvSpPr>
          <p:spPr>
            <a:xfrm>
              <a:off x="0" y="620253"/>
              <a:ext cx="1936555" cy="2186876"/>
            </a:xfrm>
            <a:prstGeom prst="rect">
              <a:avLst/>
            </a:prstGeom>
            <a:solidFill>
              <a:schemeClr val="accent2">
                <a:hueOff val="240640"/>
                <a:satOff val="2542"/>
                <a:lumOff val="-1319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SV2-bis</a:t>
              </a:r>
              <a:br/>
              <a:r>
                <a:t>SV4</a:t>
              </a:r>
              <a:br/>
              <a:r>
                <a:t>Low flow</a:t>
              </a:r>
            </a:p>
          </p:txBody>
        </p:sp>
        <p:grpSp>
          <p:nvGrpSpPr>
            <p:cNvPr id="257" name="Grupo"/>
            <p:cNvGrpSpPr/>
            <p:nvPr/>
          </p:nvGrpSpPr>
          <p:grpSpPr>
            <a:xfrm>
              <a:off x="618898" y="-1"/>
              <a:ext cx="1068126" cy="772083"/>
              <a:chOff x="0" y="0"/>
              <a:chExt cx="1068125" cy="772081"/>
            </a:xfrm>
          </p:grpSpPr>
          <p:grpSp>
            <p:nvGrpSpPr>
              <p:cNvPr id="253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251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252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254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55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56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64" name="Grupo"/>
            <p:cNvGrpSpPr/>
            <p:nvPr/>
          </p:nvGrpSpPr>
          <p:grpSpPr>
            <a:xfrm flipH="1" rot="10800000">
              <a:off x="618898" y="2630923"/>
              <a:ext cx="1068126" cy="772082"/>
              <a:chOff x="0" y="0"/>
              <a:chExt cx="1068125" cy="772081"/>
            </a:xfrm>
          </p:grpSpPr>
          <p:grpSp>
            <p:nvGrpSpPr>
              <p:cNvPr id="260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258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259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261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62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63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352" name="Línea de conexión"/>
          <p:cNvSpPr/>
          <p:nvPr/>
        </p:nvSpPr>
        <p:spPr>
          <a:xfrm>
            <a:off x="15292154" y="6189786"/>
            <a:ext cx="1959576" cy="52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72" fill="norm" stroke="1" extrusionOk="0">
                <a:moveTo>
                  <a:pt x="21600" y="18472"/>
                </a:moveTo>
                <a:cubicBezTo>
                  <a:pt x="9125" y="2481"/>
                  <a:pt x="1925" y="-3128"/>
                  <a:pt x="0" y="1646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3" name="Línea de conexión"/>
          <p:cNvSpPr/>
          <p:nvPr/>
        </p:nvSpPr>
        <p:spPr>
          <a:xfrm>
            <a:off x="13611355" y="8760913"/>
            <a:ext cx="1710323" cy="1141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70" fill="norm" stroke="1" extrusionOk="0">
                <a:moveTo>
                  <a:pt x="0" y="7356"/>
                </a:moveTo>
                <a:cubicBezTo>
                  <a:pt x="3457" y="-4930"/>
                  <a:pt x="10657" y="-1825"/>
                  <a:pt x="21600" y="1667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54" name="Línea de conexión"/>
          <p:cNvSpPr/>
          <p:nvPr/>
        </p:nvSpPr>
        <p:spPr>
          <a:xfrm>
            <a:off x="15250608" y="7521699"/>
            <a:ext cx="2088655" cy="2439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44" fill="norm" stroke="1" extrusionOk="0">
                <a:moveTo>
                  <a:pt x="0" y="18253"/>
                </a:moveTo>
                <a:cubicBezTo>
                  <a:pt x="5800" y="21600"/>
                  <a:pt x="13000" y="15516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281" name="Grupo"/>
          <p:cNvGrpSpPr/>
          <p:nvPr/>
        </p:nvGrpSpPr>
        <p:grpSpPr>
          <a:xfrm>
            <a:off x="16898196" y="6350478"/>
            <a:ext cx="1619637" cy="1541805"/>
            <a:chOff x="0" y="0"/>
            <a:chExt cx="1619635" cy="1541803"/>
          </a:xfrm>
        </p:grpSpPr>
        <p:grpSp>
          <p:nvGrpSpPr>
            <p:cNvPr id="271" name="Grupo"/>
            <p:cNvGrpSpPr/>
            <p:nvPr/>
          </p:nvGrpSpPr>
          <p:grpSpPr>
            <a:xfrm rot="12900000">
              <a:off x="177529" y="951910"/>
              <a:ext cx="557626" cy="472719"/>
              <a:chOff x="0" y="0"/>
              <a:chExt cx="557624" cy="472717"/>
            </a:xfrm>
          </p:grpSpPr>
          <p:sp>
            <p:nvSpPr>
              <p:cNvPr id="269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70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 flipH="1" rot="18300000">
              <a:off x="74721" y="127600"/>
              <a:ext cx="557626" cy="472719"/>
              <a:chOff x="0" y="0"/>
              <a:chExt cx="557624" cy="472717"/>
            </a:xfrm>
          </p:grpSpPr>
          <p:sp>
            <p:nvSpPr>
              <p:cNvPr id="272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73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77" name="Grupo"/>
            <p:cNvGrpSpPr/>
            <p:nvPr/>
          </p:nvGrpSpPr>
          <p:grpSpPr>
            <a:xfrm rot="7500000">
              <a:off x="987289" y="766587"/>
              <a:ext cx="557625" cy="472719"/>
              <a:chOff x="0" y="0"/>
              <a:chExt cx="557624" cy="472717"/>
            </a:xfrm>
          </p:grpSpPr>
          <p:sp>
            <p:nvSpPr>
              <p:cNvPr id="275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76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280" name="Grupo"/>
            <p:cNvGrpSpPr/>
            <p:nvPr/>
          </p:nvGrpSpPr>
          <p:grpSpPr>
            <a:xfrm rot="7500000">
              <a:off x="353684" y="377994"/>
              <a:ext cx="717636" cy="888881"/>
              <a:chOff x="0" y="0"/>
              <a:chExt cx="717635" cy="888880"/>
            </a:xfrm>
          </p:grpSpPr>
          <p:sp>
            <p:nvSpPr>
              <p:cNvPr id="278" name="Rectángulo redondeado"/>
              <p:cNvSpPr/>
              <p:nvPr/>
            </p:nvSpPr>
            <p:spPr>
              <a:xfrm>
                <a:off x="0" y="0"/>
                <a:ext cx="378304" cy="888881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79" name="Rectángulo redondeado"/>
              <p:cNvSpPr/>
              <p:nvPr/>
            </p:nvSpPr>
            <p:spPr>
              <a:xfrm rot="16200000">
                <a:off x="200124" y="117704"/>
                <a:ext cx="381552" cy="653472"/>
              </a:xfrm>
              <a:prstGeom prst="roundRect">
                <a:avLst>
                  <a:gd name="adj" fmla="val 36905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282" name="6mm"/>
          <p:cNvSpPr txBox="1"/>
          <p:nvPr/>
        </p:nvSpPr>
        <p:spPr>
          <a:xfrm>
            <a:off x="11576697" y="463591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283" name="6mm"/>
          <p:cNvSpPr txBox="1"/>
          <p:nvPr/>
        </p:nvSpPr>
        <p:spPr>
          <a:xfrm>
            <a:off x="15638786" y="455392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284" name="6mm"/>
          <p:cNvSpPr txBox="1"/>
          <p:nvPr/>
        </p:nvSpPr>
        <p:spPr>
          <a:xfrm>
            <a:off x="17194708" y="4238845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285" name="6mm"/>
          <p:cNvSpPr txBox="1"/>
          <p:nvPr/>
        </p:nvSpPr>
        <p:spPr>
          <a:xfrm>
            <a:off x="17194708" y="586096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286" name="6mm"/>
          <p:cNvSpPr txBox="1"/>
          <p:nvPr/>
        </p:nvSpPr>
        <p:spPr>
          <a:xfrm>
            <a:off x="18000974" y="7472457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287" name="6mm"/>
          <p:cNvSpPr txBox="1"/>
          <p:nvPr/>
        </p:nvSpPr>
        <p:spPr>
          <a:xfrm>
            <a:off x="16378398" y="937144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288" name="6mm"/>
          <p:cNvSpPr txBox="1"/>
          <p:nvPr/>
        </p:nvSpPr>
        <p:spPr>
          <a:xfrm>
            <a:off x="8573579" y="958802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289" name="SV3"/>
          <p:cNvSpPr/>
          <p:nvPr/>
        </p:nvSpPr>
        <p:spPr>
          <a:xfrm rot="16200000">
            <a:off x="11219743" y="8986292"/>
            <a:ext cx="1936556" cy="2186876"/>
          </a:xfrm>
          <a:prstGeom prst="rect">
            <a:avLst/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SV3</a:t>
            </a:r>
          </a:p>
        </p:txBody>
      </p:sp>
      <p:grpSp>
        <p:nvGrpSpPr>
          <p:cNvPr id="296" name="Grupo"/>
          <p:cNvGrpSpPr/>
          <p:nvPr/>
        </p:nvGrpSpPr>
        <p:grpSpPr>
          <a:xfrm rot="5400000">
            <a:off x="12986310" y="9255713"/>
            <a:ext cx="1068126" cy="772082"/>
            <a:chOff x="0" y="0"/>
            <a:chExt cx="1068125" cy="772081"/>
          </a:xfrm>
        </p:grpSpPr>
        <p:grpSp>
          <p:nvGrpSpPr>
            <p:cNvPr id="292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290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291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293" name="Rectángulo redondeado"/>
            <p:cNvSpPr/>
            <p:nvPr/>
          </p:nvSpPr>
          <p:spPr>
            <a:xfrm rot="10800000">
              <a:off x="663475" y="82840"/>
              <a:ext cx="378304" cy="640413"/>
            </a:xfrm>
            <a:prstGeom prst="roundRect">
              <a:avLst>
                <a:gd name="adj" fmla="val 3722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94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95" name="Rectángulo"/>
            <p:cNvSpPr/>
            <p:nvPr/>
          </p:nvSpPr>
          <p:spPr>
            <a:xfrm>
              <a:off x="637128" y="518081"/>
              <a:ext cx="430998" cy="254001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299" name="Grupo"/>
          <p:cNvGrpSpPr/>
          <p:nvPr/>
        </p:nvGrpSpPr>
        <p:grpSpPr>
          <a:xfrm rot="10800000">
            <a:off x="10404860" y="10213924"/>
            <a:ext cx="557625" cy="472719"/>
            <a:chOff x="0" y="0"/>
            <a:chExt cx="557624" cy="472717"/>
          </a:xfrm>
        </p:grpSpPr>
        <p:sp>
          <p:nvSpPr>
            <p:cNvPr id="297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298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300" name="Rectángulo redondeado"/>
          <p:cNvSpPr/>
          <p:nvPr/>
        </p:nvSpPr>
        <p:spPr>
          <a:xfrm rot="5400000">
            <a:off x="10625194" y="9483321"/>
            <a:ext cx="378304" cy="640413"/>
          </a:xfrm>
          <a:prstGeom prst="roundRect">
            <a:avLst>
              <a:gd name="adj" fmla="val 37222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01" name="Rectángulo redondeado"/>
          <p:cNvSpPr/>
          <p:nvPr/>
        </p:nvSpPr>
        <p:spPr>
          <a:xfrm>
            <a:off x="10499335" y="9953709"/>
            <a:ext cx="381552" cy="378304"/>
          </a:xfrm>
          <a:prstGeom prst="roundRect">
            <a:avLst>
              <a:gd name="adj" fmla="val 37222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02" name="Rectángulo"/>
          <p:cNvSpPr/>
          <p:nvPr/>
        </p:nvSpPr>
        <p:spPr>
          <a:xfrm rot="16200000">
            <a:off x="10840881" y="9676527"/>
            <a:ext cx="430998" cy="254001"/>
          </a:xfrm>
          <a:prstGeom prst="rect">
            <a:avLst/>
          </a:prstGeom>
          <a:solidFill>
            <a:schemeClr val="accent6">
              <a:satOff val="12785"/>
              <a:lumOff val="-235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303" name="8mm"/>
          <p:cNvSpPr txBox="1"/>
          <p:nvPr/>
        </p:nvSpPr>
        <p:spPr>
          <a:xfrm>
            <a:off x="4340173" y="2466309"/>
            <a:ext cx="96088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8mm</a:t>
            </a:r>
          </a:p>
        </p:txBody>
      </p:sp>
      <p:sp>
        <p:nvSpPr>
          <p:cNvPr id="355" name="Línea de conexión"/>
          <p:cNvSpPr/>
          <p:nvPr/>
        </p:nvSpPr>
        <p:spPr>
          <a:xfrm>
            <a:off x="4723904" y="1855734"/>
            <a:ext cx="989540" cy="1541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521" y="11870"/>
                  <a:pt x="14321" y="4670"/>
                  <a:pt x="0" y="0"/>
                </a:cubicBezTo>
              </a:path>
            </a:pathLst>
          </a:custGeom>
          <a:ln w="381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312" name="Grupo"/>
          <p:cNvGrpSpPr/>
          <p:nvPr/>
        </p:nvGrpSpPr>
        <p:grpSpPr>
          <a:xfrm>
            <a:off x="5140596" y="3088014"/>
            <a:ext cx="1146581" cy="1780601"/>
            <a:chOff x="0" y="0"/>
            <a:chExt cx="1146580" cy="1780599"/>
          </a:xfrm>
        </p:grpSpPr>
        <p:grpSp>
          <p:nvGrpSpPr>
            <p:cNvPr id="307" name="Grupo"/>
            <p:cNvGrpSpPr/>
            <p:nvPr/>
          </p:nvGrpSpPr>
          <p:grpSpPr>
            <a:xfrm flipH="1" rot="10800000">
              <a:off x="196095" y="1141077"/>
              <a:ext cx="754390" cy="639523"/>
              <a:chOff x="0" y="0"/>
              <a:chExt cx="754389" cy="639522"/>
            </a:xfrm>
          </p:grpSpPr>
          <p:sp>
            <p:nvSpPr>
              <p:cNvPr id="305" name="Triángulo"/>
              <p:cNvSpPr/>
              <p:nvPr/>
            </p:nvSpPr>
            <p:spPr>
              <a:xfrm rot="18900000">
                <a:off x="157810" y="99634"/>
                <a:ext cx="464170" cy="44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06" name="Rectángulo redondeado"/>
              <p:cNvSpPr/>
              <p:nvPr/>
            </p:nvSpPr>
            <p:spPr>
              <a:xfrm>
                <a:off x="0" y="211896"/>
                <a:ext cx="754390" cy="20126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310" name="Grupo"/>
            <p:cNvGrpSpPr/>
            <p:nvPr/>
          </p:nvGrpSpPr>
          <p:grpSpPr>
            <a:xfrm>
              <a:off x="196095" y="-1"/>
              <a:ext cx="754390" cy="639524"/>
              <a:chOff x="0" y="0"/>
              <a:chExt cx="754389" cy="639522"/>
            </a:xfrm>
          </p:grpSpPr>
          <p:sp>
            <p:nvSpPr>
              <p:cNvPr id="308" name="Triángulo"/>
              <p:cNvSpPr/>
              <p:nvPr/>
            </p:nvSpPr>
            <p:spPr>
              <a:xfrm rot="18900000">
                <a:off x="157810" y="99634"/>
                <a:ext cx="464170" cy="44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09" name="Rectángulo redondeado"/>
              <p:cNvSpPr/>
              <p:nvPr/>
            </p:nvSpPr>
            <p:spPr>
              <a:xfrm>
                <a:off x="0" y="211896"/>
                <a:ext cx="754390" cy="20126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311" name="Rectángulo redondeado"/>
            <p:cNvSpPr/>
            <p:nvPr/>
          </p:nvSpPr>
          <p:spPr>
            <a:xfrm>
              <a:off x="0" y="492097"/>
              <a:ext cx="1146581" cy="832613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315" name="Grupo"/>
          <p:cNvGrpSpPr/>
          <p:nvPr/>
        </p:nvGrpSpPr>
        <p:grpSpPr>
          <a:xfrm flipH="1" rot="10800000">
            <a:off x="8732989" y="11790400"/>
            <a:ext cx="557626" cy="472719"/>
            <a:chOff x="0" y="0"/>
            <a:chExt cx="557624" cy="472717"/>
          </a:xfrm>
        </p:grpSpPr>
        <p:sp>
          <p:nvSpPr>
            <p:cNvPr id="313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314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356" name="Línea de conexión"/>
          <p:cNvSpPr/>
          <p:nvPr/>
        </p:nvSpPr>
        <p:spPr>
          <a:xfrm>
            <a:off x="9298708" y="10529894"/>
            <a:ext cx="1383697" cy="94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8" fill="norm" stroke="1" extrusionOk="0">
                <a:moveTo>
                  <a:pt x="21600" y="0"/>
                </a:moveTo>
                <a:cubicBezTo>
                  <a:pt x="21169" y="14786"/>
                  <a:pt x="13969" y="21600"/>
                  <a:pt x="0" y="20442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319" name="Grupo"/>
          <p:cNvGrpSpPr/>
          <p:nvPr/>
        </p:nvGrpSpPr>
        <p:grpSpPr>
          <a:xfrm>
            <a:off x="10166177" y="11067675"/>
            <a:ext cx="364550" cy="342800"/>
            <a:chOff x="0" y="0"/>
            <a:chExt cx="364549" cy="342799"/>
          </a:xfrm>
        </p:grpSpPr>
        <p:sp>
          <p:nvSpPr>
            <p:cNvPr id="317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318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320" name="FR1"/>
          <p:cNvSpPr txBox="1"/>
          <p:nvPr/>
        </p:nvSpPr>
        <p:spPr>
          <a:xfrm>
            <a:off x="9554867" y="10578074"/>
            <a:ext cx="725044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FR1</a:t>
            </a:r>
          </a:p>
        </p:txBody>
      </p:sp>
      <p:sp>
        <p:nvSpPr>
          <p:cNvPr id="357" name="Línea de conexión"/>
          <p:cNvSpPr/>
          <p:nvPr/>
        </p:nvSpPr>
        <p:spPr>
          <a:xfrm>
            <a:off x="8039506" y="12106357"/>
            <a:ext cx="989276" cy="529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1600" fill="norm" stroke="1" extrusionOk="0">
                <a:moveTo>
                  <a:pt x="21400" y="0"/>
                </a:moveTo>
                <a:cubicBezTo>
                  <a:pt x="21600" y="9146"/>
                  <a:pt x="14467" y="16346"/>
                  <a:pt x="0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324" name="Grupo"/>
          <p:cNvGrpSpPr/>
          <p:nvPr/>
        </p:nvGrpSpPr>
        <p:grpSpPr>
          <a:xfrm>
            <a:off x="8668718" y="12187779"/>
            <a:ext cx="364551" cy="342800"/>
            <a:chOff x="0" y="0"/>
            <a:chExt cx="364549" cy="342799"/>
          </a:xfrm>
        </p:grpSpPr>
        <p:sp>
          <p:nvSpPr>
            <p:cNvPr id="322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323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325" name="FR2"/>
          <p:cNvSpPr txBox="1"/>
          <p:nvPr/>
        </p:nvSpPr>
        <p:spPr>
          <a:xfrm>
            <a:off x="8988208" y="12183847"/>
            <a:ext cx="78181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FR2</a:t>
            </a:r>
          </a:p>
        </p:txBody>
      </p:sp>
      <p:sp>
        <p:nvSpPr>
          <p:cNvPr id="358" name="Línea de conexión"/>
          <p:cNvSpPr/>
          <p:nvPr/>
        </p:nvSpPr>
        <p:spPr>
          <a:xfrm>
            <a:off x="9041261" y="9514121"/>
            <a:ext cx="1732080" cy="2968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3" fill="norm" stroke="1" extrusionOk="0">
                <a:moveTo>
                  <a:pt x="0" y="7404"/>
                </a:moveTo>
                <a:cubicBezTo>
                  <a:pt x="10262" y="-4937"/>
                  <a:pt x="17462" y="-1851"/>
                  <a:pt x="21600" y="16663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329" name="Grupo"/>
          <p:cNvGrpSpPr/>
          <p:nvPr/>
        </p:nvGrpSpPr>
        <p:grpSpPr>
          <a:xfrm rot="5400000">
            <a:off x="9349255" y="11233380"/>
            <a:ext cx="557626" cy="472718"/>
            <a:chOff x="0" y="0"/>
            <a:chExt cx="557624" cy="472717"/>
          </a:xfrm>
        </p:grpSpPr>
        <p:sp>
          <p:nvSpPr>
            <p:cNvPr id="327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328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332" name="Grupo"/>
          <p:cNvGrpSpPr/>
          <p:nvPr/>
        </p:nvGrpSpPr>
        <p:grpSpPr>
          <a:xfrm>
            <a:off x="8732989" y="10676360"/>
            <a:ext cx="557626" cy="472719"/>
            <a:chOff x="0" y="0"/>
            <a:chExt cx="557624" cy="472717"/>
          </a:xfrm>
        </p:grpSpPr>
        <p:sp>
          <p:nvSpPr>
            <p:cNvPr id="330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331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335" name="Grupo"/>
          <p:cNvGrpSpPr/>
          <p:nvPr/>
        </p:nvGrpSpPr>
        <p:grpSpPr>
          <a:xfrm>
            <a:off x="8822649" y="11025299"/>
            <a:ext cx="717636" cy="888881"/>
            <a:chOff x="0" y="0"/>
            <a:chExt cx="717635" cy="888880"/>
          </a:xfrm>
        </p:grpSpPr>
        <p:sp>
          <p:nvSpPr>
            <p:cNvPr id="333" name="Rectángulo redondeado"/>
            <p:cNvSpPr/>
            <p:nvPr/>
          </p:nvSpPr>
          <p:spPr>
            <a:xfrm>
              <a:off x="0" y="0"/>
              <a:ext cx="378304" cy="888881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334" name="Rectángulo redondeado"/>
            <p:cNvSpPr/>
            <p:nvPr/>
          </p:nvSpPr>
          <p:spPr>
            <a:xfrm rot="16200000">
              <a:off x="200124" y="117704"/>
              <a:ext cx="381552" cy="653472"/>
            </a:xfrm>
            <a:prstGeom prst="roundRect">
              <a:avLst>
                <a:gd name="adj" fmla="val 36905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343" name="Grupo"/>
          <p:cNvGrpSpPr/>
          <p:nvPr/>
        </p:nvGrpSpPr>
        <p:grpSpPr>
          <a:xfrm>
            <a:off x="3438248" y="12346478"/>
            <a:ext cx="736464" cy="1143704"/>
            <a:chOff x="0" y="0"/>
            <a:chExt cx="736463" cy="1143702"/>
          </a:xfrm>
        </p:grpSpPr>
        <p:grpSp>
          <p:nvGrpSpPr>
            <p:cNvPr id="338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336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37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341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339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40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342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359" name="Línea de conexión"/>
          <p:cNvSpPr/>
          <p:nvPr/>
        </p:nvSpPr>
        <p:spPr>
          <a:xfrm>
            <a:off x="3841183" y="11631960"/>
            <a:ext cx="4389425" cy="1041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3" fill="norm" stroke="1" extrusionOk="0">
                <a:moveTo>
                  <a:pt x="0" y="14401"/>
                </a:moveTo>
                <a:cubicBezTo>
                  <a:pt x="651" y="-5387"/>
                  <a:pt x="7851" y="-4783"/>
                  <a:pt x="21600" y="16213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irvita assemb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Airvita assembly</a:t>
            </a:r>
          </a:p>
        </p:txBody>
      </p:sp>
      <p:sp>
        <p:nvSpPr>
          <p:cNvPr id="362" name="Output stag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Output stage</a:t>
            </a:r>
          </a:p>
        </p:txBody>
      </p:sp>
      <p:sp>
        <p:nvSpPr>
          <p:cNvPr id="363" name="Rectángulo"/>
          <p:cNvSpPr/>
          <p:nvPr/>
        </p:nvSpPr>
        <p:spPr>
          <a:xfrm>
            <a:off x="2877914" y="3984716"/>
            <a:ext cx="17336173" cy="896844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371" name="Grupo"/>
          <p:cNvGrpSpPr/>
          <p:nvPr/>
        </p:nvGrpSpPr>
        <p:grpSpPr>
          <a:xfrm>
            <a:off x="6213228" y="12346478"/>
            <a:ext cx="736464" cy="1143704"/>
            <a:chOff x="0" y="0"/>
            <a:chExt cx="736463" cy="1143702"/>
          </a:xfrm>
        </p:grpSpPr>
        <p:grpSp>
          <p:nvGrpSpPr>
            <p:cNvPr id="366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364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65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369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367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68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370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379" name="Grupo"/>
          <p:cNvGrpSpPr/>
          <p:nvPr/>
        </p:nvGrpSpPr>
        <p:grpSpPr>
          <a:xfrm>
            <a:off x="10446113" y="12346478"/>
            <a:ext cx="736464" cy="1143704"/>
            <a:chOff x="0" y="0"/>
            <a:chExt cx="736463" cy="1143702"/>
          </a:xfrm>
        </p:grpSpPr>
        <p:grpSp>
          <p:nvGrpSpPr>
            <p:cNvPr id="374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372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73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377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375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76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378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594" name="Línea de conexión"/>
          <p:cNvSpPr/>
          <p:nvPr/>
        </p:nvSpPr>
        <p:spPr>
          <a:xfrm>
            <a:off x="5620393" y="4656862"/>
            <a:ext cx="989278" cy="119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6" h="20052" fill="norm" stroke="1" extrusionOk="0">
                <a:moveTo>
                  <a:pt x="20696" y="19747"/>
                </a:moveTo>
                <a:cubicBezTo>
                  <a:pt x="5963" y="21600"/>
                  <a:pt x="-904" y="15018"/>
                  <a:pt x="95" y="0"/>
                </a:cubicBezTo>
              </a:path>
            </a:pathLst>
          </a:custGeom>
          <a:ln w="381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95" name="Línea de conexión"/>
          <p:cNvSpPr/>
          <p:nvPr/>
        </p:nvSpPr>
        <p:spPr>
          <a:xfrm>
            <a:off x="6510765" y="5277124"/>
            <a:ext cx="1862859" cy="829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8" h="16858" fill="norm" stroke="1" extrusionOk="0">
                <a:moveTo>
                  <a:pt x="0" y="10687"/>
                </a:moveTo>
                <a:cubicBezTo>
                  <a:pt x="14745" y="21600"/>
                  <a:pt x="21600" y="18038"/>
                  <a:pt x="20566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382" name="8mm"/>
          <p:cNvSpPr txBox="1"/>
          <p:nvPr/>
        </p:nvSpPr>
        <p:spPr>
          <a:xfrm>
            <a:off x="5856048" y="4718841"/>
            <a:ext cx="96088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8mm</a:t>
            </a:r>
          </a:p>
        </p:txBody>
      </p:sp>
      <p:sp>
        <p:nvSpPr>
          <p:cNvPr id="383" name="6mm"/>
          <p:cNvSpPr txBox="1"/>
          <p:nvPr/>
        </p:nvSpPr>
        <p:spPr>
          <a:xfrm>
            <a:off x="7294292" y="550887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596" name="Línea de conexión"/>
          <p:cNvSpPr/>
          <p:nvPr/>
        </p:nvSpPr>
        <p:spPr>
          <a:xfrm>
            <a:off x="11958375" y="4960857"/>
            <a:ext cx="646713" cy="77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10" h="21600" fill="norm" stroke="1" extrusionOk="0">
                <a:moveTo>
                  <a:pt x="605" y="21600"/>
                </a:moveTo>
                <a:cubicBezTo>
                  <a:pt x="-2090" y="8006"/>
                  <a:pt x="4212" y="806"/>
                  <a:pt x="1951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389" name="Grupo"/>
          <p:cNvGrpSpPr/>
          <p:nvPr/>
        </p:nvGrpSpPr>
        <p:grpSpPr>
          <a:xfrm>
            <a:off x="5744469" y="6545328"/>
            <a:ext cx="10990255" cy="2651491"/>
            <a:chOff x="0" y="0"/>
            <a:chExt cx="10990253" cy="2651490"/>
          </a:xfrm>
        </p:grpSpPr>
        <p:sp>
          <p:nvSpPr>
            <p:cNvPr id="385" name="Rectángulo"/>
            <p:cNvSpPr/>
            <p:nvPr/>
          </p:nvSpPr>
          <p:spPr>
            <a:xfrm>
              <a:off x="0" y="0"/>
              <a:ext cx="10990254" cy="265149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386" name="12V Battery"/>
            <p:cNvSpPr/>
            <p:nvPr/>
          </p:nvSpPr>
          <p:spPr>
            <a:xfrm>
              <a:off x="127000" y="540677"/>
              <a:ext cx="10598664" cy="150174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12V Battery</a:t>
              </a:r>
            </a:p>
          </p:txBody>
        </p:sp>
        <p:sp>
          <p:nvSpPr>
            <p:cNvPr id="387" name="+"/>
            <p:cNvSpPr/>
            <p:nvPr/>
          </p:nvSpPr>
          <p:spPr>
            <a:xfrm>
              <a:off x="322303" y="1059744"/>
              <a:ext cx="539435" cy="46361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88" name="-"/>
            <p:cNvSpPr/>
            <p:nvPr/>
          </p:nvSpPr>
          <p:spPr>
            <a:xfrm>
              <a:off x="9973343" y="1059744"/>
              <a:ext cx="539435" cy="46361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597" name="Línea de conexión"/>
          <p:cNvSpPr/>
          <p:nvPr/>
        </p:nvSpPr>
        <p:spPr>
          <a:xfrm>
            <a:off x="13933124" y="6214583"/>
            <a:ext cx="1442231" cy="369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0" fill="norm" stroke="1" extrusionOk="0">
                <a:moveTo>
                  <a:pt x="0" y="2221"/>
                </a:moveTo>
                <a:cubicBezTo>
                  <a:pt x="2666" y="21600"/>
                  <a:pt x="9866" y="20860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598" name="Línea de conexión"/>
          <p:cNvSpPr/>
          <p:nvPr/>
        </p:nvSpPr>
        <p:spPr>
          <a:xfrm>
            <a:off x="15205796" y="4262708"/>
            <a:ext cx="3642862" cy="74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131" y="17298"/>
                  <a:pt x="12331" y="10098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417" name="Grupo"/>
          <p:cNvGrpSpPr/>
          <p:nvPr/>
        </p:nvGrpSpPr>
        <p:grpSpPr>
          <a:xfrm>
            <a:off x="12473722" y="3952966"/>
            <a:ext cx="2863694" cy="2443494"/>
            <a:chOff x="0" y="0"/>
            <a:chExt cx="2863692" cy="2443493"/>
          </a:xfrm>
        </p:grpSpPr>
        <p:grpSp>
          <p:nvGrpSpPr>
            <p:cNvPr id="397" name="Grupo"/>
            <p:cNvGrpSpPr/>
            <p:nvPr/>
          </p:nvGrpSpPr>
          <p:grpSpPr>
            <a:xfrm>
              <a:off x="-1" y="767294"/>
              <a:ext cx="656903" cy="467944"/>
              <a:chOff x="0" y="0"/>
              <a:chExt cx="656901" cy="467942"/>
            </a:xfrm>
          </p:grpSpPr>
          <p:grpSp>
            <p:nvGrpSpPr>
              <p:cNvPr id="394" name="Grupo"/>
              <p:cNvGrpSpPr/>
              <p:nvPr/>
            </p:nvGrpSpPr>
            <p:grpSpPr>
              <a:xfrm rot="16200000">
                <a:off x="-35626" y="35625"/>
                <a:ext cx="467943" cy="396692"/>
                <a:chOff x="0" y="0"/>
                <a:chExt cx="467942" cy="396691"/>
              </a:xfrm>
            </p:grpSpPr>
            <p:sp>
              <p:nvSpPr>
                <p:cNvPr id="392" name="Triángulo"/>
                <p:cNvSpPr/>
                <p:nvPr/>
              </p:nvSpPr>
              <p:spPr>
                <a:xfrm rot="18900000">
                  <a:off x="97888" y="61802"/>
                  <a:ext cx="287922" cy="273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393" name="Rectángulo redondeado"/>
                <p:cNvSpPr/>
                <p:nvPr/>
              </p:nvSpPr>
              <p:spPr>
                <a:xfrm>
                  <a:off x="0" y="131437"/>
                  <a:ext cx="467943" cy="1248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395" name="Rectángulo redondeado"/>
              <p:cNvSpPr/>
              <p:nvPr/>
            </p:nvSpPr>
            <p:spPr>
              <a:xfrm rot="5400000">
                <a:off x="270647" y="75240"/>
                <a:ext cx="320188" cy="317462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396" name="Rectángulo"/>
              <p:cNvSpPr/>
              <p:nvPr/>
            </p:nvSpPr>
            <p:spPr>
              <a:xfrm>
                <a:off x="494146" y="39367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03" name="Grupo"/>
            <p:cNvGrpSpPr/>
            <p:nvPr/>
          </p:nvGrpSpPr>
          <p:grpSpPr>
            <a:xfrm flipH="1">
              <a:off x="2206791" y="815327"/>
              <a:ext cx="656902" cy="467943"/>
              <a:chOff x="0" y="0"/>
              <a:chExt cx="656901" cy="467942"/>
            </a:xfrm>
          </p:grpSpPr>
          <p:grpSp>
            <p:nvGrpSpPr>
              <p:cNvPr id="400" name="Grupo"/>
              <p:cNvGrpSpPr/>
              <p:nvPr/>
            </p:nvGrpSpPr>
            <p:grpSpPr>
              <a:xfrm rot="16200000">
                <a:off x="-35626" y="35625"/>
                <a:ext cx="467943" cy="396692"/>
                <a:chOff x="0" y="0"/>
                <a:chExt cx="467942" cy="396691"/>
              </a:xfrm>
            </p:grpSpPr>
            <p:sp>
              <p:nvSpPr>
                <p:cNvPr id="398" name="Triángulo"/>
                <p:cNvSpPr/>
                <p:nvPr/>
              </p:nvSpPr>
              <p:spPr>
                <a:xfrm rot="18900000">
                  <a:off x="97888" y="61802"/>
                  <a:ext cx="287922" cy="273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399" name="Rectángulo redondeado"/>
                <p:cNvSpPr/>
                <p:nvPr/>
              </p:nvSpPr>
              <p:spPr>
                <a:xfrm>
                  <a:off x="0" y="131437"/>
                  <a:ext cx="467943" cy="1248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401" name="Rectángulo redondeado"/>
              <p:cNvSpPr/>
              <p:nvPr/>
            </p:nvSpPr>
            <p:spPr>
              <a:xfrm rot="5400000">
                <a:off x="270647" y="75240"/>
                <a:ext cx="320188" cy="317462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02" name="Rectángulo"/>
              <p:cNvSpPr/>
              <p:nvPr/>
            </p:nvSpPr>
            <p:spPr>
              <a:xfrm>
                <a:off x="494146" y="39367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06" name="Grupo"/>
            <p:cNvGrpSpPr/>
            <p:nvPr/>
          </p:nvGrpSpPr>
          <p:grpSpPr>
            <a:xfrm flipH="1" rot="16200000">
              <a:off x="1290381" y="-45831"/>
              <a:ext cx="297549" cy="389210"/>
              <a:chOff x="0" y="0"/>
              <a:chExt cx="297547" cy="389208"/>
            </a:xfrm>
          </p:grpSpPr>
          <p:sp>
            <p:nvSpPr>
              <p:cNvPr id="404" name="Rectángulo redondeado"/>
              <p:cNvSpPr/>
              <p:nvPr/>
            </p:nvSpPr>
            <p:spPr>
              <a:xfrm rot="5400000">
                <a:off x="-45035" y="79545"/>
                <a:ext cx="320188" cy="230118"/>
              </a:xfrm>
              <a:prstGeom prst="roundRect">
                <a:avLst>
                  <a:gd name="adj" fmla="val 50000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05" name="Rectángulo"/>
              <p:cNvSpPr/>
              <p:nvPr/>
            </p:nvSpPr>
            <p:spPr>
              <a:xfrm>
                <a:off x="134792" y="0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16" name="Grupo"/>
            <p:cNvGrpSpPr/>
            <p:nvPr/>
          </p:nvGrpSpPr>
          <p:grpSpPr>
            <a:xfrm>
              <a:off x="603715" y="245614"/>
              <a:ext cx="1670879" cy="2197880"/>
              <a:chOff x="0" y="0"/>
              <a:chExt cx="1670878" cy="2197878"/>
            </a:xfrm>
          </p:grpSpPr>
          <p:grpSp>
            <p:nvGrpSpPr>
              <p:cNvPr id="409" name="Grupo"/>
              <p:cNvGrpSpPr/>
              <p:nvPr/>
            </p:nvGrpSpPr>
            <p:grpSpPr>
              <a:xfrm>
                <a:off x="0" y="0"/>
                <a:ext cx="1670879" cy="1607369"/>
                <a:chOff x="0" y="0"/>
                <a:chExt cx="1670878" cy="1607368"/>
              </a:xfrm>
            </p:grpSpPr>
            <p:sp>
              <p:nvSpPr>
                <p:cNvPr id="407" name="PR"/>
                <p:cNvSpPr/>
                <p:nvPr/>
              </p:nvSpPr>
              <p:spPr>
                <a:xfrm>
                  <a:off x="0" y="0"/>
                  <a:ext cx="1670879" cy="1607369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/>
                  <a:r>
                    <a:t>PR</a:t>
                  </a:r>
                </a:p>
              </p:txBody>
            </p:sp>
            <p:sp>
              <p:nvSpPr>
                <p:cNvPr id="408" name="Círculo"/>
                <p:cNvSpPr/>
                <p:nvPr/>
              </p:nvSpPr>
              <p:spPr>
                <a:xfrm>
                  <a:off x="302565" y="270810"/>
                  <a:ext cx="1065749" cy="1065749"/>
                </a:xfrm>
                <a:prstGeom prst="ellipse">
                  <a:avLst/>
                </a:prstGeom>
                <a:solidFill>
                  <a:schemeClr val="accent4">
                    <a:alpha val="4694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415" name="Grupo"/>
              <p:cNvGrpSpPr/>
              <p:nvPr/>
            </p:nvGrpSpPr>
            <p:grpSpPr>
              <a:xfrm flipH="1" rot="5400000">
                <a:off x="506988" y="1635456"/>
                <a:ext cx="656903" cy="467944"/>
                <a:chOff x="0" y="0"/>
                <a:chExt cx="656901" cy="467942"/>
              </a:xfrm>
            </p:grpSpPr>
            <p:grpSp>
              <p:nvGrpSpPr>
                <p:cNvPr id="412" name="Grupo"/>
                <p:cNvGrpSpPr/>
                <p:nvPr/>
              </p:nvGrpSpPr>
              <p:grpSpPr>
                <a:xfrm rot="16200000">
                  <a:off x="-35626" y="35625"/>
                  <a:ext cx="467943" cy="396692"/>
                  <a:chOff x="0" y="0"/>
                  <a:chExt cx="467942" cy="396691"/>
                </a:xfrm>
              </p:grpSpPr>
              <p:sp>
                <p:nvSpPr>
                  <p:cNvPr id="410" name="Triángulo"/>
                  <p:cNvSpPr/>
                  <p:nvPr/>
                </p:nvSpPr>
                <p:spPr>
                  <a:xfrm rot="18900000">
                    <a:off x="97888" y="61802"/>
                    <a:ext cx="287922" cy="2730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411" name="Rectángulo redondeado"/>
                  <p:cNvSpPr/>
                  <p:nvPr/>
                </p:nvSpPr>
                <p:spPr>
                  <a:xfrm>
                    <a:off x="0" y="131437"/>
                    <a:ext cx="467943" cy="12484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  <p:sp>
              <p:nvSpPr>
                <p:cNvPr id="413" name="Rectángulo redondeado"/>
                <p:cNvSpPr/>
                <p:nvPr/>
              </p:nvSpPr>
              <p:spPr>
                <a:xfrm rot="5400000">
                  <a:off x="270647" y="75240"/>
                  <a:ext cx="320188" cy="317462"/>
                </a:xfrm>
                <a:prstGeom prst="roundRect">
                  <a:avLst>
                    <a:gd name="adj" fmla="val 37222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414" name="Rectángulo"/>
                <p:cNvSpPr/>
                <p:nvPr/>
              </p:nvSpPr>
              <p:spPr>
                <a:xfrm>
                  <a:off x="494146" y="39367"/>
                  <a:ext cx="162756" cy="389209"/>
                </a:xfrm>
                <a:prstGeom prst="rect">
                  <a:avLst/>
                </a:prstGeom>
                <a:solidFill>
                  <a:schemeClr val="accent6">
                    <a:satOff val="12785"/>
                    <a:lumOff val="-2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</p:grpSp>
      </p:grpSp>
      <p:sp>
        <p:nvSpPr>
          <p:cNvPr id="599" name="Línea de conexión"/>
          <p:cNvSpPr/>
          <p:nvPr/>
        </p:nvSpPr>
        <p:spPr>
          <a:xfrm>
            <a:off x="11194828" y="5342300"/>
            <a:ext cx="778641" cy="684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9" fill="norm" stroke="1" extrusionOk="0">
                <a:moveTo>
                  <a:pt x="0" y="0"/>
                </a:moveTo>
                <a:cubicBezTo>
                  <a:pt x="6001" y="18966"/>
                  <a:pt x="13201" y="21600"/>
                  <a:pt x="21600" y="7901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434" name="Grupo"/>
          <p:cNvGrpSpPr/>
          <p:nvPr/>
        </p:nvGrpSpPr>
        <p:grpSpPr>
          <a:xfrm>
            <a:off x="8116725" y="4115433"/>
            <a:ext cx="3335024" cy="2186876"/>
            <a:chOff x="0" y="0"/>
            <a:chExt cx="3335023" cy="2186874"/>
          </a:xfrm>
        </p:grpSpPr>
        <p:sp>
          <p:nvSpPr>
            <p:cNvPr id="419" name="SV1"/>
            <p:cNvSpPr/>
            <p:nvPr/>
          </p:nvSpPr>
          <p:spPr>
            <a:xfrm>
              <a:off x="693718" y="0"/>
              <a:ext cx="1936556" cy="2186875"/>
            </a:xfrm>
            <a:prstGeom prst="rect">
              <a:avLst/>
            </a:prstGeom>
            <a:solidFill>
              <a:schemeClr val="accent2">
                <a:hueOff val="240640"/>
                <a:satOff val="2542"/>
                <a:lumOff val="-1319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SV1</a:t>
              </a:r>
            </a:p>
          </p:txBody>
        </p:sp>
        <p:grpSp>
          <p:nvGrpSpPr>
            <p:cNvPr id="426" name="Grupo"/>
            <p:cNvGrpSpPr/>
            <p:nvPr/>
          </p:nvGrpSpPr>
          <p:grpSpPr>
            <a:xfrm rot="16200000">
              <a:off x="-148023" y="492850"/>
              <a:ext cx="1068127" cy="772082"/>
              <a:chOff x="0" y="0"/>
              <a:chExt cx="1068125" cy="772081"/>
            </a:xfrm>
          </p:grpSpPr>
          <p:grpSp>
            <p:nvGrpSpPr>
              <p:cNvPr id="422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420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421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423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24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25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33" name="Grupo"/>
            <p:cNvGrpSpPr/>
            <p:nvPr/>
          </p:nvGrpSpPr>
          <p:grpSpPr>
            <a:xfrm flipH="1" rot="5400000">
              <a:off x="2414920" y="492850"/>
              <a:ext cx="1068126" cy="772082"/>
              <a:chOff x="0" y="0"/>
              <a:chExt cx="1068125" cy="772081"/>
            </a:xfrm>
          </p:grpSpPr>
          <p:grpSp>
            <p:nvGrpSpPr>
              <p:cNvPr id="429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427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428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430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31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32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435" name="SV2 High flow"/>
          <p:cNvSpPr/>
          <p:nvPr/>
        </p:nvSpPr>
        <p:spPr>
          <a:xfrm>
            <a:off x="18072992" y="4547764"/>
            <a:ext cx="1936556" cy="2186875"/>
          </a:xfrm>
          <a:prstGeom prst="rect">
            <a:avLst/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SV2</a:t>
            </a:r>
            <a:br/>
            <a:r>
              <a:t>High flow</a:t>
            </a:r>
          </a:p>
        </p:txBody>
      </p:sp>
      <p:grpSp>
        <p:nvGrpSpPr>
          <p:cNvPr id="438" name="Grupo"/>
          <p:cNvGrpSpPr/>
          <p:nvPr/>
        </p:nvGrpSpPr>
        <p:grpSpPr>
          <a:xfrm rot="16200000">
            <a:off x="18649438" y="4008550"/>
            <a:ext cx="557626" cy="472718"/>
            <a:chOff x="0" y="0"/>
            <a:chExt cx="557624" cy="472717"/>
          </a:xfrm>
        </p:grpSpPr>
        <p:sp>
          <p:nvSpPr>
            <p:cNvPr id="436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437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439" name="Rectángulo redondeado"/>
          <p:cNvSpPr/>
          <p:nvPr/>
        </p:nvSpPr>
        <p:spPr>
          <a:xfrm rot="10800000">
            <a:off x="19355367" y="4048937"/>
            <a:ext cx="378304" cy="640413"/>
          </a:xfrm>
          <a:prstGeom prst="roundRect">
            <a:avLst>
              <a:gd name="adj" fmla="val 37222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40" name="Rectángulo redondeado"/>
          <p:cNvSpPr/>
          <p:nvPr/>
        </p:nvSpPr>
        <p:spPr>
          <a:xfrm rot="5400000">
            <a:off x="19014409" y="4055757"/>
            <a:ext cx="381553" cy="378304"/>
          </a:xfrm>
          <a:prstGeom prst="roundRect">
            <a:avLst>
              <a:gd name="adj" fmla="val 37222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41" name="Rectángulo"/>
          <p:cNvSpPr/>
          <p:nvPr/>
        </p:nvSpPr>
        <p:spPr>
          <a:xfrm>
            <a:off x="19329020" y="4484177"/>
            <a:ext cx="430997" cy="254001"/>
          </a:xfrm>
          <a:prstGeom prst="rect">
            <a:avLst/>
          </a:prstGeom>
          <a:solidFill>
            <a:schemeClr val="accent6">
              <a:satOff val="12785"/>
              <a:lumOff val="-235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600" name="Línea de conexión"/>
          <p:cNvSpPr/>
          <p:nvPr/>
        </p:nvSpPr>
        <p:spPr>
          <a:xfrm>
            <a:off x="18094825" y="7335560"/>
            <a:ext cx="780409" cy="26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01" fill="norm" stroke="1" extrusionOk="0">
                <a:moveTo>
                  <a:pt x="0" y="0"/>
                </a:moveTo>
                <a:cubicBezTo>
                  <a:pt x="4716" y="14613"/>
                  <a:pt x="11916" y="21600"/>
                  <a:pt x="21600" y="20961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01" name="Línea de conexión"/>
          <p:cNvSpPr/>
          <p:nvPr/>
        </p:nvSpPr>
        <p:spPr>
          <a:xfrm>
            <a:off x="15292154" y="6189786"/>
            <a:ext cx="1959576" cy="52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72" fill="norm" stroke="1" extrusionOk="0">
                <a:moveTo>
                  <a:pt x="21600" y="18472"/>
                </a:moveTo>
                <a:cubicBezTo>
                  <a:pt x="9125" y="2481"/>
                  <a:pt x="1925" y="-3128"/>
                  <a:pt x="0" y="1646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02" name="Línea de conexión"/>
          <p:cNvSpPr/>
          <p:nvPr/>
        </p:nvSpPr>
        <p:spPr>
          <a:xfrm>
            <a:off x="13611355" y="8760913"/>
            <a:ext cx="1710323" cy="1141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70" fill="norm" stroke="1" extrusionOk="0">
                <a:moveTo>
                  <a:pt x="0" y="7356"/>
                </a:moveTo>
                <a:cubicBezTo>
                  <a:pt x="3457" y="-4930"/>
                  <a:pt x="10657" y="-1825"/>
                  <a:pt x="21600" y="1667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03" name="Línea de conexión"/>
          <p:cNvSpPr/>
          <p:nvPr/>
        </p:nvSpPr>
        <p:spPr>
          <a:xfrm>
            <a:off x="15250608" y="7521699"/>
            <a:ext cx="2088655" cy="2439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44" fill="norm" stroke="1" extrusionOk="0">
                <a:moveTo>
                  <a:pt x="0" y="18253"/>
                </a:moveTo>
                <a:cubicBezTo>
                  <a:pt x="5800" y="21600"/>
                  <a:pt x="13000" y="15516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458" name="Grupo"/>
          <p:cNvGrpSpPr/>
          <p:nvPr/>
        </p:nvGrpSpPr>
        <p:grpSpPr>
          <a:xfrm>
            <a:off x="16898196" y="6350478"/>
            <a:ext cx="1619637" cy="1541805"/>
            <a:chOff x="0" y="0"/>
            <a:chExt cx="1619635" cy="1541803"/>
          </a:xfrm>
        </p:grpSpPr>
        <p:grpSp>
          <p:nvGrpSpPr>
            <p:cNvPr id="448" name="Grupo"/>
            <p:cNvGrpSpPr/>
            <p:nvPr/>
          </p:nvGrpSpPr>
          <p:grpSpPr>
            <a:xfrm rot="12900000">
              <a:off x="177529" y="951910"/>
              <a:ext cx="557626" cy="472719"/>
              <a:chOff x="0" y="0"/>
              <a:chExt cx="557624" cy="472717"/>
            </a:xfrm>
          </p:grpSpPr>
          <p:sp>
            <p:nvSpPr>
              <p:cNvPr id="446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47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51" name="Grupo"/>
            <p:cNvGrpSpPr/>
            <p:nvPr/>
          </p:nvGrpSpPr>
          <p:grpSpPr>
            <a:xfrm flipH="1" rot="18300000">
              <a:off x="74721" y="127600"/>
              <a:ext cx="557626" cy="472719"/>
              <a:chOff x="0" y="0"/>
              <a:chExt cx="557624" cy="472717"/>
            </a:xfrm>
          </p:grpSpPr>
          <p:sp>
            <p:nvSpPr>
              <p:cNvPr id="449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50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54" name="Grupo"/>
            <p:cNvGrpSpPr/>
            <p:nvPr/>
          </p:nvGrpSpPr>
          <p:grpSpPr>
            <a:xfrm rot="7500000">
              <a:off x="987289" y="766587"/>
              <a:ext cx="557625" cy="472719"/>
              <a:chOff x="0" y="0"/>
              <a:chExt cx="557624" cy="472717"/>
            </a:xfrm>
          </p:grpSpPr>
          <p:sp>
            <p:nvSpPr>
              <p:cNvPr id="452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53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57" name="Grupo"/>
            <p:cNvGrpSpPr/>
            <p:nvPr/>
          </p:nvGrpSpPr>
          <p:grpSpPr>
            <a:xfrm rot="7500000">
              <a:off x="353684" y="377994"/>
              <a:ext cx="717636" cy="888881"/>
              <a:chOff x="0" y="0"/>
              <a:chExt cx="717635" cy="888880"/>
            </a:xfrm>
          </p:grpSpPr>
          <p:sp>
            <p:nvSpPr>
              <p:cNvPr id="455" name="Rectángulo redondeado"/>
              <p:cNvSpPr/>
              <p:nvPr/>
            </p:nvSpPr>
            <p:spPr>
              <a:xfrm>
                <a:off x="0" y="0"/>
                <a:ext cx="378304" cy="888881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56" name="Rectángulo redondeado"/>
              <p:cNvSpPr/>
              <p:nvPr/>
            </p:nvSpPr>
            <p:spPr>
              <a:xfrm rot="16200000">
                <a:off x="200124" y="117704"/>
                <a:ext cx="381552" cy="653472"/>
              </a:xfrm>
              <a:prstGeom prst="roundRect">
                <a:avLst>
                  <a:gd name="adj" fmla="val 36905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459" name="6mm"/>
          <p:cNvSpPr txBox="1"/>
          <p:nvPr/>
        </p:nvSpPr>
        <p:spPr>
          <a:xfrm>
            <a:off x="11576697" y="463591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460" name="6mm"/>
          <p:cNvSpPr txBox="1"/>
          <p:nvPr/>
        </p:nvSpPr>
        <p:spPr>
          <a:xfrm>
            <a:off x="15638786" y="455392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461" name="6mm"/>
          <p:cNvSpPr txBox="1"/>
          <p:nvPr/>
        </p:nvSpPr>
        <p:spPr>
          <a:xfrm>
            <a:off x="17194708" y="4238845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462" name="6mm"/>
          <p:cNvSpPr txBox="1"/>
          <p:nvPr/>
        </p:nvSpPr>
        <p:spPr>
          <a:xfrm>
            <a:off x="17194708" y="586096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463" name="6mm"/>
          <p:cNvSpPr txBox="1"/>
          <p:nvPr/>
        </p:nvSpPr>
        <p:spPr>
          <a:xfrm>
            <a:off x="18000974" y="7472457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464" name="6mm"/>
          <p:cNvSpPr txBox="1"/>
          <p:nvPr/>
        </p:nvSpPr>
        <p:spPr>
          <a:xfrm>
            <a:off x="16378398" y="937144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465" name="6mm"/>
          <p:cNvSpPr txBox="1"/>
          <p:nvPr/>
        </p:nvSpPr>
        <p:spPr>
          <a:xfrm>
            <a:off x="8573579" y="958802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466" name="SV3"/>
          <p:cNvSpPr/>
          <p:nvPr/>
        </p:nvSpPr>
        <p:spPr>
          <a:xfrm rot="16200000">
            <a:off x="11219743" y="8986292"/>
            <a:ext cx="1936556" cy="2186876"/>
          </a:xfrm>
          <a:prstGeom prst="rect">
            <a:avLst/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SV3</a:t>
            </a:r>
          </a:p>
        </p:txBody>
      </p:sp>
      <p:grpSp>
        <p:nvGrpSpPr>
          <p:cNvPr id="473" name="Grupo"/>
          <p:cNvGrpSpPr/>
          <p:nvPr/>
        </p:nvGrpSpPr>
        <p:grpSpPr>
          <a:xfrm rot="5400000">
            <a:off x="12986310" y="9255713"/>
            <a:ext cx="1068126" cy="772082"/>
            <a:chOff x="0" y="0"/>
            <a:chExt cx="1068125" cy="772081"/>
          </a:xfrm>
        </p:grpSpPr>
        <p:grpSp>
          <p:nvGrpSpPr>
            <p:cNvPr id="469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467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68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470" name="Rectángulo redondeado"/>
            <p:cNvSpPr/>
            <p:nvPr/>
          </p:nvSpPr>
          <p:spPr>
            <a:xfrm rot="10800000">
              <a:off x="663475" y="82840"/>
              <a:ext cx="378304" cy="640413"/>
            </a:xfrm>
            <a:prstGeom prst="roundRect">
              <a:avLst>
                <a:gd name="adj" fmla="val 3722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471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472" name="Rectángulo"/>
            <p:cNvSpPr/>
            <p:nvPr/>
          </p:nvSpPr>
          <p:spPr>
            <a:xfrm>
              <a:off x="637128" y="518081"/>
              <a:ext cx="430998" cy="254001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476" name="Grupo"/>
          <p:cNvGrpSpPr/>
          <p:nvPr/>
        </p:nvGrpSpPr>
        <p:grpSpPr>
          <a:xfrm rot="10800000">
            <a:off x="10404860" y="10213924"/>
            <a:ext cx="557625" cy="472719"/>
            <a:chOff x="0" y="0"/>
            <a:chExt cx="557624" cy="472717"/>
          </a:xfrm>
        </p:grpSpPr>
        <p:sp>
          <p:nvSpPr>
            <p:cNvPr id="474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475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477" name="Rectángulo redondeado"/>
          <p:cNvSpPr/>
          <p:nvPr/>
        </p:nvSpPr>
        <p:spPr>
          <a:xfrm rot="5400000">
            <a:off x="10625194" y="9483321"/>
            <a:ext cx="378304" cy="640413"/>
          </a:xfrm>
          <a:prstGeom prst="roundRect">
            <a:avLst>
              <a:gd name="adj" fmla="val 37222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78" name="Rectángulo redondeado"/>
          <p:cNvSpPr/>
          <p:nvPr/>
        </p:nvSpPr>
        <p:spPr>
          <a:xfrm>
            <a:off x="10499335" y="9953709"/>
            <a:ext cx="381552" cy="378304"/>
          </a:xfrm>
          <a:prstGeom prst="roundRect">
            <a:avLst>
              <a:gd name="adj" fmla="val 37222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79" name="Rectángulo"/>
          <p:cNvSpPr/>
          <p:nvPr/>
        </p:nvSpPr>
        <p:spPr>
          <a:xfrm rot="16200000">
            <a:off x="10840881" y="9676527"/>
            <a:ext cx="430998" cy="254001"/>
          </a:xfrm>
          <a:prstGeom prst="rect">
            <a:avLst/>
          </a:prstGeom>
          <a:solidFill>
            <a:schemeClr val="accent6">
              <a:satOff val="12785"/>
              <a:lumOff val="-235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480" name="8mm"/>
          <p:cNvSpPr txBox="1"/>
          <p:nvPr/>
        </p:nvSpPr>
        <p:spPr>
          <a:xfrm>
            <a:off x="4340173" y="2466309"/>
            <a:ext cx="96088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8mm</a:t>
            </a:r>
          </a:p>
        </p:txBody>
      </p:sp>
      <p:sp>
        <p:nvSpPr>
          <p:cNvPr id="604" name="Línea de conexión"/>
          <p:cNvSpPr/>
          <p:nvPr/>
        </p:nvSpPr>
        <p:spPr>
          <a:xfrm>
            <a:off x="4723904" y="1855734"/>
            <a:ext cx="989540" cy="1541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521" y="11870"/>
                  <a:pt x="14321" y="4670"/>
                  <a:pt x="0" y="0"/>
                </a:cubicBezTo>
              </a:path>
            </a:pathLst>
          </a:custGeom>
          <a:ln w="381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489" name="Grupo"/>
          <p:cNvGrpSpPr/>
          <p:nvPr/>
        </p:nvGrpSpPr>
        <p:grpSpPr>
          <a:xfrm>
            <a:off x="5140596" y="3088014"/>
            <a:ext cx="1146581" cy="1780601"/>
            <a:chOff x="0" y="0"/>
            <a:chExt cx="1146580" cy="1780599"/>
          </a:xfrm>
        </p:grpSpPr>
        <p:grpSp>
          <p:nvGrpSpPr>
            <p:cNvPr id="484" name="Grupo"/>
            <p:cNvGrpSpPr/>
            <p:nvPr/>
          </p:nvGrpSpPr>
          <p:grpSpPr>
            <a:xfrm flipH="1" rot="10800000">
              <a:off x="196095" y="1141077"/>
              <a:ext cx="754390" cy="639523"/>
              <a:chOff x="0" y="0"/>
              <a:chExt cx="754389" cy="639522"/>
            </a:xfrm>
          </p:grpSpPr>
          <p:sp>
            <p:nvSpPr>
              <p:cNvPr id="482" name="Triángulo"/>
              <p:cNvSpPr/>
              <p:nvPr/>
            </p:nvSpPr>
            <p:spPr>
              <a:xfrm rot="18900000">
                <a:off x="157810" y="99634"/>
                <a:ext cx="464170" cy="44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83" name="Rectángulo redondeado"/>
              <p:cNvSpPr/>
              <p:nvPr/>
            </p:nvSpPr>
            <p:spPr>
              <a:xfrm>
                <a:off x="0" y="211896"/>
                <a:ext cx="754390" cy="20126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487" name="Grupo"/>
            <p:cNvGrpSpPr/>
            <p:nvPr/>
          </p:nvGrpSpPr>
          <p:grpSpPr>
            <a:xfrm>
              <a:off x="196095" y="-1"/>
              <a:ext cx="754390" cy="639524"/>
              <a:chOff x="0" y="0"/>
              <a:chExt cx="754389" cy="639522"/>
            </a:xfrm>
          </p:grpSpPr>
          <p:sp>
            <p:nvSpPr>
              <p:cNvPr id="485" name="Triángulo"/>
              <p:cNvSpPr/>
              <p:nvPr/>
            </p:nvSpPr>
            <p:spPr>
              <a:xfrm rot="18900000">
                <a:off x="157810" y="99634"/>
                <a:ext cx="464170" cy="44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486" name="Rectángulo redondeado"/>
              <p:cNvSpPr/>
              <p:nvPr/>
            </p:nvSpPr>
            <p:spPr>
              <a:xfrm>
                <a:off x="0" y="211896"/>
                <a:ext cx="754390" cy="20126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488" name="Rectángulo redondeado"/>
            <p:cNvSpPr/>
            <p:nvPr/>
          </p:nvSpPr>
          <p:spPr>
            <a:xfrm>
              <a:off x="0" y="492097"/>
              <a:ext cx="1146581" cy="832613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492" name="Grupo"/>
          <p:cNvGrpSpPr/>
          <p:nvPr/>
        </p:nvGrpSpPr>
        <p:grpSpPr>
          <a:xfrm flipH="1" rot="10800000">
            <a:off x="8732989" y="11790400"/>
            <a:ext cx="557626" cy="472719"/>
            <a:chOff x="0" y="0"/>
            <a:chExt cx="557624" cy="472717"/>
          </a:xfrm>
        </p:grpSpPr>
        <p:sp>
          <p:nvSpPr>
            <p:cNvPr id="490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491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605" name="Línea de conexión"/>
          <p:cNvSpPr/>
          <p:nvPr/>
        </p:nvSpPr>
        <p:spPr>
          <a:xfrm>
            <a:off x="9298708" y="10529894"/>
            <a:ext cx="1383697" cy="94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8" fill="norm" stroke="1" extrusionOk="0">
                <a:moveTo>
                  <a:pt x="21600" y="0"/>
                </a:moveTo>
                <a:cubicBezTo>
                  <a:pt x="21169" y="14786"/>
                  <a:pt x="13969" y="21600"/>
                  <a:pt x="0" y="20442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496" name="Grupo"/>
          <p:cNvGrpSpPr/>
          <p:nvPr/>
        </p:nvGrpSpPr>
        <p:grpSpPr>
          <a:xfrm>
            <a:off x="10166177" y="11067675"/>
            <a:ext cx="364550" cy="342800"/>
            <a:chOff x="0" y="0"/>
            <a:chExt cx="364549" cy="342799"/>
          </a:xfrm>
        </p:grpSpPr>
        <p:sp>
          <p:nvSpPr>
            <p:cNvPr id="494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495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497" name="FR1"/>
          <p:cNvSpPr txBox="1"/>
          <p:nvPr/>
        </p:nvSpPr>
        <p:spPr>
          <a:xfrm>
            <a:off x="9554867" y="10578074"/>
            <a:ext cx="725044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FR1</a:t>
            </a:r>
          </a:p>
        </p:txBody>
      </p:sp>
      <p:sp>
        <p:nvSpPr>
          <p:cNvPr id="606" name="Línea de conexión"/>
          <p:cNvSpPr/>
          <p:nvPr/>
        </p:nvSpPr>
        <p:spPr>
          <a:xfrm>
            <a:off x="8039506" y="12106357"/>
            <a:ext cx="989276" cy="529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1600" fill="norm" stroke="1" extrusionOk="0">
                <a:moveTo>
                  <a:pt x="21400" y="0"/>
                </a:moveTo>
                <a:cubicBezTo>
                  <a:pt x="21600" y="9146"/>
                  <a:pt x="14467" y="16346"/>
                  <a:pt x="0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501" name="Grupo"/>
          <p:cNvGrpSpPr/>
          <p:nvPr/>
        </p:nvGrpSpPr>
        <p:grpSpPr>
          <a:xfrm>
            <a:off x="8668718" y="12187779"/>
            <a:ext cx="364551" cy="342800"/>
            <a:chOff x="0" y="0"/>
            <a:chExt cx="364549" cy="342799"/>
          </a:xfrm>
        </p:grpSpPr>
        <p:sp>
          <p:nvSpPr>
            <p:cNvPr id="499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500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502" name="FR2"/>
          <p:cNvSpPr txBox="1"/>
          <p:nvPr/>
        </p:nvSpPr>
        <p:spPr>
          <a:xfrm>
            <a:off x="8988208" y="12183847"/>
            <a:ext cx="78181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FR2</a:t>
            </a:r>
          </a:p>
        </p:txBody>
      </p:sp>
      <p:sp>
        <p:nvSpPr>
          <p:cNvPr id="607" name="Línea de conexión"/>
          <p:cNvSpPr/>
          <p:nvPr/>
        </p:nvSpPr>
        <p:spPr>
          <a:xfrm>
            <a:off x="9041261" y="9514121"/>
            <a:ext cx="1732080" cy="2968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3" fill="norm" stroke="1" extrusionOk="0">
                <a:moveTo>
                  <a:pt x="0" y="7404"/>
                </a:moveTo>
                <a:cubicBezTo>
                  <a:pt x="10262" y="-4937"/>
                  <a:pt x="17462" y="-1851"/>
                  <a:pt x="21600" y="16663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506" name="Grupo"/>
          <p:cNvGrpSpPr/>
          <p:nvPr/>
        </p:nvGrpSpPr>
        <p:grpSpPr>
          <a:xfrm rot="5400000">
            <a:off x="9349255" y="11233380"/>
            <a:ext cx="557626" cy="472718"/>
            <a:chOff x="0" y="0"/>
            <a:chExt cx="557624" cy="472717"/>
          </a:xfrm>
        </p:grpSpPr>
        <p:sp>
          <p:nvSpPr>
            <p:cNvPr id="504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505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509" name="Grupo"/>
          <p:cNvGrpSpPr/>
          <p:nvPr/>
        </p:nvGrpSpPr>
        <p:grpSpPr>
          <a:xfrm>
            <a:off x="8732989" y="10676360"/>
            <a:ext cx="557626" cy="472719"/>
            <a:chOff x="0" y="0"/>
            <a:chExt cx="557624" cy="472717"/>
          </a:xfrm>
        </p:grpSpPr>
        <p:sp>
          <p:nvSpPr>
            <p:cNvPr id="507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508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512" name="Grupo"/>
          <p:cNvGrpSpPr/>
          <p:nvPr/>
        </p:nvGrpSpPr>
        <p:grpSpPr>
          <a:xfrm>
            <a:off x="8822649" y="11025299"/>
            <a:ext cx="717636" cy="888881"/>
            <a:chOff x="0" y="0"/>
            <a:chExt cx="717635" cy="888880"/>
          </a:xfrm>
        </p:grpSpPr>
        <p:sp>
          <p:nvSpPr>
            <p:cNvPr id="510" name="Rectángulo redondeado"/>
            <p:cNvSpPr/>
            <p:nvPr/>
          </p:nvSpPr>
          <p:spPr>
            <a:xfrm>
              <a:off x="0" y="0"/>
              <a:ext cx="378304" cy="888881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511" name="Rectángulo redondeado"/>
            <p:cNvSpPr/>
            <p:nvPr/>
          </p:nvSpPr>
          <p:spPr>
            <a:xfrm rot="16200000">
              <a:off x="200124" y="117704"/>
              <a:ext cx="381552" cy="653472"/>
            </a:xfrm>
            <a:prstGeom prst="roundRect">
              <a:avLst>
                <a:gd name="adj" fmla="val 36905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565" name="Grupo"/>
          <p:cNvGrpSpPr/>
          <p:nvPr/>
        </p:nvGrpSpPr>
        <p:grpSpPr>
          <a:xfrm>
            <a:off x="2963032" y="4101461"/>
            <a:ext cx="16084061" cy="9360346"/>
            <a:chOff x="0" y="0"/>
            <a:chExt cx="16084060" cy="9360344"/>
          </a:xfrm>
        </p:grpSpPr>
        <p:grpSp>
          <p:nvGrpSpPr>
            <p:cNvPr id="558" name="Grupo"/>
            <p:cNvGrpSpPr/>
            <p:nvPr/>
          </p:nvGrpSpPr>
          <p:grpSpPr>
            <a:xfrm>
              <a:off x="-1" y="0"/>
              <a:ext cx="16084061" cy="9360345"/>
              <a:chOff x="0" y="0"/>
              <a:chExt cx="16084059" cy="9360344"/>
            </a:xfrm>
          </p:grpSpPr>
          <p:sp>
            <p:nvSpPr>
              <p:cNvPr id="608" name="Línea de conexión"/>
              <p:cNvSpPr/>
              <p:nvPr/>
            </p:nvSpPr>
            <p:spPr>
              <a:xfrm>
                <a:off x="9522767" y="1773126"/>
                <a:ext cx="6561293" cy="1131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63" fill="norm" stroke="1" extrusionOk="0">
                    <a:moveTo>
                      <a:pt x="0" y="0"/>
                    </a:moveTo>
                    <a:cubicBezTo>
                      <a:pt x="7827" y="15633"/>
                      <a:pt x="15027" y="21600"/>
                      <a:pt x="21600" y="17901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09" name="Línea de conexión"/>
              <p:cNvSpPr/>
              <p:nvPr/>
            </p:nvSpPr>
            <p:spPr>
              <a:xfrm>
                <a:off x="3297901" y="679628"/>
                <a:ext cx="6275538" cy="1120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223" fill="norm" stroke="1" extrusionOk="0">
                    <a:moveTo>
                      <a:pt x="0" y="824"/>
                    </a:moveTo>
                    <a:cubicBezTo>
                      <a:pt x="9243" y="-2377"/>
                      <a:pt x="16443" y="3756"/>
                      <a:pt x="21600" y="19223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10" name="Línea de conexión"/>
              <p:cNvSpPr/>
              <p:nvPr/>
            </p:nvSpPr>
            <p:spPr>
              <a:xfrm>
                <a:off x="9838990" y="2772891"/>
                <a:ext cx="6119189" cy="3620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54" fill="norm" stroke="1" extrusionOk="0">
                    <a:moveTo>
                      <a:pt x="0" y="0"/>
                    </a:moveTo>
                    <a:cubicBezTo>
                      <a:pt x="8082" y="14924"/>
                      <a:pt x="15282" y="21600"/>
                      <a:pt x="21600" y="20029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11" name="Línea de conexión"/>
              <p:cNvSpPr/>
              <p:nvPr/>
            </p:nvSpPr>
            <p:spPr>
              <a:xfrm>
                <a:off x="5539732" y="1631414"/>
                <a:ext cx="4334710" cy="1184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307" fill="norm" stroke="1" extrusionOk="0">
                    <a:moveTo>
                      <a:pt x="0" y="1893"/>
                    </a:moveTo>
                    <a:cubicBezTo>
                      <a:pt x="6150" y="-3293"/>
                      <a:pt x="13350" y="2178"/>
                      <a:pt x="21600" y="18307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grpSp>
            <p:nvGrpSpPr>
              <p:cNvPr id="521" name="Grupo"/>
              <p:cNvGrpSpPr/>
              <p:nvPr/>
            </p:nvGrpSpPr>
            <p:grpSpPr>
              <a:xfrm>
                <a:off x="748763" y="0"/>
                <a:ext cx="5824227" cy="2651491"/>
                <a:chOff x="0" y="0"/>
                <a:chExt cx="5824226" cy="2651490"/>
              </a:xfrm>
            </p:grpSpPr>
            <p:sp>
              <p:nvSpPr>
                <p:cNvPr id="517" name="Rectángulo redondeado"/>
                <p:cNvSpPr/>
                <p:nvPr/>
              </p:nvSpPr>
              <p:spPr>
                <a:xfrm>
                  <a:off x="946153" y="0"/>
                  <a:ext cx="4303209" cy="265149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18" name="Rectángulo redondeado"/>
                <p:cNvSpPr/>
                <p:nvPr/>
              </p:nvSpPr>
              <p:spPr>
                <a:xfrm>
                  <a:off x="0" y="840727"/>
                  <a:ext cx="1753941" cy="970035"/>
                </a:xfrm>
                <a:prstGeom prst="roundRect">
                  <a:avLst>
                    <a:gd name="adj" fmla="val 16712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19" name="Rectángulo redondeado"/>
                <p:cNvSpPr/>
                <p:nvPr/>
              </p:nvSpPr>
              <p:spPr>
                <a:xfrm>
                  <a:off x="4547048" y="585904"/>
                  <a:ext cx="1277179" cy="560175"/>
                </a:xfrm>
                <a:prstGeom prst="roundRect">
                  <a:avLst>
                    <a:gd name="adj" fmla="val 21073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20" name="Rectángulo redondeado"/>
                <p:cNvSpPr/>
                <p:nvPr/>
              </p:nvSpPr>
              <p:spPr>
                <a:xfrm>
                  <a:off x="4547048" y="1405139"/>
                  <a:ext cx="1277179" cy="560175"/>
                </a:xfrm>
                <a:prstGeom prst="roundRect">
                  <a:avLst>
                    <a:gd name="adj" fmla="val 21073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524" name="Grupo"/>
              <p:cNvGrpSpPr/>
              <p:nvPr/>
            </p:nvGrpSpPr>
            <p:grpSpPr>
              <a:xfrm>
                <a:off x="173923" y="645062"/>
                <a:ext cx="1270001" cy="1950684"/>
                <a:chOff x="0" y="0"/>
                <a:chExt cx="1270000" cy="1950682"/>
              </a:xfrm>
            </p:grpSpPr>
            <p:sp>
              <p:nvSpPr>
                <p:cNvPr id="522" name="Rectángulo redondeado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23" name="Rectángulo redondeado"/>
                <p:cNvSpPr/>
                <p:nvPr/>
              </p:nvSpPr>
              <p:spPr>
                <a:xfrm>
                  <a:off x="196389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525" name="Rectángulo redondeado"/>
              <p:cNvSpPr/>
              <p:nvPr/>
            </p:nvSpPr>
            <p:spPr>
              <a:xfrm>
                <a:off x="0" y="2754138"/>
                <a:ext cx="1719447" cy="4465167"/>
              </a:xfrm>
              <a:prstGeom prst="roundRect">
                <a:avLst>
                  <a:gd name="adj" fmla="val 11079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26" name="Rectángulo redondeado"/>
              <p:cNvSpPr/>
              <p:nvPr/>
            </p:nvSpPr>
            <p:spPr>
              <a:xfrm>
                <a:off x="446724" y="3276381"/>
                <a:ext cx="1552425" cy="669291"/>
              </a:xfrm>
              <a:prstGeom prst="roundRect">
                <a:avLst>
                  <a:gd name="adj" fmla="val 28463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27" name="Rectángulo redondeado"/>
              <p:cNvSpPr/>
              <p:nvPr/>
            </p:nvSpPr>
            <p:spPr>
              <a:xfrm>
                <a:off x="446724" y="5807012"/>
                <a:ext cx="1552425" cy="669291"/>
              </a:xfrm>
              <a:prstGeom prst="roundRect">
                <a:avLst>
                  <a:gd name="adj" fmla="val 28463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grpSp>
            <p:nvGrpSpPr>
              <p:cNvPr id="533" name="Grupo"/>
              <p:cNvGrpSpPr/>
              <p:nvPr/>
            </p:nvGrpSpPr>
            <p:grpSpPr>
              <a:xfrm flipH="1">
                <a:off x="1916350" y="3332214"/>
                <a:ext cx="782800" cy="557626"/>
                <a:chOff x="0" y="0"/>
                <a:chExt cx="782798" cy="557624"/>
              </a:xfrm>
            </p:grpSpPr>
            <p:grpSp>
              <p:nvGrpSpPr>
                <p:cNvPr id="530" name="Grupo"/>
                <p:cNvGrpSpPr/>
                <p:nvPr/>
              </p:nvGrpSpPr>
              <p:grpSpPr>
                <a:xfrm rot="16200000">
                  <a:off x="-42454" y="42453"/>
                  <a:ext cx="557626" cy="472719"/>
                  <a:chOff x="0" y="0"/>
                  <a:chExt cx="557624" cy="472717"/>
                </a:xfrm>
              </p:grpSpPr>
              <p:sp>
                <p:nvSpPr>
                  <p:cNvPr id="528" name="Triángulo"/>
                  <p:cNvSpPr/>
                  <p:nvPr/>
                </p:nvSpPr>
                <p:spPr>
                  <a:xfrm rot="18900000">
                    <a:off x="116649" y="73647"/>
                    <a:ext cx="343102" cy="3254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529" name="Rectángulo redondeado"/>
                  <p:cNvSpPr/>
                  <p:nvPr/>
                </p:nvSpPr>
                <p:spPr>
                  <a:xfrm>
                    <a:off x="0" y="156628"/>
                    <a:ext cx="557625" cy="1487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  <p:sp>
              <p:nvSpPr>
                <p:cNvPr id="531" name="Rectángulo redondeado"/>
                <p:cNvSpPr/>
                <p:nvPr/>
              </p:nvSpPr>
              <p:spPr>
                <a:xfrm rot="5400000">
                  <a:off x="322518" y="89660"/>
                  <a:ext cx="381552" cy="378304"/>
                </a:xfrm>
                <a:prstGeom prst="roundRect">
                  <a:avLst>
                    <a:gd name="adj" fmla="val 37222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32" name="Rectángulo"/>
                <p:cNvSpPr/>
                <p:nvPr/>
              </p:nvSpPr>
              <p:spPr>
                <a:xfrm>
                  <a:off x="588850" y="46912"/>
                  <a:ext cx="193949" cy="463802"/>
                </a:xfrm>
                <a:prstGeom prst="rect">
                  <a:avLst/>
                </a:prstGeom>
                <a:solidFill>
                  <a:schemeClr val="accent6">
                    <a:satOff val="12785"/>
                    <a:lumOff val="-2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541" name="Grupo"/>
              <p:cNvGrpSpPr/>
              <p:nvPr/>
            </p:nvGrpSpPr>
            <p:grpSpPr>
              <a:xfrm>
                <a:off x="446724" y="4856978"/>
                <a:ext cx="2264808" cy="669291"/>
                <a:chOff x="0" y="0"/>
                <a:chExt cx="2264807" cy="669290"/>
              </a:xfrm>
            </p:grpSpPr>
            <p:sp>
              <p:nvSpPr>
                <p:cNvPr id="534" name="Rectángulo redondeado"/>
                <p:cNvSpPr/>
                <p:nvPr/>
              </p:nvSpPr>
              <p:spPr>
                <a:xfrm>
                  <a:off x="0" y="0"/>
                  <a:ext cx="1552424" cy="669291"/>
                </a:xfrm>
                <a:prstGeom prst="roundRect">
                  <a:avLst>
                    <a:gd name="adj" fmla="val 28463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grpSp>
              <p:nvGrpSpPr>
                <p:cNvPr id="540" name="Grupo"/>
                <p:cNvGrpSpPr/>
                <p:nvPr/>
              </p:nvGrpSpPr>
              <p:grpSpPr>
                <a:xfrm flipH="1">
                  <a:off x="1482008" y="55833"/>
                  <a:ext cx="782800" cy="557625"/>
                  <a:chOff x="0" y="0"/>
                  <a:chExt cx="782798" cy="557624"/>
                </a:xfrm>
              </p:grpSpPr>
              <p:grpSp>
                <p:nvGrpSpPr>
                  <p:cNvPr id="537" name="Grupo"/>
                  <p:cNvGrpSpPr/>
                  <p:nvPr/>
                </p:nvGrpSpPr>
                <p:grpSpPr>
                  <a:xfrm rot="16200000">
                    <a:off x="-42454" y="42453"/>
                    <a:ext cx="557626" cy="472719"/>
                    <a:chOff x="0" y="0"/>
                    <a:chExt cx="557624" cy="472717"/>
                  </a:xfrm>
                </p:grpSpPr>
                <p:sp>
                  <p:nvSpPr>
                    <p:cNvPr id="535" name="Triángulo"/>
                    <p:cNvSpPr/>
                    <p:nvPr/>
                  </p:nvSpPr>
                  <p:spPr>
                    <a:xfrm rot="18900000">
                      <a:off x="116649" y="73647"/>
                      <a:ext cx="343102" cy="32542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algn="ctr" defTabSz="11303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3200">
                          <a:solidFill>
                            <a:srgbClr val="FFFFFF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</a:p>
                  </p:txBody>
                </p:sp>
                <p:sp>
                  <p:nvSpPr>
                    <p:cNvPr id="536" name="Rectángulo redondeado"/>
                    <p:cNvSpPr/>
                    <p:nvPr/>
                  </p:nvSpPr>
                  <p:spPr>
                    <a:xfrm>
                      <a:off x="0" y="156628"/>
                      <a:ext cx="557625" cy="14877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algn="ctr" defTabSz="11303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3200">
                          <a:solidFill>
                            <a:srgbClr val="FFFFFF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</a:p>
                  </p:txBody>
                </p:sp>
              </p:grpSp>
              <p:sp>
                <p:nvSpPr>
                  <p:cNvPr id="538" name="Rectángulo redondeado"/>
                  <p:cNvSpPr/>
                  <p:nvPr/>
                </p:nvSpPr>
                <p:spPr>
                  <a:xfrm rot="5400000">
                    <a:off x="322518" y="89660"/>
                    <a:ext cx="381552" cy="378304"/>
                  </a:xfrm>
                  <a:prstGeom prst="roundRect">
                    <a:avLst>
                      <a:gd name="adj" fmla="val 37222"/>
                    </a:avLst>
                  </a:prstGeom>
                  <a:solidFill>
                    <a:srgbClr val="92929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539" name="Rectángulo"/>
                  <p:cNvSpPr/>
                  <p:nvPr/>
                </p:nvSpPr>
                <p:spPr>
                  <a:xfrm>
                    <a:off x="588850" y="46912"/>
                    <a:ext cx="193949" cy="463802"/>
                  </a:xfrm>
                  <a:prstGeom prst="rect">
                    <a:avLst/>
                  </a:prstGeom>
                  <a:solidFill>
                    <a:schemeClr val="accent6">
                      <a:satOff val="12785"/>
                      <a:lumOff val="-23589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</p:grpSp>
          <p:sp>
            <p:nvSpPr>
              <p:cNvPr id="542" name="Rectángulo redondeado"/>
              <p:cNvSpPr/>
              <p:nvPr/>
            </p:nvSpPr>
            <p:spPr>
              <a:xfrm>
                <a:off x="275314" y="2121085"/>
                <a:ext cx="1067218" cy="832613"/>
              </a:xfrm>
              <a:prstGeom prst="roundRect">
                <a:avLst>
                  <a:gd name="adj" fmla="val 2288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43" name="Rectángulo redondeado"/>
              <p:cNvSpPr/>
              <p:nvPr/>
            </p:nvSpPr>
            <p:spPr>
              <a:xfrm>
                <a:off x="468324" y="6740280"/>
                <a:ext cx="782799" cy="832613"/>
              </a:xfrm>
              <a:prstGeom prst="roundRect">
                <a:avLst>
                  <a:gd name="adj" fmla="val 24336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grpSp>
            <p:nvGrpSpPr>
              <p:cNvPr id="546" name="Grupo"/>
              <p:cNvGrpSpPr/>
              <p:nvPr/>
            </p:nvGrpSpPr>
            <p:grpSpPr>
              <a:xfrm rot="16200000">
                <a:off x="587936" y="7064405"/>
                <a:ext cx="1270001" cy="1950683"/>
                <a:chOff x="0" y="0"/>
                <a:chExt cx="1270000" cy="1950682"/>
              </a:xfrm>
            </p:grpSpPr>
            <p:sp>
              <p:nvSpPr>
                <p:cNvPr id="544" name="Rectángulo redondeado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45" name="Rectángulo redondeado"/>
                <p:cNvSpPr/>
                <p:nvPr/>
              </p:nvSpPr>
              <p:spPr>
                <a:xfrm>
                  <a:off x="196389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553" name="Grupo"/>
              <p:cNvGrpSpPr/>
              <p:nvPr/>
            </p:nvGrpSpPr>
            <p:grpSpPr>
              <a:xfrm>
                <a:off x="1875753" y="7409662"/>
                <a:ext cx="3492169" cy="1270001"/>
                <a:chOff x="0" y="0"/>
                <a:chExt cx="3492167" cy="1270000"/>
              </a:xfrm>
            </p:grpSpPr>
            <p:grpSp>
              <p:nvGrpSpPr>
                <p:cNvPr id="549" name="Grupo"/>
                <p:cNvGrpSpPr/>
                <p:nvPr/>
              </p:nvGrpSpPr>
              <p:grpSpPr>
                <a:xfrm>
                  <a:off x="-1" y="0"/>
                  <a:ext cx="3492169" cy="1270000"/>
                  <a:chOff x="0" y="0"/>
                  <a:chExt cx="3492167" cy="1270000"/>
                </a:xfrm>
              </p:grpSpPr>
              <p:sp>
                <p:nvSpPr>
                  <p:cNvPr id="547" name="Rectángulo redondeado"/>
                  <p:cNvSpPr/>
                  <p:nvPr/>
                </p:nvSpPr>
                <p:spPr>
                  <a:xfrm>
                    <a:off x="0" y="0"/>
                    <a:ext cx="2995407" cy="1270000"/>
                  </a:xfrm>
                  <a:prstGeom prst="roundRect">
                    <a:avLst>
                      <a:gd name="adj" fmla="val 15000"/>
                    </a:avLst>
                  </a:prstGeom>
                  <a:solidFill>
                    <a:schemeClr val="accent3">
                      <a:hueOff val="945267"/>
                      <a:satOff val="49643"/>
                      <a:lumOff val="-1925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548" name="Rectángulo redondeado"/>
                  <p:cNvSpPr/>
                  <p:nvPr/>
                </p:nvSpPr>
                <p:spPr>
                  <a:xfrm>
                    <a:off x="2360730" y="213778"/>
                    <a:ext cx="1131438" cy="832613"/>
                  </a:xfrm>
                  <a:prstGeom prst="roundRect">
                    <a:avLst>
                      <a:gd name="adj" fmla="val 22880"/>
                    </a:avLst>
                  </a:prstGeom>
                  <a:solidFill>
                    <a:schemeClr val="accent3">
                      <a:hueOff val="945267"/>
                      <a:satOff val="49643"/>
                      <a:lumOff val="-1925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  <p:sp>
              <p:nvSpPr>
                <p:cNvPr id="550" name="Rectángulo"/>
                <p:cNvSpPr/>
                <p:nvPr/>
              </p:nvSpPr>
              <p:spPr>
                <a:xfrm>
                  <a:off x="1309757" y="0"/>
                  <a:ext cx="375893" cy="1270000"/>
                </a:xfrm>
                <a:prstGeom prst="rect">
                  <a:avLst/>
                </a:prstGeom>
                <a:solidFill>
                  <a:srgbClr val="D5D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pic>
              <p:nvPicPr>
                <p:cNvPr id="551" name="Línea Línea" descr="Línea Línea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810043" y="379600"/>
                  <a:ext cx="1666725" cy="531928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557" name="Grupo"/>
              <p:cNvGrpSpPr/>
              <p:nvPr/>
            </p:nvGrpSpPr>
            <p:grpSpPr>
              <a:xfrm>
                <a:off x="446283" y="7409662"/>
                <a:ext cx="5906335" cy="1950683"/>
                <a:chOff x="0" y="0"/>
                <a:chExt cx="5906333" cy="1950682"/>
              </a:xfrm>
            </p:grpSpPr>
            <p:sp>
              <p:nvSpPr>
                <p:cNvPr id="554" name="Rectángulo redondeado"/>
                <p:cNvSpPr/>
                <p:nvPr/>
              </p:nvSpPr>
              <p:spPr>
                <a:xfrm>
                  <a:off x="4636333" y="0"/>
                  <a:ext cx="1270001" cy="127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55" name="Rectángulo redondeado"/>
                <p:cNvSpPr/>
                <p:nvPr/>
              </p:nvSpPr>
              <p:spPr>
                <a:xfrm>
                  <a:off x="4832723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56" name="Rectángulo redondeado"/>
                <p:cNvSpPr/>
                <p:nvPr/>
              </p:nvSpPr>
              <p:spPr>
                <a:xfrm>
                  <a:off x="0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</p:grpSp>
        <p:grpSp>
          <p:nvGrpSpPr>
            <p:cNvPr id="564" name="Grupo"/>
            <p:cNvGrpSpPr/>
            <p:nvPr/>
          </p:nvGrpSpPr>
          <p:grpSpPr>
            <a:xfrm flipH="1">
              <a:off x="1928733" y="5862845"/>
              <a:ext cx="782799" cy="557625"/>
              <a:chOff x="0" y="0"/>
              <a:chExt cx="782798" cy="557624"/>
            </a:xfrm>
          </p:grpSpPr>
          <p:grpSp>
            <p:nvGrpSpPr>
              <p:cNvPr id="561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559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60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562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63" name="Rectángulo"/>
              <p:cNvSpPr/>
              <p:nvPr/>
            </p:nvSpPr>
            <p:spPr>
              <a:xfrm>
                <a:off x="588850" y="46912"/>
                <a:ext cx="193949" cy="463802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grpSp>
        <p:nvGrpSpPr>
          <p:cNvPr id="572" name="Grupo"/>
          <p:cNvGrpSpPr/>
          <p:nvPr/>
        </p:nvGrpSpPr>
        <p:grpSpPr>
          <a:xfrm flipH="1" rot="10800000">
            <a:off x="18691891" y="6471959"/>
            <a:ext cx="1068126" cy="772082"/>
            <a:chOff x="0" y="0"/>
            <a:chExt cx="1068125" cy="772081"/>
          </a:xfrm>
        </p:grpSpPr>
        <p:grpSp>
          <p:nvGrpSpPr>
            <p:cNvPr id="568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566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67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569" name="Rectángulo redondeado"/>
            <p:cNvSpPr/>
            <p:nvPr/>
          </p:nvSpPr>
          <p:spPr>
            <a:xfrm rot="10800000">
              <a:off x="663475" y="82840"/>
              <a:ext cx="378304" cy="640413"/>
            </a:xfrm>
            <a:prstGeom prst="roundRect">
              <a:avLst>
                <a:gd name="adj" fmla="val 3722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570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571" name="Rectángulo"/>
            <p:cNvSpPr/>
            <p:nvPr/>
          </p:nvSpPr>
          <p:spPr>
            <a:xfrm>
              <a:off x="637128" y="518081"/>
              <a:ext cx="430998" cy="254001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588" name="Grupo"/>
          <p:cNvGrpSpPr/>
          <p:nvPr/>
        </p:nvGrpSpPr>
        <p:grpSpPr>
          <a:xfrm>
            <a:off x="18072992" y="7323093"/>
            <a:ext cx="1936556" cy="3403005"/>
            <a:chOff x="0" y="0"/>
            <a:chExt cx="1936554" cy="3403004"/>
          </a:xfrm>
        </p:grpSpPr>
        <p:sp>
          <p:nvSpPr>
            <p:cNvPr id="573" name="SV2-bis SV4 Low flow"/>
            <p:cNvSpPr/>
            <p:nvPr/>
          </p:nvSpPr>
          <p:spPr>
            <a:xfrm>
              <a:off x="0" y="620253"/>
              <a:ext cx="1936555" cy="2186876"/>
            </a:xfrm>
            <a:prstGeom prst="rect">
              <a:avLst/>
            </a:prstGeom>
            <a:solidFill>
              <a:schemeClr val="accent2">
                <a:hueOff val="240640"/>
                <a:satOff val="2542"/>
                <a:lumOff val="-1319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SV2-bis</a:t>
              </a:r>
              <a:br/>
              <a:r>
                <a:t>SV4</a:t>
              </a:r>
              <a:br/>
              <a:r>
                <a:t>Low flow</a:t>
              </a:r>
            </a:p>
          </p:txBody>
        </p:sp>
        <p:grpSp>
          <p:nvGrpSpPr>
            <p:cNvPr id="580" name="Grupo"/>
            <p:cNvGrpSpPr/>
            <p:nvPr/>
          </p:nvGrpSpPr>
          <p:grpSpPr>
            <a:xfrm>
              <a:off x="618898" y="-1"/>
              <a:ext cx="1068126" cy="772083"/>
              <a:chOff x="0" y="0"/>
              <a:chExt cx="1068125" cy="772081"/>
            </a:xfrm>
          </p:grpSpPr>
          <p:grpSp>
            <p:nvGrpSpPr>
              <p:cNvPr id="576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574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75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577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78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79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587" name="Grupo"/>
            <p:cNvGrpSpPr/>
            <p:nvPr/>
          </p:nvGrpSpPr>
          <p:grpSpPr>
            <a:xfrm flipH="1" rot="10800000">
              <a:off x="618898" y="2630923"/>
              <a:ext cx="1068126" cy="772082"/>
              <a:chOff x="0" y="0"/>
              <a:chExt cx="1068125" cy="772081"/>
            </a:xfrm>
          </p:grpSpPr>
          <p:grpSp>
            <p:nvGrpSpPr>
              <p:cNvPr id="583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581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582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584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85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586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589" name="NR1"/>
          <p:cNvSpPr txBox="1"/>
          <p:nvPr/>
        </p:nvSpPr>
        <p:spPr>
          <a:xfrm>
            <a:off x="5534738" y="10669069"/>
            <a:ext cx="1082701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NR1</a:t>
            </a:r>
          </a:p>
        </p:txBody>
      </p:sp>
      <p:grpSp>
        <p:nvGrpSpPr>
          <p:cNvPr id="592" name="Grupo"/>
          <p:cNvGrpSpPr/>
          <p:nvPr/>
        </p:nvGrpSpPr>
        <p:grpSpPr>
          <a:xfrm rot="14880000">
            <a:off x="11883528" y="6314244"/>
            <a:ext cx="364551" cy="342800"/>
            <a:chOff x="0" y="0"/>
            <a:chExt cx="364549" cy="342799"/>
          </a:xfrm>
        </p:grpSpPr>
        <p:sp>
          <p:nvSpPr>
            <p:cNvPr id="590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591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593" name="FR3"/>
          <p:cNvSpPr txBox="1"/>
          <p:nvPr/>
        </p:nvSpPr>
        <p:spPr>
          <a:xfrm>
            <a:off x="12056767" y="5955274"/>
            <a:ext cx="79324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Airvita assemb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Airvita assembly</a:t>
            </a:r>
          </a:p>
        </p:txBody>
      </p:sp>
      <p:sp>
        <p:nvSpPr>
          <p:cNvPr id="614" name="Sensing part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Sensing part</a:t>
            </a:r>
          </a:p>
        </p:txBody>
      </p:sp>
      <p:sp>
        <p:nvSpPr>
          <p:cNvPr id="615" name="Rectángulo"/>
          <p:cNvSpPr/>
          <p:nvPr/>
        </p:nvSpPr>
        <p:spPr>
          <a:xfrm>
            <a:off x="2877914" y="3984716"/>
            <a:ext cx="17336173" cy="896844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623" name="Grupo"/>
          <p:cNvGrpSpPr/>
          <p:nvPr/>
        </p:nvGrpSpPr>
        <p:grpSpPr>
          <a:xfrm>
            <a:off x="6213228" y="12346478"/>
            <a:ext cx="736464" cy="1143704"/>
            <a:chOff x="0" y="0"/>
            <a:chExt cx="736463" cy="1143702"/>
          </a:xfrm>
        </p:grpSpPr>
        <p:grpSp>
          <p:nvGrpSpPr>
            <p:cNvPr id="618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616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17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621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619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20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622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631" name="Grupo"/>
          <p:cNvGrpSpPr/>
          <p:nvPr/>
        </p:nvGrpSpPr>
        <p:grpSpPr>
          <a:xfrm>
            <a:off x="10446113" y="12346478"/>
            <a:ext cx="736464" cy="1143704"/>
            <a:chOff x="0" y="0"/>
            <a:chExt cx="736463" cy="1143702"/>
          </a:xfrm>
        </p:grpSpPr>
        <p:grpSp>
          <p:nvGrpSpPr>
            <p:cNvPr id="626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624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25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629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627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28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630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887" name="Línea de conexión"/>
          <p:cNvSpPr/>
          <p:nvPr/>
        </p:nvSpPr>
        <p:spPr>
          <a:xfrm>
            <a:off x="5620393" y="4656862"/>
            <a:ext cx="989278" cy="1195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6" h="20052" fill="norm" stroke="1" extrusionOk="0">
                <a:moveTo>
                  <a:pt x="20696" y="19747"/>
                </a:moveTo>
                <a:cubicBezTo>
                  <a:pt x="5963" y="21600"/>
                  <a:pt x="-904" y="15018"/>
                  <a:pt x="95" y="0"/>
                </a:cubicBezTo>
              </a:path>
            </a:pathLst>
          </a:custGeom>
          <a:ln w="381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88" name="Línea de conexión"/>
          <p:cNvSpPr/>
          <p:nvPr/>
        </p:nvSpPr>
        <p:spPr>
          <a:xfrm>
            <a:off x="6510765" y="5277124"/>
            <a:ext cx="1862859" cy="829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68" h="16858" fill="norm" stroke="1" extrusionOk="0">
                <a:moveTo>
                  <a:pt x="0" y="10687"/>
                </a:moveTo>
                <a:cubicBezTo>
                  <a:pt x="14745" y="21600"/>
                  <a:pt x="21600" y="18038"/>
                  <a:pt x="20566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34" name="8mm"/>
          <p:cNvSpPr txBox="1"/>
          <p:nvPr/>
        </p:nvSpPr>
        <p:spPr>
          <a:xfrm>
            <a:off x="5856048" y="4718841"/>
            <a:ext cx="96088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8mm</a:t>
            </a:r>
          </a:p>
        </p:txBody>
      </p:sp>
      <p:sp>
        <p:nvSpPr>
          <p:cNvPr id="635" name="6mm"/>
          <p:cNvSpPr txBox="1"/>
          <p:nvPr/>
        </p:nvSpPr>
        <p:spPr>
          <a:xfrm>
            <a:off x="7294292" y="550887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889" name="Línea de conexión"/>
          <p:cNvSpPr/>
          <p:nvPr/>
        </p:nvSpPr>
        <p:spPr>
          <a:xfrm>
            <a:off x="11958375" y="4960857"/>
            <a:ext cx="646713" cy="771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10" h="21600" fill="norm" stroke="1" extrusionOk="0">
                <a:moveTo>
                  <a:pt x="605" y="21600"/>
                </a:moveTo>
                <a:cubicBezTo>
                  <a:pt x="-2090" y="8006"/>
                  <a:pt x="4212" y="806"/>
                  <a:pt x="1951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641" name="Grupo"/>
          <p:cNvGrpSpPr/>
          <p:nvPr/>
        </p:nvGrpSpPr>
        <p:grpSpPr>
          <a:xfrm>
            <a:off x="5744469" y="6545328"/>
            <a:ext cx="10990255" cy="2651491"/>
            <a:chOff x="0" y="0"/>
            <a:chExt cx="10990253" cy="2651490"/>
          </a:xfrm>
        </p:grpSpPr>
        <p:sp>
          <p:nvSpPr>
            <p:cNvPr id="637" name="Rectángulo"/>
            <p:cNvSpPr/>
            <p:nvPr/>
          </p:nvSpPr>
          <p:spPr>
            <a:xfrm>
              <a:off x="0" y="0"/>
              <a:ext cx="10990254" cy="2651491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638" name="12V Battery"/>
            <p:cNvSpPr/>
            <p:nvPr/>
          </p:nvSpPr>
          <p:spPr>
            <a:xfrm>
              <a:off x="127000" y="540677"/>
              <a:ext cx="10598664" cy="150174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12V Battery</a:t>
              </a:r>
            </a:p>
          </p:txBody>
        </p:sp>
        <p:sp>
          <p:nvSpPr>
            <p:cNvPr id="639" name="+"/>
            <p:cNvSpPr/>
            <p:nvPr/>
          </p:nvSpPr>
          <p:spPr>
            <a:xfrm>
              <a:off x="322303" y="1059744"/>
              <a:ext cx="539435" cy="46361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640" name="-"/>
            <p:cNvSpPr/>
            <p:nvPr/>
          </p:nvSpPr>
          <p:spPr>
            <a:xfrm>
              <a:off x="9973343" y="1059744"/>
              <a:ext cx="539435" cy="463614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890" name="Línea de conexión"/>
          <p:cNvSpPr/>
          <p:nvPr/>
        </p:nvSpPr>
        <p:spPr>
          <a:xfrm>
            <a:off x="13933124" y="6214583"/>
            <a:ext cx="1442231" cy="369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0" fill="norm" stroke="1" extrusionOk="0">
                <a:moveTo>
                  <a:pt x="0" y="2221"/>
                </a:moveTo>
                <a:cubicBezTo>
                  <a:pt x="2666" y="21600"/>
                  <a:pt x="9866" y="20860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91" name="Línea de conexión"/>
          <p:cNvSpPr/>
          <p:nvPr/>
        </p:nvSpPr>
        <p:spPr>
          <a:xfrm>
            <a:off x="15205796" y="4262708"/>
            <a:ext cx="3642862" cy="746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5131" y="17298"/>
                  <a:pt x="12331" y="10098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669" name="Grupo"/>
          <p:cNvGrpSpPr/>
          <p:nvPr/>
        </p:nvGrpSpPr>
        <p:grpSpPr>
          <a:xfrm>
            <a:off x="12473722" y="3952966"/>
            <a:ext cx="2863694" cy="2443494"/>
            <a:chOff x="0" y="0"/>
            <a:chExt cx="2863692" cy="2443493"/>
          </a:xfrm>
        </p:grpSpPr>
        <p:grpSp>
          <p:nvGrpSpPr>
            <p:cNvPr id="649" name="Grupo"/>
            <p:cNvGrpSpPr/>
            <p:nvPr/>
          </p:nvGrpSpPr>
          <p:grpSpPr>
            <a:xfrm>
              <a:off x="-1" y="767294"/>
              <a:ext cx="656903" cy="467944"/>
              <a:chOff x="0" y="0"/>
              <a:chExt cx="656901" cy="467942"/>
            </a:xfrm>
          </p:grpSpPr>
          <p:grpSp>
            <p:nvGrpSpPr>
              <p:cNvPr id="646" name="Grupo"/>
              <p:cNvGrpSpPr/>
              <p:nvPr/>
            </p:nvGrpSpPr>
            <p:grpSpPr>
              <a:xfrm rot="16200000">
                <a:off x="-35626" y="35625"/>
                <a:ext cx="467943" cy="396692"/>
                <a:chOff x="0" y="0"/>
                <a:chExt cx="467942" cy="396691"/>
              </a:xfrm>
            </p:grpSpPr>
            <p:sp>
              <p:nvSpPr>
                <p:cNvPr id="644" name="Triángulo"/>
                <p:cNvSpPr/>
                <p:nvPr/>
              </p:nvSpPr>
              <p:spPr>
                <a:xfrm rot="18900000">
                  <a:off x="97888" y="61802"/>
                  <a:ext cx="287922" cy="273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645" name="Rectángulo redondeado"/>
                <p:cNvSpPr/>
                <p:nvPr/>
              </p:nvSpPr>
              <p:spPr>
                <a:xfrm>
                  <a:off x="0" y="131437"/>
                  <a:ext cx="467943" cy="1248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647" name="Rectángulo redondeado"/>
              <p:cNvSpPr/>
              <p:nvPr/>
            </p:nvSpPr>
            <p:spPr>
              <a:xfrm rot="5400000">
                <a:off x="270647" y="75240"/>
                <a:ext cx="320188" cy="317462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48" name="Rectángulo"/>
              <p:cNvSpPr/>
              <p:nvPr/>
            </p:nvSpPr>
            <p:spPr>
              <a:xfrm>
                <a:off x="494146" y="39367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655" name="Grupo"/>
            <p:cNvGrpSpPr/>
            <p:nvPr/>
          </p:nvGrpSpPr>
          <p:grpSpPr>
            <a:xfrm flipH="1">
              <a:off x="2206791" y="815327"/>
              <a:ext cx="656902" cy="467943"/>
              <a:chOff x="0" y="0"/>
              <a:chExt cx="656901" cy="467942"/>
            </a:xfrm>
          </p:grpSpPr>
          <p:grpSp>
            <p:nvGrpSpPr>
              <p:cNvPr id="652" name="Grupo"/>
              <p:cNvGrpSpPr/>
              <p:nvPr/>
            </p:nvGrpSpPr>
            <p:grpSpPr>
              <a:xfrm rot="16200000">
                <a:off x="-35626" y="35625"/>
                <a:ext cx="467943" cy="396692"/>
                <a:chOff x="0" y="0"/>
                <a:chExt cx="467942" cy="396691"/>
              </a:xfrm>
            </p:grpSpPr>
            <p:sp>
              <p:nvSpPr>
                <p:cNvPr id="650" name="Triángulo"/>
                <p:cNvSpPr/>
                <p:nvPr/>
              </p:nvSpPr>
              <p:spPr>
                <a:xfrm rot="18900000">
                  <a:off x="97888" y="61802"/>
                  <a:ext cx="287922" cy="273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651" name="Rectángulo redondeado"/>
                <p:cNvSpPr/>
                <p:nvPr/>
              </p:nvSpPr>
              <p:spPr>
                <a:xfrm>
                  <a:off x="0" y="131437"/>
                  <a:ext cx="467943" cy="1248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653" name="Rectángulo redondeado"/>
              <p:cNvSpPr/>
              <p:nvPr/>
            </p:nvSpPr>
            <p:spPr>
              <a:xfrm rot="5400000">
                <a:off x="270647" y="75240"/>
                <a:ext cx="320188" cy="317462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54" name="Rectángulo"/>
              <p:cNvSpPr/>
              <p:nvPr/>
            </p:nvSpPr>
            <p:spPr>
              <a:xfrm>
                <a:off x="494146" y="39367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658" name="Grupo"/>
            <p:cNvGrpSpPr/>
            <p:nvPr/>
          </p:nvGrpSpPr>
          <p:grpSpPr>
            <a:xfrm flipH="1" rot="16200000">
              <a:off x="1290381" y="-45831"/>
              <a:ext cx="297549" cy="389210"/>
              <a:chOff x="0" y="0"/>
              <a:chExt cx="297547" cy="389208"/>
            </a:xfrm>
          </p:grpSpPr>
          <p:sp>
            <p:nvSpPr>
              <p:cNvPr id="656" name="Rectángulo redondeado"/>
              <p:cNvSpPr/>
              <p:nvPr/>
            </p:nvSpPr>
            <p:spPr>
              <a:xfrm rot="5400000">
                <a:off x="-45035" y="79545"/>
                <a:ext cx="320188" cy="230118"/>
              </a:xfrm>
              <a:prstGeom prst="roundRect">
                <a:avLst>
                  <a:gd name="adj" fmla="val 50000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57" name="Rectángulo"/>
              <p:cNvSpPr/>
              <p:nvPr/>
            </p:nvSpPr>
            <p:spPr>
              <a:xfrm>
                <a:off x="134792" y="0"/>
                <a:ext cx="162756" cy="389209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668" name="Grupo"/>
            <p:cNvGrpSpPr/>
            <p:nvPr/>
          </p:nvGrpSpPr>
          <p:grpSpPr>
            <a:xfrm>
              <a:off x="603715" y="245614"/>
              <a:ext cx="1670879" cy="2197880"/>
              <a:chOff x="0" y="0"/>
              <a:chExt cx="1670878" cy="2197878"/>
            </a:xfrm>
          </p:grpSpPr>
          <p:grpSp>
            <p:nvGrpSpPr>
              <p:cNvPr id="661" name="Grupo"/>
              <p:cNvGrpSpPr/>
              <p:nvPr/>
            </p:nvGrpSpPr>
            <p:grpSpPr>
              <a:xfrm>
                <a:off x="0" y="0"/>
                <a:ext cx="1670879" cy="1607369"/>
                <a:chOff x="0" y="0"/>
                <a:chExt cx="1670878" cy="1607368"/>
              </a:xfrm>
            </p:grpSpPr>
            <p:sp>
              <p:nvSpPr>
                <p:cNvPr id="659" name="PR"/>
                <p:cNvSpPr/>
                <p:nvPr/>
              </p:nvSpPr>
              <p:spPr>
                <a:xfrm>
                  <a:off x="0" y="0"/>
                  <a:ext cx="1670879" cy="1607369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lvl1pPr>
                </a:lstStyle>
                <a:p>
                  <a:pPr/>
                  <a:r>
                    <a:t>PR</a:t>
                  </a:r>
                </a:p>
              </p:txBody>
            </p:sp>
            <p:sp>
              <p:nvSpPr>
                <p:cNvPr id="660" name="Círculo"/>
                <p:cNvSpPr/>
                <p:nvPr/>
              </p:nvSpPr>
              <p:spPr>
                <a:xfrm>
                  <a:off x="302565" y="270810"/>
                  <a:ext cx="1065749" cy="1065749"/>
                </a:xfrm>
                <a:prstGeom prst="ellipse">
                  <a:avLst/>
                </a:prstGeom>
                <a:solidFill>
                  <a:schemeClr val="accent4">
                    <a:alpha val="46942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667" name="Grupo"/>
              <p:cNvGrpSpPr/>
              <p:nvPr/>
            </p:nvGrpSpPr>
            <p:grpSpPr>
              <a:xfrm flipH="1" rot="5400000">
                <a:off x="506988" y="1635456"/>
                <a:ext cx="656903" cy="467944"/>
                <a:chOff x="0" y="0"/>
                <a:chExt cx="656901" cy="467942"/>
              </a:xfrm>
            </p:grpSpPr>
            <p:grpSp>
              <p:nvGrpSpPr>
                <p:cNvPr id="664" name="Grupo"/>
                <p:cNvGrpSpPr/>
                <p:nvPr/>
              </p:nvGrpSpPr>
              <p:grpSpPr>
                <a:xfrm rot="16200000">
                  <a:off x="-35626" y="35625"/>
                  <a:ext cx="467943" cy="396692"/>
                  <a:chOff x="0" y="0"/>
                  <a:chExt cx="467942" cy="396691"/>
                </a:xfrm>
              </p:grpSpPr>
              <p:sp>
                <p:nvSpPr>
                  <p:cNvPr id="662" name="Triángulo"/>
                  <p:cNvSpPr/>
                  <p:nvPr/>
                </p:nvSpPr>
                <p:spPr>
                  <a:xfrm rot="18900000">
                    <a:off x="97888" y="61802"/>
                    <a:ext cx="287922" cy="2730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663" name="Rectángulo redondeado"/>
                  <p:cNvSpPr/>
                  <p:nvPr/>
                </p:nvSpPr>
                <p:spPr>
                  <a:xfrm>
                    <a:off x="0" y="131437"/>
                    <a:ext cx="467943" cy="12484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  <p:sp>
              <p:nvSpPr>
                <p:cNvPr id="665" name="Rectángulo redondeado"/>
                <p:cNvSpPr/>
                <p:nvPr/>
              </p:nvSpPr>
              <p:spPr>
                <a:xfrm rot="5400000">
                  <a:off x="270647" y="75240"/>
                  <a:ext cx="320188" cy="317462"/>
                </a:xfrm>
                <a:prstGeom prst="roundRect">
                  <a:avLst>
                    <a:gd name="adj" fmla="val 37222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666" name="Rectángulo"/>
                <p:cNvSpPr/>
                <p:nvPr/>
              </p:nvSpPr>
              <p:spPr>
                <a:xfrm>
                  <a:off x="494146" y="39367"/>
                  <a:ext cx="162756" cy="389209"/>
                </a:xfrm>
                <a:prstGeom prst="rect">
                  <a:avLst/>
                </a:prstGeom>
                <a:solidFill>
                  <a:schemeClr val="accent6">
                    <a:satOff val="12785"/>
                    <a:lumOff val="-2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</p:grpSp>
      </p:grpSp>
      <p:sp>
        <p:nvSpPr>
          <p:cNvPr id="892" name="Línea de conexión"/>
          <p:cNvSpPr/>
          <p:nvPr/>
        </p:nvSpPr>
        <p:spPr>
          <a:xfrm>
            <a:off x="11194828" y="5342300"/>
            <a:ext cx="778641" cy="684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9" fill="norm" stroke="1" extrusionOk="0">
                <a:moveTo>
                  <a:pt x="0" y="0"/>
                </a:moveTo>
                <a:cubicBezTo>
                  <a:pt x="6001" y="18966"/>
                  <a:pt x="13201" y="21600"/>
                  <a:pt x="21600" y="7901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686" name="Grupo"/>
          <p:cNvGrpSpPr/>
          <p:nvPr/>
        </p:nvGrpSpPr>
        <p:grpSpPr>
          <a:xfrm>
            <a:off x="8116725" y="4115433"/>
            <a:ext cx="3335024" cy="2186876"/>
            <a:chOff x="0" y="0"/>
            <a:chExt cx="3335023" cy="2186874"/>
          </a:xfrm>
        </p:grpSpPr>
        <p:sp>
          <p:nvSpPr>
            <p:cNvPr id="671" name="SV1"/>
            <p:cNvSpPr/>
            <p:nvPr/>
          </p:nvSpPr>
          <p:spPr>
            <a:xfrm>
              <a:off x="693718" y="0"/>
              <a:ext cx="1936556" cy="2186875"/>
            </a:xfrm>
            <a:prstGeom prst="rect">
              <a:avLst/>
            </a:prstGeom>
            <a:solidFill>
              <a:schemeClr val="accent2">
                <a:hueOff val="240640"/>
                <a:satOff val="2542"/>
                <a:lumOff val="-1319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lvl1pPr>
            </a:lstStyle>
            <a:p>
              <a:pPr/>
              <a:r>
                <a:t>SV1</a:t>
              </a:r>
            </a:p>
          </p:txBody>
        </p:sp>
        <p:grpSp>
          <p:nvGrpSpPr>
            <p:cNvPr id="678" name="Grupo"/>
            <p:cNvGrpSpPr/>
            <p:nvPr/>
          </p:nvGrpSpPr>
          <p:grpSpPr>
            <a:xfrm rot="16200000">
              <a:off x="-148023" y="492850"/>
              <a:ext cx="1068127" cy="772082"/>
              <a:chOff x="0" y="0"/>
              <a:chExt cx="1068125" cy="772081"/>
            </a:xfrm>
          </p:grpSpPr>
          <p:grpSp>
            <p:nvGrpSpPr>
              <p:cNvPr id="674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672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673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675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76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77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685" name="Grupo"/>
            <p:cNvGrpSpPr/>
            <p:nvPr/>
          </p:nvGrpSpPr>
          <p:grpSpPr>
            <a:xfrm flipH="1" rot="5400000">
              <a:off x="2414920" y="492850"/>
              <a:ext cx="1068126" cy="772082"/>
              <a:chOff x="0" y="0"/>
              <a:chExt cx="1068125" cy="772081"/>
            </a:xfrm>
          </p:grpSpPr>
          <p:grpSp>
            <p:nvGrpSpPr>
              <p:cNvPr id="681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679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680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682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83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84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687" name="SV2 High flow"/>
          <p:cNvSpPr/>
          <p:nvPr/>
        </p:nvSpPr>
        <p:spPr>
          <a:xfrm>
            <a:off x="18072992" y="4547764"/>
            <a:ext cx="1936556" cy="2186875"/>
          </a:xfrm>
          <a:prstGeom prst="rect">
            <a:avLst/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SV2</a:t>
            </a:r>
            <a:br/>
            <a:r>
              <a:t>High flow</a:t>
            </a:r>
          </a:p>
        </p:txBody>
      </p:sp>
      <p:grpSp>
        <p:nvGrpSpPr>
          <p:cNvPr id="690" name="Grupo"/>
          <p:cNvGrpSpPr/>
          <p:nvPr/>
        </p:nvGrpSpPr>
        <p:grpSpPr>
          <a:xfrm rot="16200000">
            <a:off x="18649438" y="4008550"/>
            <a:ext cx="557626" cy="472718"/>
            <a:chOff x="0" y="0"/>
            <a:chExt cx="557624" cy="472717"/>
          </a:xfrm>
        </p:grpSpPr>
        <p:sp>
          <p:nvSpPr>
            <p:cNvPr id="688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689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691" name="Rectángulo redondeado"/>
          <p:cNvSpPr/>
          <p:nvPr/>
        </p:nvSpPr>
        <p:spPr>
          <a:xfrm rot="10800000">
            <a:off x="19355367" y="4048937"/>
            <a:ext cx="378304" cy="640413"/>
          </a:xfrm>
          <a:prstGeom prst="roundRect">
            <a:avLst>
              <a:gd name="adj" fmla="val 37222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692" name="Rectángulo redondeado"/>
          <p:cNvSpPr/>
          <p:nvPr/>
        </p:nvSpPr>
        <p:spPr>
          <a:xfrm rot="5400000">
            <a:off x="19014409" y="4055757"/>
            <a:ext cx="381553" cy="378304"/>
          </a:xfrm>
          <a:prstGeom prst="roundRect">
            <a:avLst>
              <a:gd name="adj" fmla="val 37222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693" name="Rectángulo"/>
          <p:cNvSpPr/>
          <p:nvPr/>
        </p:nvSpPr>
        <p:spPr>
          <a:xfrm>
            <a:off x="19329020" y="4484177"/>
            <a:ext cx="430997" cy="254001"/>
          </a:xfrm>
          <a:prstGeom prst="rect">
            <a:avLst/>
          </a:prstGeom>
          <a:solidFill>
            <a:schemeClr val="accent6">
              <a:satOff val="12785"/>
              <a:lumOff val="-235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893" name="Línea de conexión"/>
          <p:cNvSpPr/>
          <p:nvPr/>
        </p:nvSpPr>
        <p:spPr>
          <a:xfrm>
            <a:off x="18094825" y="7335560"/>
            <a:ext cx="780409" cy="26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01" fill="norm" stroke="1" extrusionOk="0">
                <a:moveTo>
                  <a:pt x="0" y="0"/>
                </a:moveTo>
                <a:cubicBezTo>
                  <a:pt x="4716" y="14613"/>
                  <a:pt x="11916" y="21600"/>
                  <a:pt x="21600" y="20961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94" name="Línea de conexión"/>
          <p:cNvSpPr/>
          <p:nvPr/>
        </p:nvSpPr>
        <p:spPr>
          <a:xfrm>
            <a:off x="15292154" y="6189786"/>
            <a:ext cx="1959576" cy="52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472" fill="norm" stroke="1" extrusionOk="0">
                <a:moveTo>
                  <a:pt x="21600" y="18472"/>
                </a:moveTo>
                <a:cubicBezTo>
                  <a:pt x="9125" y="2481"/>
                  <a:pt x="1925" y="-3128"/>
                  <a:pt x="0" y="1646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95" name="Línea de conexión"/>
          <p:cNvSpPr/>
          <p:nvPr/>
        </p:nvSpPr>
        <p:spPr>
          <a:xfrm>
            <a:off x="13611355" y="8760913"/>
            <a:ext cx="1710323" cy="1141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70" fill="norm" stroke="1" extrusionOk="0">
                <a:moveTo>
                  <a:pt x="0" y="7356"/>
                </a:moveTo>
                <a:cubicBezTo>
                  <a:pt x="3457" y="-4930"/>
                  <a:pt x="10657" y="-1825"/>
                  <a:pt x="21600" y="1667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96" name="Línea de conexión"/>
          <p:cNvSpPr/>
          <p:nvPr/>
        </p:nvSpPr>
        <p:spPr>
          <a:xfrm>
            <a:off x="15250608" y="7521699"/>
            <a:ext cx="2088655" cy="2439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44" fill="norm" stroke="1" extrusionOk="0">
                <a:moveTo>
                  <a:pt x="0" y="18253"/>
                </a:moveTo>
                <a:cubicBezTo>
                  <a:pt x="5800" y="21600"/>
                  <a:pt x="13000" y="15516"/>
                  <a:pt x="2160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710" name="Grupo"/>
          <p:cNvGrpSpPr/>
          <p:nvPr/>
        </p:nvGrpSpPr>
        <p:grpSpPr>
          <a:xfrm>
            <a:off x="16898196" y="6350478"/>
            <a:ext cx="1619637" cy="1541805"/>
            <a:chOff x="0" y="0"/>
            <a:chExt cx="1619635" cy="1541803"/>
          </a:xfrm>
        </p:grpSpPr>
        <p:grpSp>
          <p:nvGrpSpPr>
            <p:cNvPr id="700" name="Grupo"/>
            <p:cNvGrpSpPr/>
            <p:nvPr/>
          </p:nvGrpSpPr>
          <p:grpSpPr>
            <a:xfrm rot="12900000">
              <a:off x="177529" y="951910"/>
              <a:ext cx="557626" cy="472719"/>
              <a:chOff x="0" y="0"/>
              <a:chExt cx="557624" cy="472717"/>
            </a:xfrm>
          </p:grpSpPr>
          <p:sp>
            <p:nvSpPr>
              <p:cNvPr id="698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699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703" name="Grupo"/>
            <p:cNvGrpSpPr/>
            <p:nvPr/>
          </p:nvGrpSpPr>
          <p:grpSpPr>
            <a:xfrm flipH="1" rot="18300000">
              <a:off x="74721" y="127600"/>
              <a:ext cx="557626" cy="472719"/>
              <a:chOff x="0" y="0"/>
              <a:chExt cx="557624" cy="472717"/>
            </a:xfrm>
          </p:grpSpPr>
          <p:sp>
            <p:nvSpPr>
              <p:cNvPr id="701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02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706" name="Grupo"/>
            <p:cNvGrpSpPr/>
            <p:nvPr/>
          </p:nvGrpSpPr>
          <p:grpSpPr>
            <a:xfrm rot="7500000">
              <a:off x="987289" y="766587"/>
              <a:ext cx="557625" cy="472719"/>
              <a:chOff x="0" y="0"/>
              <a:chExt cx="557624" cy="472717"/>
            </a:xfrm>
          </p:grpSpPr>
          <p:sp>
            <p:nvSpPr>
              <p:cNvPr id="704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05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709" name="Grupo"/>
            <p:cNvGrpSpPr/>
            <p:nvPr/>
          </p:nvGrpSpPr>
          <p:grpSpPr>
            <a:xfrm rot="7500000">
              <a:off x="353684" y="377994"/>
              <a:ext cx="717636" cy="888881"/>
              <a:chOff x="0" y="0"/>
              <a:chExt cx="717635" cy="888880"/>
            </a:xfrm>
          </p:grpSpPr>
          <p:sp>
            <p:nvSpPr>
              <p:cNvPr id="707" name="Rectángulo redondeado"/>
              <p:cNvSpPr/>
              <p:nvPr/>
            </p:nvSpPr>
            <p:spPr>
              <a:xfrm>
                <a:off x="0" y="0"/>
                <a:ext cx="378304" cy="888881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08" name="Rectángulo redondeado"/>
              <p:cNvSpPr/>
              <p:nvPr/>
            </p:nvSpPr>
            <p:spPr>
              <a:xfrm rot="16200000">
                <a:off x="200124" y="117704"/>
                <a:ext cx="381552" cy="653472"/>
              </a:xfrm>
              <a:prstGeom prst="roundRect">
                <a:avLst>
                  <a:gd name="adj" fmla="val 36905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711" name="6mm"/>
          <p:cNvSpPr txBox="1"/>
          <p:nvPr/>
        </p:nvSpPr>
        <p:spPr>
          <a:xfrm>
            <a:off x="11576697" y="463591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712" name="6mm"/>
          <p:cNvSpPr txBox="1"/>
          <p:nvPr/>
        </p:nvSpPr>
        <p:spPr>
          <a:xfrm>
            <a:off x="15638786" y="455392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713" name="6mm"/>
          <p:cNvSpPr txBox="1"/>
          <p:nvPr/>
        </p:nvSpPr>
        <p:spPr>
          <a:xfrm>
            <a:off x="17194708" y="4238845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714" name="6mm"/>
          <p:cNvSpPr txBox="1"/>
          <p:nvPr/>
        </p:nvSpPr>
        <p:spPr>
          <a:xfrm>
            <a:off x="17194708" y="5860962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715" name="6mm"/>
          <p:cNvSpPr txBox="1"/>
          <p:nvPr/>
        </p:nvSpPr>
        <p:spPr>
          <a:xfrm>
            <a:off x="18000974" y="7472457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716" name="6mm"/>
          <p:cNvSpPr txBox="1"/>
          <p:nvPr/>
        </p:nvSpPr>
        <p:spPr>
          <a:xfrm>
            <a:off x="16378398" y="937144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717" name="6mm"/>
          <p:cNvSpPr txBox="1"/>
          <p:nvPr/>
        </p:nvSpPr>
        <p:spPr>
          <a:xfrm>
            <a:off x="8573579" y="9588029"/>
            <a:ext cx="697485" cy="480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2000"/>
            </a:lvl1pPr>
          </a:lstStyle>
          <a:p>
            <a:pPr/>
            <a:r>
              <a:t>6mm</a:t>
            </a:r>
          </a:p>
        </p:txBody>
      </p:sp>
      <p:sp>
        <p:nvSpPr>
          <p:cNvPr id="718" name="SV3"/>
          <p:cNvSpPr/>
          <p:nvPr/>
        </p:nvSpPr>
        <p:spPr>
          <a:xfrm rot="16200000">
            <a:off x="11219743" y="8986292"/>
            <a:ext cx="1936556" cy="2186876"/>
          </a:xfrm>
          <a:prstGeom prst="rect">
            <a:avLst/>
          </a:prstGeom>
          <a:solidFill>
            <a:schemeClr val="accent2">
              <a:hueOff val="240640"/>
              <a:satOff val="2542"/>
              <a:lumOff val="-1319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SV3</a:t>
            </a:r>
          </a:p>
        </p:txBody>
      </p:sp>
      <p:grpSp>
        <p:nvGrpSpPr>
          <p:cNvPr id="725" name="Grupo"/>
          <p:cNvGrpSpPr/>
          <p:nvPr/>
        </p:nvGrpSpPr>
        <p:grpSpPr>
          <a:xfrm rot="5400000">
            <a:off x="12986310" y="9255713"/>
            <a:ext cx="1068126" cy="772082"/>
            <a:chOff x="0" y="0"/>
            <a:chExt cx="1068125" cy="772081"/>
          </a:xfrm>
        </p:grpSpPr>
        <p:grpSp>
          <p:nvGrpSpPr>
            <p:cNvPr id="721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719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20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722" name="Rectángulo redondeado"/>
            <p:cNvSpPr/>
            <p:nvPr/>
          </p:nvSpPr>
          <p:spPr>
            <a:xfrm rot="10800000">
              <a:off x="663475" y="82840"/>
              <a:ext cx="378304" cy="640413"/>
            </a:xfrm>
            <a:prstGeom prst="roundRect">
              <a:avLst>
                <a:gd name="adj" fmla="val 3722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23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24" name="Rectángulo"/>
            <p:cNvSpPr/>
            <p:nvPr/>
          </p:nvSpPr>
          <p:spPr>
            <a:xfrm>
              <a:off x="637128" y="518081"/>
              <a:ext cx="430998" cy="254001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728" name="Grupo"/>
          <p:cNvGrpSpPr/>
          <p:nvPr/>
        </p:nvGrpSpPr>
        <p:grpSpPr>
          <a:xfrm rot="10800000">
            <a:off x="10404860" y="10213924"/>
            <a:ext cx="557625" cy="472719"/>
            <a:chOff x="0" y="0"/>
            <a:chExt cx="557624" cy="472717"/>
          </a:xfrm>
        </p:grpSpPr>
        <p:sp>
          <p:nvSpPr>
            <p:cNvPr id="726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27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729" name="Rectángulo redondeado"/>
          <p:cNvSpPr/>
          <p:nvPr/>
        </p:nvSpPr>
        <p:spPr>
          <a:xfrm rot="5400000">
            <a:off x="10625194" y="9483321"/>
            <a:ext cx="378304" cy="640413"/>
          </a:xfrm>
          <a:prstGeom prst="roundRect">
            <a:avLst>
              <a:gd name="adj" fmla="val 37222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730" name="Rectángulo redondeado"/>
          <p:cNvSpPr/>
          <p:nvPr/>
        </p:nvSpPr>
        <p:spPr>
          <a:xfrm>
            <a:off x="10499335" y="9953709"/>
            <a:ext cx="381552" cy="378304"/>
          </a:xfrm>
          <a:prstGeom prst="roundRect">
            <a:avLst>
              <a:gd name="adj" fmla="val 37222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731" name="Rectángulo"/>
          <p:cNvSpPr/>
          <p:nvPr/>
        </p:nvSpPr>
        <p:spPr>
          <a:xfrm rot="16200000">
            <a:off x="10840881" y="9676527"/>
            <a:ext cx="430998" cy="254001"/>
          </a:xfrm>
          <a:prstGeom prst="rect">
            <a:avLst/>
          </a:prstGeom>
          <a:solidFill>
            <a:schemeClr val="accent6">
              <a:satOff val="12785"/>
              <a:lumOff val="-2358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732" name="8mm"/>
          <p:cNvSpPr txBox="1"/>
          <p:nvPr/>
        </p:nvSpPr>
        <p:spPr>
          <a:xfrm>
            <a:off x="4340173" y="2466309"/>
            <a:ext cx="96088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8mm</a:t>
            </a:r>
          </a:p>
        </p:txBody>
      </p:sp>
      <p:sp>
        <p:nvSpPr>
          <p:cNvPr id="897" name="Línea de conexión"/>
          <p:cNvSpPr/>
          <p:nvPr/>
        </p:nvSpPr>
        <p:spPr>
          <a:xfrm>
            <a:off x="4723904" y="1855734"/>
            <a:ext cx="989540" cy="1541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1521" y="11870"/>
                  <a:pt x="14321" y="4670"/>
                  <a:pt x="0" y="0"/>
                </a:cubicBezTo>
              </a:path>
            </a:pathLst>
          </a:custGeom>
          <a:ln w="381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741" name="Grupo"/>
          <p:cNvGrpSpPr/>
          <p:nvPr/>
        </p:nvGrpSpPr>
        <p:grpSpPr>
          <a:xfrm>
            <a:off x="5140596" y="3088014"/>
            <a:ext cx="1146581" cy="1780601"/>
            <a:chOff x="0" y="0"/>
            <a:chExt cx="1146580" cy="1780599"/>
          </a:xfrm>
        </p:grpSpPr>
        <p:grpSp>
          <p:nvGrpSpPr>
            <p:cNvPr id="736" name="Grupo"/>
            <p:cNvGrpSpPr/>
            <p:nvPr/>
          </p:nvGrpSpPr>
          <p:grpSpPr>
            <a:xfrm flipH="1" rot="10800000">
              <a:off x="196095" y="1141077"/>
              <a:ext cx="754390" cy="639523"/>
              <a:chOff x="0" y="0"/>
              <a:chExt cx="754389" cy="639522"/>
            </a:xfrm>
          </p:grpSpPr>
          <p:sp>
            <p:nvSpPr>
              <p:cNvPr id="734" name="Triángulo"/>
              <p:cNvSpPr/>
              <p:nvPr/>
            </p:nvSpPr>
            <p:spPr>
              <a:xfrm rot="18900000">
                <a:off x="157810" y="99634"/>
                <a:ext cx="464170" cy="44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35" name="Rectángulo redondeado"/>
              <p:cNvSpPr/>
              <p:nvPr/>
            </p:nvSpPr>
            <p:spPr>
              <a:xfrm>
                <a:off x="0" y="211896"/>
                <a:ext cx="754390" cy="20126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739" name="Grupo"/>
            <p:cNvGrpSpPr/>
            <p:nvPr/>
          </p:nvGrpSpPr>
          <p:grpSpPr>
            <a:xfrm>
              <a:off x="196095" y="-1"/>
              <a:ext cx="754390" cy="639524"/>
              <a:chOff x="0" y="0"/>
              <a:chExt cx="754389" cy="639522"/>
            </a:xfrm>
          </p:grpSpPr>
          <p:sp>
            <p:nvSpPr>
              <p:cNvPr id="737" name="Triángulo"/>
              <p:cNvSpPr/>
              <p:nvPr/>
            </p:nvSpPr>
            <p:spPr>
              <a:xfrm rot="18900000">
                <a:off x="157810" y="99634"/>
                <a:ext cx="464170" cy="440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38" name="Rectángulo redondeado"/>
              <p:cNvSpPr/>
              <p:nvPr/>
            </p:nvSpPr>
            <p:spPr>
              <a:xfrm>
                <a:off x="0" y="211896"/>
                <a:ext cx="754390" cy="20126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740" name="Rectángulo redondeado"/>
            <p:cNvSpPr/>
            <p:nvPr/>
          </p:nvSpPr>
          <p:spPr>
            <a:xfrm>
              <a:off x="0" y="492097"/>
              <a:ext cx="1146581" cy="832613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744" name="Grupo"/>
          <p:cNvGrpSpPr/>
          <p:nvPr/>
        </p:nvGrpSpPr>
        <p:grpSpPr>
          <a:xfrm flipH="1" rot="10800000">
            <a:off x="8732989" y="11790400"/>
            <a:ext cx="557626" cy="472719"/>
            <a:chOff x="0" y="0"/>
            <a:chExt cx="557624" cy="472717"/>
          </a:xfrm>
        </p:grpSpPr>
        <p:sp>
          <p:nvSpPr>
            <p:cNvPr id="742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43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898" name="Línea de conexión"/>
          <p:cNvSpPr/>
          <p:nvPr/>
        </p:nvSpPr>
        <p:spPr>
          <a:xfrm>
            <a:off x="9298708" y="10529894"/>
            <a:ext cx="1383697" cy="94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8" fill="norm" stroke="1" extrusionOk="0">
                <a:moveTo>
                  <a:pt x="21600" y="0"/>
                </a:moveTo>
                <a:cubicBezTo>
                  <a:pt x="21169" y="14786"/>
                  <a:pt x="13969" y="21600"/>
                  <a:pt x="0" y="20442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748" name="Grupo"/>
          <p:cNvGrpSpPr/>
          <p:nvPr/>
        </p:nvGrpSpPr>
        <p:grpSpPr>
          <a:xfrm>
            <a:off x="10166177" y="11067675"/>
            <a:ext cx="364550" cy="342800"/>
            <a:chOff x="0" y="0"/>
            <a:chExt cx="364549" cy="342799"/>
          </a:xfrm>
        </p:grpSpPr>
        <p:sp>
          <p:nvSpPr>
            <p:cNvPr id="746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47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749" name="FR1"/>
          <p:cNvSpPr txBox="1"/>
          <p:nvPr/>
        </p:nvSpPr>
        <p:spPr>
          <a:xfrm>
            <a:off x="9554867" y="10578074"/>
            <a:ext cx="725044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FR1</a:t>
            </a:r>
          </a:p>
        </p:txBody>
      </p:sp>
      <p:sp>
        <p:nvSpPr>
          <p:cNvPr id="899" name="Línea de conexión"/>
          <p:cNvSpPr/>
          <p:nvPr/>
        </p:nvSpPr>
        <p:spPr>
          <a:xfrm>
            <a:off x="8039506" y="12106357"/>
            <a:ext cx="989276" cy="529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4" h="21600" fill="norm" stroke="1" extrusionOk="0">
                <a:moveTo>
                  <a:pt x="21400" y="0"/>
                </a:moveTo>
                <a:cubicBezTo>
                  <a:pt x="21600" y="9146"/>
                  <a:pt x="14467" y="16346"/>
                  <a:pt x="0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753" name="Grupo"/>
          <p:cNvGrpSpPr/>
          <p:nvPr/>
        </p:nvGrpSpPr>
        <p:grpSpPr>
          <a:xfrm>
            <a:off x="8668718" y="12187779"/>
            <a:ext cx="364551" cy="342800"/>
            <a:chOff x="0" y="0"/>
            <a:chExt cx="364549" cy="342799"/>
          </a:xfrm>
        </p:grpSpPr>
        <p:sp>
          <p:nvSpPr>
            <p:cNvPr id="751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52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754" name="FR2"/>
          <p:cNvSpPr txBox="1"/>
          <p:nvPr/>
        </p:nvSpPr>
        <p:spPr>
          <a:xfrm>
            <a:off x="8988208" y="12183847"/>
            <a:ext cx="78181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FR2</a:t>
            </a:r>
          </a:p>
        </p:txBody>
      </p:sp>
      <p:sp>
        <p:nvSpPr>
          <p:cNvPr id="900" name="Línea de conexión"/>
          <p:cNvSpPr/>
          <p:nvPr/>
        </p:nvSpPr>
        <p:spPr>
          <a:xfrm>
            <a:off x="9041261" y="9514121"/>
            <a:ext cx="1732080" cy="2968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3" fill="norm" stroke="1" extrusionOk="0">
                <a:moveTo>
                  <a:pt x="0" y="7404"/>
                </a:moveTo>
                <a:cubicBezTo>
                  <a:pt x="10262" y="-4937"/>
                  <a:pt x="17462" y="-1851"/>
                  <a:pt x="21600" y="16663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758" name="Grupo"/>
          <p:cNvGrpSpPr/>
          <p:nvPr/>
        </p:nvGrpSpPr>
        <p:grpSpPr>
          <a:xfrm rot="5400000">
            <a:off x="9349255" y="11233380"/>
            <a:ext cx="557626" cy="472718"/>
            <a:chOff x="0" y="0"/>
            <a:chExt cx="557624" cy="472717"/>
          </a:xfrm>
        </p:grpSpPr>
        <p:sp>
          <p:nvSpPr>
            <p:cNvPr id="756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57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761" name="Grupo"/>
          <p:cNvGrpSpPr/>
          <p:nvPr/>
        </p:nvGrpSpPr>
        <p:grpSpPr>
          <a:xfrm>
            <a:off x="8732989" y="10676360"/>
            <a:ext cx="557626" cy="472719"/>
            <a:chOff x="0" y="0"/>
            <a:chExt cx="557624" cy="472717"/>
          </a:xfrm>
        </p:grpSpPr>
        <p:sp>
          <p:nvSpPr>
            <p:cNvPr id="759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60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764" name="Grupo"/>
          <p:cNvGrpSpPr/>
          <p:nvPr/>
        </p:nvGrpSpPr>
        <p:grpSpPr>
          <a:xfrm>
            <a:off x="8822649" y="11025299"/>
            <a:ext cx="717636" cy="888881"/>
            <a:chOff x="0" y="0"/>
            <a:chExt cx="717635" cy="888880"/>
          </a:xfrm>
        </p:grpSpPr>
        <p:sp>
          <p:nvSpPr>
            <p:cNvPr id="762" name="Rectángulo redondeado"/>
            <p:cNvSpPr/>
            <p:nvPr/>
          </p:nvSpPr>
          <p:spPr>
            <a:xfrm>
              <a:off x="0" y="0"/>
              <a:ext cx="378304" cy="888881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63" name="Rectángulo redondeado"/>
            <p:cNvSpPr/>
            <p:nvPr/>
          </p:nvSpPr>
          <p:spPr>
            <a:xfrm rot="16200000">
              <a:off x="200124" y="117704"/>
              <a:ext cx="381552" cy="653472"/>
            </a:xfrm>
            <a:prstGeom prst="roundRect">
              <a:avLst>
                <a:gd name="adj" fmla="val 36905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771" name="Grupo"/>
          <p:cNvGrpSpPr/>
          <p:nvPr/>
        </p:nvGrpSpPr>
        <p:grpSpPr>
          <a:xfrm flipH="1" rot="10800000">
            <a:off x="18691891" y="6471959"/>
            <a:ext cx="1068126" cy="772082"/>
            <a:chOff x="0" y="0"/>
            <a:chExt cx="1068125" cy="772081"/>
          </a:xfrm>
        </p:grpSpPr>
        <p:grpSp>
          <p:nvGrpSpPr>
            <p:cNvPr id="767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765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66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768" name="Rectángulo redondeado"/>
            <p:cNvSpPr/>
            <p:nvPr/>
          </p:nvSpPr>
          <p:spPr>
            <a:xfrm rot="10800000">
              <a:off x="663475" y="82840"/>
              <a:ext cx="378304" cy="640413"/>
            </a:xfrm>
            <a:prstGeom prst="roundRect">
              <a:avLst>
                <a:gd name="adj" fmla="val 37222"/>
              </a:avLst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69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70" name="Rectángulo"/>
            <p:cNvSpPr/>
            <p:nvPr/>
          </p:nvSpPr>
          <p:spPr>
            <a:xfrm>
              <a:off x="637128" y="518081"/>
              <a:ext cx="430998" cy="254001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787" name="Grupo"/>
          <p:cNvGrpSpPr/>
          <p:nvPr/>
        </p:nvGrpSpPr>
        <p:grpSpPr>
          <a:xfrm>
            <a:off x="18072992" y="7323093"/>
            <a:ext cx="1936556" cy="3403005"/>
            <a:chOff x="0" y="0"/>
            <a:chExt cx="1936554" cy="3403004"/>
          </a:xfrm>
        </p:grpSpPr>
        <p:sp>
          <p:nvSpPr>
            <p:cNvPr id="772" name="SV2-bis SV4 Low flow"/>
            <p:cNvSpPr/>
            <p:nvPr/>
          </p:nvSpPr>
          <p:spPr>
            <a:xfrm>
              <a:off x="0" y="620253"/>
              <a:ext cx="1936555" cy="2186876"/>
            </a:xfrm>
            <a:prstGeom prst="rect">
              <a:avLst/>
            </a:prstGeom>
            <a:solidFill>
              <a:schemeClr val="accent2">
                <a:hueOff val="240640"/>
                <a:satOff val="2542"/>
                <a:lumOff val="-1319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r>
                <a:t>SV2-bis</a:t>
              </a:r>
              <a:br/>
              <a:r>
                <a:t>SV4</a:t>
              </a:r>
              <a:br/>
              <a:r>
                <a:t>Low flow</a:t>
              </a:r>
            </a:p>
          </p:txBody>
        </p:sp>
        <p:grpSp>
          <p:nvGrpSpPr>
            <p:cNvPr id="779" name="Grupo"/>
            <p:cNvGrpSpPr/>
            <p:nvPr/>
          </p:nvGrpSpPr>
          <p:grpSpPr>
            <a:xfrm>
              <a:off x="618898" y="-1"/>
              <a:ext cx="1068126" cy="772083"/>
              <a:chOff x="0" y="0"/>
              <a:chExt cx="1068125" cy="772081"/>
            </a:xfrm>
          </p:grpSpPr>
          <p:grpSp>
            <p:nvGrpSpPr>
              <p:cNvPr id="775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773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774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776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77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78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786" name="Grupo"/>
            <p:cNvGrpSpPr/>
            <p:nvPr/>
          </p:nvGrpSpPr>
          <p:grpSpPr>
            <a:xfrm flipH="1" rot="10800000">
              <a:off x="618898" y="2630923"/>
              <a:ext cx="1068126" cy="772082"/>
              <a:chOff x="0" y="0"/>
              <a:chExt cx="1068125" cy="772081"/>
            </a:xfrm>
          </p:grpSpPr>
          <p:grpSp>
            <p:nvGrpSpPr>
              <p:cNvPr id="782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780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781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783" name="Rectángulo redondeado"/>
              <p:cNvSpPr/>
              <p:nvPr/>
            </p:nvSpPr>
            <p:spPr>
              <a:xfrm rot="10800000">
                <a:off x="663475" y="82840"/>
                <a:ext cx="378304" cy="640413"/>
              </a:xfrm>
              <a:prstGeom prst="roundRect">
                <a:avLst>
                  <a:gd name="adj" fmla="val 37222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84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85" name="Rectángulo"/>
              <p:cNvSpPr/>
              <p:nvPr/>
            </p:nvSpPr>
            <p:spPr>
              <a:xfrm>
                <a:off x="637128" y="518081"/>
                <a:ext cx="430998" cy="254001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sp>
        <p:nvSpPr>
          <p:cNvPr id="788" name="NR1"/>
          <p:cNvSpPr txBox="1"/>
          <p:nvPr/>
        </p:nvSpPr>
        <p:spPr>
          <a:xfrm>
            <a:off x="5534738" y="10669069"/>
            <a:ext cx="1082701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/>
            <a:r>
              <a:t>NR1</a:t>
            </a:r>
          </a:p>
        </p:txBody>
      </p:sp>
      <p:sp>
        <p:nvSpPr>
          <p:cNvPr id="901" name="Línea de conexión"/>
          <p:cNvSpPr/>
          <p:nvPr/>
        </p:nvSpPr>
        <p:spPr>
          <a:xfrm>
            <a:off x="6570977" y="10872930"/>
            <a:ext cx="1956513" cy="2050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25" h="19358" fill="norm" stroke="1" extrusionOk="0">
                <a:moveTo>
                  <a:pt x="531" y="19358"/>
                </a:moveTo>
                <a:cubicBezTo>
                  <a:pt x="-1975" y="3972"/>
                  <a:pt x="4390" y="-2242"/>
                  <a:pt x="19625" y="715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grpSp>
        <p:nvGrpSpPr>
          <p:cNvPr id="829" name="Grupo"/>
          <p:cNvGrpSpPr/>
          <p:nvPr/>
        </p:nvGrpSpPr>
        <p:grpSpPr>
          <a:xfrm>
            <a:off x="5283165" y="7755956"/>
            <a:ext cx="14749397" cy="4954543"/>
            <a:chOff x="0" y="0"/>
            <a:chExt cx="14749395" cy="4954541"/>
          </a:xfrm>
        </p:grpSpPr>
        <p:sp>
          <p:nvSpPr>
            <p:cNvPr id="790" name="Rectángulo"/>
            <p:cNvSpPr/>
            <p:nvPr/>
          </p:nvSpPr>
          <p:spPr>
            <a:xfrm>
              <a:off x="6330799" y="4700541"/>
              <a:ext cx="8418597" cy="254001"/>
            </a:xfrm>
            <a:prstGeom prst="rect">
              <a:avLst/>
            </a:prstGeom>
            <a:solidFill>
              <a:schemeClr val="accent3">
                <a:hueOff val="263036"/>
                <a:satOff val="49643"/>
                <a:lumOff val="-2595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791" name="Rectángulo"/>
            <p:cNvSpPr/>
            <p:nvPr/>
          </p:nvSpPr>
          <p:spPr>
            <a:xfrm>
              <a:off x="6645549" y="4052581"/>
              <a:ext cx="1270001" cy="66534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grpSp>
          <p:nvGrpSpPr>
            <p:cNvPr id="794" name="Grupo"/>
            <p:cNvGrpSpPr/>
            <p:nvPr/>
          </p:nvGrpSpPr>
          <p:grpSpPr>
            <a:xfrm rot="18629436">
              <a:off x="3384761" y="1933394"/>
              <a:ext cx="557389" cy="472518"/>
              <a:chOff x="0" y="0"/>
              <a:chExt cx="557387" cy="472516"/>
            </a:xfrm>
          </p:grpSpPr>
          <p:sp>
            <p:nvSpPr>
              <p:cNvPr id="792" name="Triángulo"/>
              <p:cNvSpPr/>
              <p:nvPr/>
            </p:nvSpPr>
            <p:spPr>
              <a:xfrm rot="18900000">
                <a:off x="116600" y="73616"/>
                <a:ext cx="342956" cy="325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93" name="Rectángulo redondeado"/>
              <p:cNvSpPr/>
              <p:nvPr/>
            </p:nvSpPr>
            <p:spPr>
              <a:xfrm>
                <a:off x="0" y="156561"/>
                <a:ext cx="557388" cy="14870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797" name="Grupo"/>
            <p:cNvGrpSpPr/>
            <p:nvPr/>
          </p:nvGrpSpPr>
          <p:grpSpPr>
            <a:xfrm flipH="1" rot="2429436">
              <a:off x="4214772" y="1909939"/>
              <a:ext cx="557389" cy="472518"/>
              <a:chOff x="0" y="0"/>
              <a:chExt cx="557387" cy="472516"/>
            </a:xfrm>
          </p:grpSpPr>
          <p:sp>
            <p:nvSpPr>
              <p:cNvPr id="795" name="Triángulo"/>
              <p:cNvSpPr/>
              <p:nvPr/>
            </p:nvSpPr>
            <p:spPr>
              <a:xfrm rot="18900000">
                <a:off x="116600" y="73616"/>
                <a:ext cx="342956" cy="325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96" name="Rectángulo redondeado"/>
              <p:cNvSpPr/>
              <p:nvPr/>
            </p:nvSpPr>
            <p:spPr>
              <a:xfrm>
                <a:off x="0" y="156561"/>
                <a:ext cx="557388" cy="14870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800" name="Grupo"/>
            <p:cNvGrpSpPr/>
            <p:nvPr/>
          </p:nvGrpSpPr>
          <p:grpSpPr>
            <a:xfrm rot="13229436">
              <a:off x="3491708" y="2756820"/>
              <a:ext cx="557388" cy="472518"/>
              <a:chOff x="0" y="0"/>
              <a:chExt cx="557387" cy="472516"/>
            </a:xfrm>
          </p:grpSpPr>
          <p:sp>
            <p:nvSpPr>
              <p:cNvPr id="798" name="Triángulo"/>
              <p:cNvSpPr/>
              <p:nvPr/>
            </p:nvSpPr>
            <p:spPr>
              <a:xfrm rot="18900000">
                <a:off x="116600" y="73616"/>
                <a:ext cx="342956" cy="325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799" name="Rectángulo redondeado"/>
              <p:cNvSpPr/>
              <p:nvPr/>
            </p:nvSpPr>
            <p:spPr>
              <a:xfrm>
                <a:off x="0" y="156561"/>
                <a:ext cx="557388" cy="14870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803" name="Grupo"/>
            <p:cNvGrpSpPr/>
            <p:nvPr/>
          </p:nvGrpSpPr>
          <p:grpSpPr>
            <a:xfrm rot="18082381">
              <a:off x="2205547" y="1720446"/>
              <a:ext cx="557625" cy="472718"/>
              <a:chOff x="0" y="0"/>
              <a:chExt cx="557624" cy="472717"/>
            </a:xfrm>
          </p:grpSpPr>
          <p:sp>
            <p:nvSpPr>
              <p:cNvPr id="801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802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806" name="Grupo"/>
            <p:cNvGrpSpPr/>
            <p:nvPr/>
          </p:nvGrpSpPr>
          <p:grpSpPr>
            <a:xfrm flipH="1" rot="1882381">
              <a:off x="3021701" y="1565697"/>
              <a:ext cx="557625" cy="472719"/>
              <a:chOff x="0" y="0"/>
              <a:chExt cx="557624" cy="472717"/>
            </a:xfrm>
          </p:grpSpPr>
          <p:sp>
            <p:nvSpPr>
              <p:cNvPr id="804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805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809" name="Grupo"/>
            <p:cNvGrpSpPr/>
            <p:nvPr/>
          </p:nvGrpSpPr>
          <p:grpSpPr>
            <a:xfrm rot="12682381">
              <a:off x="2441723" y="2516860"/>
              <a:ext cx="557626" cy="472719"/>
              <a:chOff x="0" y="0"/>
              <a:chExt cx="557624" cy="472717"/>
            </a:xfrm>
          </p:grpSpPr>
          <p:sp>
            <p:nvSpPr>
              <p:cNvPr id="807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808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826" name="Grupo"/>
            <p:cNvGrpSpPr/>
            <p:nvPr/>
          </p:nvGrpSpPr>
          <p:grpSpPr>
            <a:xfrm>
              <a:off x="0" y="0"/>
              <a:ext cx="6624750" cy="4743856"/>
              <a:chOff x="0" y="0"/>
              <a:chExt cx="6624749" cy="4743855"/>
            </a:xfrm>
          </p:grpSpPr>
          <p:sp>
            <p:nvSpPr>
              <p:cNvPr id="902" name="Línea de conexión"/>
              <p:cNvSpPr/>
              <p:nvPr/>
            </p:nvSpPr>
            <p:spPr>
              <a:xfrm>
                <a:off x="147470" y="0"/>
                <a:ext cx="3515986" cy="2169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cubicBezTo>
                      <a:pt x="7980" y="174"/>
                      <a:pt x="15180" y="7374"/>
                      <a:pt x="21600" y="21600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3" name="Línea de conexión"/>
              <p:cNvSpPr/>
              <p:nvPr/>
            </p:nvSpPr>
            <p:spPr>
              <a:xfrm>
                <a:off x="0" y="2448911"/>
                <a:ext cx="3063677" cy="996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323" fill="norm" stroke="1" extrusionOk="0">
                    <a:moveTo>
                      <a:pt x="0" y="741"/>
                    </a:moveTo>
                    <a:cubicBezTo>
                      <a:pt x="6507" y="-2277"/>
                      <a:pt x="13707" y="3917"/>
                      <a:pt x="21600" y="19323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4" name="Línea de conexión"/>
              <p:cNvSpPr/>
              <p:nvPr/>
            </p:nvSpPr>
            <p:spPr>
              <a:xfrm>
                <a:off x="160885" y="1415583"/>
                <a:ext cx="2604681" cy="7126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875" fill="norm" stroke="1" extrusionOk="0">
                    <a:moveTo>
                      <a:pt x="0" y="2687"/>
                    </a:moveTo>
                    <a:cubicBezTo>
                      <a:pt x="6411" y="-3725"/>
                      <a:pt x="13611" y="1338"/>
                      <a:pt x="21600" y="17875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5" name="Línea de conexión"/>
              <p:cNvSpPr/>
              <p:nvPr/>
            </p:nvSpPr>
            <p:spPr>
              <a:xfrm>
                <a:off x="3618763" y="2993079"/>
                <a:ext cx="3005987" cy="1750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66" h="17512" fill="norm" stroke="1" extrusionOk="0">
                    <a:moveTo>
                      <a:pt x="962" y="0"/>
                    </a:moveTo>
                    <a:cubicBezTo>
                      <a:pt x="-2534" y="16958"/>
                      <a:pt x="3501" y="21600"/>
                      <a:pt x="19066" y="13925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6" name="Línea de conexión"/>
              <p:cNvSpPr/>
              <p:nvPr/>
            </p:nvSpPr>
            <p:spPr>
              <a:xfrm>
                <a:off x="4460038" y="1848632"/>
                <a:ext cx="2164712" cy="2536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719" fill="norm" stroke="1" extrusionOk="0">
                    <a:moveTo>
                      <a:pt x="0" y="3042"/>
                    </a:moveTo>
                    <a:cubicBezTo>
                      <a:pt x="3241" y="-3881"/>
                      <a:pt x="10441" y="1011"/>
                      <a:pt x="21600" y="17719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07" name="Línea de conexión"/>
              <p:cNvSpPr/>
              <p:nvPr/>
            </p:nvSpPr>
            <p:spPr>
              <a:xfrm>
                <a:off x="3225809" y="3172312"/>
                <a:ext cx="2876430" cy="1197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grpSp>
            <p:nvGrpSpPr>
              <p:cNvPr id="821" name="Grupo"/>
              <p:cNvGrpSpPr/>
              <p:nvPr/>
            </p:nvGrpSpPr>
            <p:grpSpPr>
              <a:xfrm rot="13229436">
                <a:off x="3644291" y="2015266"/>
                <a:ext cx="717332" cy="888503"/>
                <a:chOff x="0" y="0"/>
                <a:chExt cx="717330" cy="888502"/>
              </a:xfrm>
            </p:grpSpPr>
            <p:sp>
              <p:nvSpPr>
                <p:cNvPr id="816" name="Rectángulo redondeado"/>
                <p:cNvSpPr/>
                <p:nvPr/>
              </p:nvSpPr>
              <p:spPr>
                <a:xfrm rot="16200000">
                  <a:off x="200039" y="117654"/>
                  <a:ext cx="381390" cy="653194"/>
                </a:xfrm>
                <a:prstGeom prst="roundRect">
                  <a:avLst>
                    <a:gd name="adj" fmla="val 36905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17" name="Rectángulo redondeado"/>
                <p:cNvSpPr/>
                <p:nvPr/>
              </p:nvSpPr>
              <p:spPr>
                <a:xfrm>
                  <a:off x="-1" y="0"/>
                  <a:ext cx="378144" cy="888503"/>
                </a:xfrm>
                <a:prstGeom prst="roundRect">
                  <a:avLst>
                    <a:gd name="adj" fmla="val 37222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18" name="Rectángulo redondeado"/>
                <p:cNvSpPr/>
                <p:nvPr/>
              </p:nvSpPr>
              <p:spPr>
                <a:xfrm rot="16200000">
                  <a:off x="200039" y="117654"/>
                  <a:ext cx="381390" cy="653194"/>
                </a:xfrm>
                <a:prstGeom prst="roundRect">
                  <a:avLst>
                    <a:gd name="adj" fmla="val 36905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19" name="Rectángulo redondeado"/>
                <p:cNvSpPr/>
                <p:nvPr/>
              </p:nvSpPr>
              <p:spPr>
                <a:xfrm rot="16200000">
                  <a:off x="200039" y="117654"/>
                  <a:ext cx="381390" cy="653194"/>
                </a:xfrm>
                <a:prstGeom prst="roundRect">
                  <a:avLst>
                    <a:gd name="adj" fmla="val 36905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20" name="Rectángulo redondeado"/>
                <p:cNvSpPr/>
                <p:nvPr/>
              </p:nvSpPr>
              <p:spPr>
                <a:xfrm rot="16200000">
                  <a:off x="200039" y="117654"/>
                  <a:ext cx="381390" cy="653194"/>
                </a:xfrm>
                <a:prstGeom prst="roundRect">
                  <a:avLst>
                    <a:gd name="adj" fmla="val 36905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824" name="Grupo"/>
              <p:cNvGrpSpPr/>
              <p:nvPr/>
            </p:nvGrpSpPr>
            <p:grpSpPr>
              <a:xfrm rot="12682381">
                <a:off x="2506848" y="1744868"/>
                <a:ext cx="717636" cy="888882"/>
                <a:chOff x="0" y="0"/>
                <a:chExt cx="717635" cy="888880"/>
              </a:xfrm>
            </p:grpSpPr>
            <p:sp>
              <p:nvSpPr>
                <p:cNvPr id="822" name="Rectángulo redondeado"/>
                <p:cNvSpPr/>
                <p:nvPr/>
              </p:nvSpPr>
              <p:spPr>
                <a:xfrm>
                  <a:off x="0" y="0"/>
                  <a:ext cx="378304" cy="888881"/>
                </a:xfrm>
                <a:prstGeom prst="roundRect">
                  <a:avLst>
                    <a:gd name="adj" fmla="val 37222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23" name="Rectángulo redondeado"/>
                <p:cNvSpPr/>
                <p:nvPr/>
              </p:nvSpPr>
              <p:spPr>
                <a:xfrm rot="16200000">
                  <a:off x="200124" y="117704"/>
                  <a:ext cx="381552" cy="653472"/>
                </a:xfrm>
                <a:prstGeom prst="roundRect">
                  <a:avLst>
                    <a:gd name="adj" fmla="val 36905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908" name="Línea de conexión"/>
              <p:cNvSpPr/>
              <p:nvPr/>
            </p:nvSpPr>
            <p:spPr>
              <a:xfrm>
                <a:off x="3300513" y="1320039"/>
                <a:ext cx="3324237" cy="3065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823" fill="norm" stroke="1" extrusionOk="0">
                    <a:moveTo>
                      <a:pt x="0" y="2803"/>
                    </a:moveTo>
                    <a:cubicBezTo>
                      <a:pt x="464" y="-3777"/>
                      <a:pt x="7664" y="1230"/>
                      <a:pt x="21600" y="17823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909" name="Línea de conexión"/>
            <p:cNvSpPr/>
            <p:nvPr/>
          </p:nvSpPr>
          <p:spPr>
            <a:xfrm>
              <a:off x="2640447" y="2819588"/>
              <a:ext cx="3984303" cy="156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0" h="21600" fill="norm" stroke="1" extrusionOk="0">
                  <a:moveTo>
                    <a:pt x="184" y="0"/>
                  </a:moveTo>
                  <a:cubicBezTo>
                    <a:pt x="-1230" y="7163"/>
                    <a:pt x="5499" y="14363"/>
                    <a:pt x="20370" y="21600"/>
                  </a:cubicBezTo>
                </a:path>
              </a:pathLst>
            </a:custGeom>
            <a:noFill/>
            <a:ln w="2540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8" name="Grupo"/>
            <p:cNvSpPr/>
            <p:nvPr/>
          </p:nvSpPr>
          <p:spPr>
            <a:xfrm rot="37529436">
              <a:off x="3498070" y="1999874"/>
              <a:ext cx="342956" cy="32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882" name="Grupo"/>
          <p:cNvGrpSpPr/>
          <p:nvPr/>
        </p:nvGrpSpPr>
        <p:grpSpPr>
          <a:xfrm>
            <a:off x="2963032" y="4101461"/>
            <a:ext cx="16084061" cy="9360346"/>
            <a:chOff x="0" y="0"/>
            <a:chExt cx="16084060" cy="9360344"/>
          </a:xfrm>
        </p:grpSpPr>
        <p:grpSp>
          <p:nvGrpSpPr>
            <p:cNvPr id="875" name="Grupo"/>
            <p:cNvGrpSpPr/>
            <p:nvPr/>
          </p:nvGrpSpPr>
          <p:grpSpPr>
            <a:xfrm>
              <a:off x="-1" y="0"/>
              <a:ext cx="16084061" cy="9360345"/>
              <a:chOff x="0" y="0"/>
              <a:chExt cx="16084059" cy="9360344"/>
            </a:xfrm>
          </p:grpSpPr>
          <p:sp>
            <p:nvSpPr>
              <p:cNvPr id="910" name="Línea de conexión"/>
              <p:cNvSpPr/>
              <p:nvPr/>
            </p:nvSpPr>
            <p:spPr>
              <a:xfrm>
                <a:off x="9522767" y="1773126"/>
                <a:ext cx="6561293" cy="1131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63" fill="norm" stroke="1" extrusionOk="0">
                    <a:moveTo>
                      <a:pt x="0" y="0"/>
                    </a:moveTo>
                    <a:cubicBezTo>
                      <a:pt x="7827" y="15633"/>
                      <a:pt x="15027" y="21600"/>
                      <a:pt x="21600" y="17901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1" name="Línea de conexión"/>
              <p:cNvSpPr/>
              <p:nvPr/>
            </p:nvSpPr>
            <p:spPr>
              <a:xfrm>
                <a:off x="3297901" y="679628"/>
                <a:ext cx="6275538" cy="1120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223" fill="norm" stroke="1" extrusionOk="0">
                    <a:moveTo>
                      <a:pt x="0" y="824"/>
                    </a:moveTo>
                    <a:cubicBezTo>
                      <a:pt x="9243" y="-2377"/>
                      <a:pt x="16443" y="3756"/>
                      <a:pt x="21600" y="19223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2" name="Línea de conexión"/>
              <p:cNvSpPr/>
              <p:nvPr/>
            </p:nvSpPr>
            <p:spPr>
              <a:xfrm>
                <a:off x="9838990" y="2772891"/>
                <a:ext cx="6119189" cy="3620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54" fill="norm" stroke="1" extrusionOk="0">
                    <a:moveTo>
                      <a:pt x="0" y="0"/>
                    </a:moveTo>
                    <a:cubicBezTo>
                      <a:pt x="8082" y="14924"/>
                      <a:pt x="15282" y="21600"/>
                      <a:pt x="21600" y="20029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913" name="Línea de conexión"/>
              <p:cNvSpPr/>
              <p:nvPr/>
            </p:nvSpPr>
            <p:spPr>
              <a:xfrm>
                <a:off x="5539732" y="1631414"/>
                <a:ext cx="4334710" cy="1184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307" fill="norm" stroke="1" extrusionOk="0">
                    <a:moveTo>
                      <a:pt x="0" y="1893"/>
                    </a:moveTo>
                    <a:cubicBezTo>
                      <a:pt x="6150" y="-3293"/>
                      <a:pt x="13350" y="2178"/>
                      <a:pt x="21600" y="18307"/>
                    </a:cubicBezTo>
                  </a:path>
                </a:pathLst>
              </a:custGeom>
              <a:noFill/>
              <a:ln w="254000" cap="flat">
                <a:solidFill>
                  <a:schemeClr val="accent1">
                    <a:hueOff val="-245591"/>
                    <a:satOff val="13830"/>
                    <a:lumOff val="17557"/>
                  </a:schemeClr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grpSp>
            <p:nvGrpSpPr>
              <p:cNvPr id="838" name="Grupo"/>
              <p:cNvGrpSpPr/>
              <p:nvPr/>
            </p:nvGrpSpPr>
            <p:grpSpPr>
              <a:xfrm>
                <a:off x="748763" y="0"/>
                <a:ext cx="5824227" cy="2651491"/>
                <a:chOff x="0" y="0"/>
                <a:chExt cx="5824226" cy="2651490"/>
              </a:xfrm>
            </p:grpSpPr>
            <p:sp>
              <p:nvSpPr>
                <p:cNvPr id="834" name="Rectángulo redondeado"/>
                <p:cNvSpPr/>
                <p:nvPr/>
              </p:nvSpPr>
              <p:spPr>
                <a:xfrm>
                  <a:off x="946153" y="0"/>
                  <a:ext cx="4303209" cy="265149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35" name="Rectángulo redondeado"/>
                <p:cNvSpPr/>
                <p:nvPr/>
              </p:nvSpPr>
              <p:spPr>
                <a:xfrm>
                  <a:off x="0" y="840727"/>
                  <a:ext cx="1753941" cy="970035"/>
                </a:xfrm>
                <a:prstGeom prst="roundRect">
                  <a:avLst>
                    <a:gd name="adj" fmla="val 16712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36" name="Rectángulo redondeado"/>
                <p:cNvSpPr/>
                <p:nvPr/>
              </p:nvSpPr>
              <p:spPr>
                <a:xfrm>
                  <a:off x="4547048" y="585904"/>
                  <a:ext cx="1277179" cy="560175"/>
                </a:xfrm>
                <a:prstGeom prst="roundRect">
                  <a:avLst>
                    <a:gd name="adj" fmla="val 21073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37" name="Rectángulo redondeado"/>
                <p:cNvSpPr/>
                <p:nvPr/>
              </p:nvSpPr>
              <p:spPr>
                <a:xfrm>
                  <a:off x="4547048" y="1405139"/>
                  <a:ext cx="1277179" cy="560175"/>
                </a:xfrm>
                <a:prstGeom prst="roundRect">
                  <a:avLst>
                    <a:gd name="adj" fmla="val 21073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841" name="Grupo"/>
              <p:cNvGrpSpPr/>
              <p:nvPr/>
            </p:nvGrpSpPr>
            <p:grpSpPr>
              <a:xfrm>
                <a:off x="173923" y="645062"/>
                <a:ext cx="1270001" cy="1950684"/>
                <a:chOff x="0" y="0"/>
                <a:chExt cx="1270000" cy="1950682"/>
              </a:xfrm>
            </p:grpSpPr>
            <p:sp>
              <p:nvSpPr>
                <p:cNvPr id="839" name="Rectángulo redondeado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40" name="Rectángulo redondeado"/>
                <p:cNvSpPr/>
                <p:nvPr/>
              </p:nvSpPr>
              <p:spPr>
                <a:xfrm>
                  <a:off x="196389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842" name="Rectángulo redondeado"/>
              <p:cNvSpPr/>
              <p:nvPr/>
            </p:nvSpPr>
            <p:spPr>
              <a:xfrm>
                <a:off x="0" y="2754138"/>
                <a:ext cx="1719447" cy="4465167"/>
              </a:xfrm>
              <a:prstGeom prst="roundRect">
                <a:avLst>
                  <a:gd name="adj" fmla="val 11079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843" name="Rectángulo redondeado"/>
              <p:cNvSpPr/>
              <p:nvPr/>
            </p:nvSpPr>
            <p:spPr>
              <a:xfrm>
                <a:off x="446724" y="3276381"/>
                <a:ext cx="1552425" cy="669291"/>
              </a:xfrm>
              <a:prstGeom prst="roundRect">
                <a:avLst>
                  <a:gd name="adj" fmla="val 28463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844" name="Rectángulo redondeado"/>
              <p:cNvSpPr/>
              <p:nvPr/>
            </p:nvSpPr>
            <p:spPr>
              <a:xfrm>
                <a:off x="446724" y="5807012"/>
                <a:ext cx="1552425" cy="669291"/>
              </a:xfrm>
              <a:prstGeom prst="roundRect">
                <a:avLst>
                  <a:gd name="adj" fmla="val 28463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grpSp>
            <p:nvGrpSpPr>
              <p:cNvPr id="850" name="Grupo"/>
              <p:cNvGrpSpPr/>
              <p:nvPr/>
            </p:nvGrpSpPr>
            <p:grpSpPr>
              <a:xfrm flipH="1">
                <a:off x="1916350" y="3332214"/>
                <a:ext cx="782800" cy="557626"/>
                <a:chOff x="0" y="0"/>
                <a:chExt cx="782798" cy="557624"/>
              </a:xfrm>
            </p:grpSpPr>
            <p:grpSp>
              <p:nvGrpSpPr>
                <p:cNvPr id="847" name="Grupo"/>
                <p:cNvGrpSpPr/>
                <p:nvPr/>
              </p:nvGrpSpPr>
              <p:grpSpPr>
                <a:xfrm rot="16200000">
                  <a:off x="-42454" y="42453"/>
                  <a:ext cx="557626" cy="472719"/>
                  <a:chOff x="0" y="0"/>
                  <a:chExt cx="557624" cy="472717"/>
                </a:xfrm>
              </p:grpSpPr>
              <p:sp>
                <p:nvSpPr>
                  <p:cNvPr id="845" name="Triángulo"/>
                  <p:cNvSpPr/>
                  <p:nvPr/>
                </p:nvSpPr>
                <p:spPr>
                  <a:xfrm rot="18900000">
                    <a:off x="116649" y="73647"/>
                    <a:ext cx="343102" cy="3254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846" name="Rectángulo redondeado"/>
                  <p:cNvSpPr/>
                  <p:nvPr/>
                </p:nvSpPr>
                <p:spPr>
                  <a:xfrm>
                    <a:off x="0" y="156628"/>
                    <a:ext cx="557625" cy="1487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  <p:sp>
              <p:nvSpPr>
                <p:cNvPr id="848" name="Rectángulo redondeado"/>
                <p:cNvSpPr/>
                <p:nvPr/>
              </p:nvSpPr>
              <p:spPr>
                <a:xfrm rot="5400000">
                  <a:off x="322518" y="89660"/>
                  <a:ext cx="381552" cy="378304"/>
                </a:xfrm>
                <a:prstGeom prst="roundRect">
                  <a:avLst>
                    <a:gd name="adj" fmla="val 37222"/>
                  </a:avLst>
                </a:prstGeom>
                <a:solidFill>
                  <a:srgbClr val="92929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49" name="Rectángulo"/>
                <p:cNvSpPr/>
                <p:nvPr/>
              </p:nvSpPr>
              <p:spPr>
                <a:xfrm>
                  <a:off x="588850" y="46912"/>
                  <a:ext cx="193949" cy="463802"/>
                </a:xfrm>
                <a:prstGeom prst="rect">
                  <a:avLst/>
                </a:prstGeom>
                <a:solidFill>
                  <a:schemeClr val="accent6">
                    <a:satOff val="12785"/>
                    <a:lumOff val="-2358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858" name="Grupo"/>
              <p:cNvGrpSpPr/>
              <p:nvPr/>
            </p:nvGrpSpPr>
            <p:grpSpPr>
              <a:xfrm>
                <a:off x="446724" y="4856978"/>
                <a:ext cx="2264808" cy="669291"/>
                <a:chOff x="0" y="0"/>
                <a:chExt cx="2264807" cy="669290"/>
              </a:xfrm>
            </p:grpSpPr>
            <p:sp>
              <p:nvSpPr>
                <p:cNvPr id="851" name="Rectángulo redondeado"/>
                <p:cNvSpPr/>
                <p:nvPr/>
              </p:nvSpPr>
              <p:spPr>
                <a:xfrm>
                  <a:off x="0" y="0"/>
                  <a:ext cx="1552424" cy="669291"/>
                </a:xfrm>
                <a:prstGeom prst="roundRect">
                  <a:avLst>
                    <a:gd name="adj" fmla="val 28463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grpSp>
              <p:nvGrpSpPr>
                <p:cNvPr id="857" name="Grupo"/>
                <p:cNvGrpSpPr/>
                <p:nvPr/>
              </p:nvGrpSpPr>
              <p:grpSpPr>
                <a:xfrm flipH="1">
                  <a:off x="1482008" y="55833"/>
                  <a:ext cx="782800" cy="557625"/>
                  <a:chOff x="0" y="0"/>
                  <a:chExt cx="782798" cy="557624"/>
                </a:xfrm>
              </p:grpSpPr>
              <p:grpSp>
                <p:nvGrpSpPr>
                  <p:cNvPr id="854" name="Grupo"/>
                  <p:cNvGrpSpPr/>
                  <p:nvPr/>
                </p:nvGrpSpPr>
                <p:grpSpPr>
                  <a:xfrm rot="16200000">
                    <a:off x="-42454" y="42453"/>
                    <a:ext cx="557626" cy="472719"/>
                    <a:chOff x="0" y="0"/>
                    <a:chExt cx="557624" cy="472717"/>
                  </a:xfrm>
                </p:grpSpPr>
                <p:sp>
                  <p:nvSpPr>
                    <p:cNvPr id="852" name="Triángulo"/>
                    <p:cNvSpPr/>
                    <p:nvPr/>
                  </p:nvSpPr>
                  <p:spPr>
                    <a:xfrm rot="18900000">
                      <a:off x="116649" y="73647"/>
                      <a:ext cx="343102" cy="32542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algn="ctr" defTabSz="11303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3200">
                          <a:solidFill>
                            <a:srgbClr val="FFFFFF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</a:p>
                  </p:txBody>
                </p:sp>
                <p:sp>
                  <p:nvSpPr>
                    <p:cNvPr id="853" name="Rectángulo redondeado"/>
                    <p:cNvSpPr/>
                    <p:nvPr/>
                  </p:nvSpPr>
                  <p:spPr>
                    <a:xfrm>
                      <a:off x="0" y="156628"/>
                      <a:ext cx="557625" cy="14877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00000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 algn="ctr" defTabSz="1130300">
                        <a:lnSpc>
                          <a:spcPct val="100000"/>
                        </a:lnSpc>
                        <a:spcBef>
                          <a:spcPts val="0"/>
                        </a:spcBef>
                        <a:defRPr sz="3200">
                          <a:solidFill>
                            <a:srgbClr val="FFFFFF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</a:p>
                  </p:txBody>
                </p:sp>
              </p:grpSp>
              <p:sp>
                <p:nvSpPr>
                  <p:cNvPr id="855" name="Rectángulo redondeado"/>
                  <p:cNvSpPr/>
                  <p:nvPr/>
                </p:nvSpPr>
                <p:spPr>
                  <a:xfrm rot="5400000">
                    <a:off x="322518" y="89660"/>
                    <a:ext cx="381552" cy="378304"/>
                  </a:xfrm>
                  <a:prstGeom prst="roundRect">
                    <a:avLst>
                      <a:gd name="adj" fmla="val 37222"/>
                    </a:avLst>
                  </a:prstGeom>
                  <a:solidFill>
                    <a:srgbClr val="92929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856" name="Rectángulo"/>
                  <p:cNvSpPr/>
                  <p:nvPr/>
                </p:nvSpPr>
                <p:spPr>
                  <a:xfrm>
                    <a:off x="588850" y="46912"/>
                    <a:ext cx="193949" cy="463802"/>
                  </a:xfrm>
                  <a:prstGeom prst="rect">
                    <a:avLst/>
                  </a:prstGeom>
                  <a:solidFill>
                    <a:schemeClr val="accent6">
                      <a:satOff val="12785"/>
                      <a:lumOff val="-23589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</p:grpSp>
          <p:sp>
            <p:nvSpPr>
              <p:cNvPr id="859" name="Rectángulo redondeado"/>
              <p:cNvSpPr/>
              <p:nvPr/>
            </p:nvSpPr>
            <p:spPr>
              <a:xfrm>
                <a:off x="275314" y="2121085"/>
                <a:ext cx="1067218" cy="832613"/>
              </a:xfrm>
              <a:prstGeom prst="roundRect">
                <a:avLst>
                  <a:gd name="adj" fmla="val 2288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860" name="Rectángulo redondeado"/>
              <p:cNvSpPr/>
              <p:nvPr/>
            </p:nvSpPr>
            <p:spPr>
              <a:xfrm>
                <a:off x="468324" y="6740280"/>
                <a:ext cx="782799" cy="832613"/>
              </a:xfrm>
              <a:prstGeom prst="roundRect">
                <a:avLst>
                  <a:gd name="adj" fmla="val 24336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grpSp>
            <p:nvGrpSpPr>
              <p:cNvPr id="863" name="Grupo"/>
              <p:cNvGrpSpPr/>
              <p:nvPr/>
            </p:nvGrpSpPr>
            <p:grpSpPr>
              <a:xfrm rot="16200000">
                <a:off x="587936" y="7064405"/>
                <a:ext cx="1270001" cy="1950683"/>
                <a:chOff x="0" y="0"/>
                <a:chExt cx="1270000" cy="1950682"/>
              </a:xfrm>
            </p:grpSpPr>
            <p:sp>
              <p:nvSpPr>
                <p:cNvPr id="861" name="Rectángulo redondeado"/>
                <p:cNvSpPr/>
                <p:nvPr/>
              </p:nvSpPr>
              <p:spPr>
                <a:xfrm>
                  <a:off x="0" y="0"/>
                  <a:ext cx="1270000" cy="127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62" name="Rectángulo redondeado"/>
                <p:cNvSpPr/>
                <p:nvPr/>
              </p:nvSpPr>
              <p:spPr>
                <a:xfrm>
                  <a:off x="196389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grpSp>
            <p:nvGrpSpPr>
              <p:cNvPr id="870" name="Grupo"/>
              <p:cNvGrpSpPr/>
              <p:nvPr/>
            </p:nvGrpSpPr>
            <p:grpSpPr>
              <a:xfrm>
                <a:off x="1875753" y="7409662"/>
                <a:ext cx="3492169" cy="1270001"/>
                <a:chOff x="0" y="0"/>
                <a:chExt cx="3492167" cy="1270000"/>
              </a:xfrm>
            </p:grpSpPr>
            <p:grpSp>
              <p:nvGrpSpPr>
                <p:cNvPr id="866" name="Grupo"/>
                <p:cNvGrpSpPr/>
                <p:nvPr/>
              </p:nvGrpSpPr>
              <p:grpSpPr>
                <a:xfrm>
                  <a:off x="-1" y="0"/>
                  <a:ext cx="3492169" cy="1270000"/>
                  <a:chOff x="0" y="0"/>
                  <a:chExt cx="3492167" cy="1270000"/>
                </a:xfrm>
              </p:grpSpPr>
              <p:sp>
                <p:nvSpPr>
                  <p:cNvPr id="864" name="Rectángulo redondeado"/>
                  <p:cNvSpPr/>
                  <p:nvPr/>
                </p:nvSpPr>
                <p:spPr>
                  <a:xfrm>
                    <a:off x="0" y="0"/>
                    <a:ext cx="2995407" cy="1270000"/>
                  </a:xfrm>
                  <a:prstGeom prst="roundRect">
                    <a:avLst>
                      <a:gd name="adj" fmla="val 15000"/>
                    </a:avLst>
                  </a:prstGeom>
                  <a:solidFill>
                    <a:schemeClr val="accent3">
                      <a:hueOff val="945267"/>
                      <a:satOff val="49643"/>
                      <a:lumOff val="-1925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  <p:sp>
                <p:nvSpPr>
                  <p:cNvPr id="865" name="Rectángulo redondeado"/>
                  <p:cNvSpPr/>
                  <p:nvPr/>
                </p:nvSpPr>
                <p:spPr>
                  <a:xfrm>
                    <a:off x="2360730" y="213778"/>
                    <a:ext cx="1131438" cy="832613"/>
                  </a:xfrm>
                  <a:prstGeom prst="roundRect">
                    <a:avLst>
                      <a:gd name="adj" fmla="val 22880"/>
                    </a:avLst>
                  </a:prstGeom>
                  <a:solidFill>
                    <a:schemeClr val="accent3">
                      <a:hueOff val="945267"/>
                      <a:satOff val="49643"/>
                      <a:lumOff val="-1925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 defTabSz="1130300">
                      <a:lnSpc>
                        <a:spcPct val="100000"/>
                      </a:lnSpc>
                      <a:spcBef>
                        <a:spcPts val="0"/>
                      </a:spcBef>
                      <a:defRPr sz="3200">
                        <a:solidFill>
                          <a:srgbClr val="FFFFFF"/>
                        </a:solidFill>
                        <a:latin typeface="Avenir Next Regular"/>
                        <a:ea typeface="Avenir Next Regular"/>
                        <a:cs typeface="Avenir Next Regular"/>
                        <a:sym typeface="Avenir Next Regular"/>
                      </a:defRPr>
                    </a:pPr>
                  </a:p>
                </p:txBody>
              </p:sp>
            </p:grpSp>
            <p:sp>
              <p:nvSpPr>
                <p:cNvPr id="867" name="Rectángulo"/>
                <p:cNvSpPr/>
                <p:nvPr/>
              </p:nvSpPr>
              <p:spPr>
                <a:xfrm>
                  <a:off x="1309757" y="0"/>
                  <a:ext cx="375893" cy="1270000"/>
                </a:xfrm>
                <a:prstGeom prst="rect">
                  <a:avLst/>
                </a:prstGeom>
                <a:solidFill>
                  <a:srgbClr val="D5D5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pic>
              <p:nvPicPr>
                <p:cNvPr id="868" name="Línea Línea" descr="Línea Línea"/>
                <p:cNvPicPr>
                  <a:picLocks noChangeAspect="0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810043" y="379600"/>
                  <a:ext cx="1666725" cy="531928"/>
                </a:xfrm>
                <a:prstGeom prst="rect">
                  <a:avLst/>
                </a:prstGeom>
                <a:effectLst/>
              </p:spPr>
            </p:pic>
          </p:grpSp>
          <p:grpSp>
            <p:nvGrpSpPr>
              <p:cNvPr id="874" name="Grupo"/>
              <p:cNvGrpSpPr/>
              <p:nvPr/>
            </p:nvGrpSpPr>
            <p:grpSpPr>
              <a:xfrm>
                <a:off x="446283" y="7409662"/>
                <a:ext cx="5906335" cy="1950683"/>
                <a:chOff x="0" y="0"/>
                <a:chExt cx="5906333" cy="1950682"/>
              </a:xfrm>
            </p:grpSpPr>
            <p:sp>
              <p:nvSpPr>
                <p:cNvPr id="871" name="Rectángulo redondeado"/>
                <p:cNvSpPr/>
                <p:nvPr/>
              </p:nvSpPr>
              <p:spPr>
                <a:xfrm>
                  <a:off x="4636333" y="0"/>
                  <a:ext cx="1270001" cy="1270000"/>
                </a:xfrm>
                <a:prstGeom prst="roundRect">
                  <a:avLst>
                    <a:gd name="adj" fmla="val 15000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72" name="Rectángulo redondeado"/>
                <p:cNvSpPr/>
                <p:nvPr/>
              </p:nvSpPr>
              <p:spPr>
                <a:xfrm>
                  <a:off x="4832723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73" name="Rectángulo redondeado"/>
                <p:cNvSpPr/>
                <p:nvPr/>
              </p:nvSpPr>
              <p:spPr>
                <a:xfrm>
                  <a:off x="0" y="680682"/>
                  <a:ext cx="877221" cy="1270001"/>
                </a:xfrm>
                <a:prstGeom prst="roundRect">
                  <a:avLst>
                    <a:gd name="adj" fmla="val 21716"/>
                  </a:avLst>
                </a:prstGeom>
                <a:solidFill>
                  <a:srgbClr val="45B43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</p:grpSp>
        <p:grpSp>
          <p:nvGrpSpPr>
            <p:cNvPr id="881" name="Grupo"/>
            <p:cNvGrpSpPr/>
            <p:nvPr/>
          </p:nvGrpSpPr>
          <p:grpSpPr>
            <a:xfrm flipH="1">
              <a:off x="1928733" y="5862845"/>
              <a:ext cx="782799" cy="557625"/>
              <a:chOff x="0" y="0"/>
              <a:chExt cx="782798" cy="557624"/>
            </a:xfrm>
          </p:grpSpPr>
          <p:grpSp>
            <p:nvGrpSpPr>
              <p:cNvPr id="878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876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877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879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880" name="Rectángulo"/>
              <p:cNvSpPr/>
              <p:nvPr/>
            </p:nvSpPr>
            <p:spPr>
              <a:xfrm>
                <a:off x="588850" y="46912"/>
                <a:ext cx="193949" cy="463802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grpSp>
        <p:nvGrpSpPr>
          <p:cNvPr id="885" name="Grupo"/>
          <p:cNvGrpSpPr/>
          <p:nvPr/>
        </p:nvGrpSpPr>
        <p:grpSpPr>
          <a:xfrm rot="14880000">
            <a:off x="11883528" y="6314244"/>
            <a:ext cx="364551" cy="342800"/>
            <a:chOff x="0" y="0"/>
            <a:chExt cx="364549" cy="342799"/>
          </a:xfrm>
        </p:grpSpPr>
        <p:sp>
          <p:nvSpPr>
            <p:cNvPr id="883" name="Rectángulo redondeado"/>
            <p:cNvSpPr/>
            <p:nvPr/>
          </p:nvSpPr>
          <p:spPr>
            <a:xfrm rot="19320000">
              <a:off x="24743" y="76967"/>
              <a:ext cx="315064" cy="1888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884" name="Línea"/>
            <p:cNvSpPr/>
            <p:nvPr/>
          </p:nvSpPr>
          <p:spPr>
            <a:xfrm flipV="1">
              <a:off x="44269" y="83514"/>
              <a:ext cx="270059" cy="196210"/>
            </a:xfrm>
            <a:prstGeom prst="line">
              <a:avLst/>
            </a:prstGeom>
            <a:noFill/>
            <a:ln w="25400" cap="flat">
              <a:solidFill>
                <a:schemeClr val="accent1">
                  <a:hueOff val="-245591"/>
                  <a:satOff val="13830"/>
                  <a:lumOff val="17557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</a:p>
          </p:txBody>
        </p:sp>
      </p:grpSp>
      <p:sp>
        <p:nvSpPr>
          <p:cNvPr id="886" name="FR3"/>
          <p:cNvSpPr txBox="1"/>
          <p:nvPr/>
        </p:nvSpPr>
        <p:spPr>
          <a:xfrm>
            <a:off x="12056767" y="5955274"/>
            <a:ext cx="793243" cy="669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3000"/>
            </a:lvl1pPr>
          </a:lstStyle>
          <a:p>
            <a:pPr/>
            <a:r>
              <a:t>FR3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Airvita assemb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Airvita assembly</a:t>
            </a:r>
          </a:p>
        </p:txBody>
      </p:sp>
      <p:sp>
        <p:nvSpPr>
          <p:cNvPr id="916" name="Sensing part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Sensing part</a:t>
            </a:r>
          </a:p>
        </p:txBody>
      </p:sp>
      <p:sp>
        <p:nvSpPr>
          <p:cNvPr id="917" name="Rectángulo redondeado"/>
          <p:cNvSpPr/>
          <p:nvPr/>
        </p:nvSpPr>
        <p:spPr>
          <a:xfrm>
            <a:off x="1407605" y="5417563"/>
            <a:ext cx="1719448" cy="4465167"/>
          </a:xfrm>
          <a:prstGeom prst="roundRect">
            <a:avLst>
              <a:gd name="adj" fmla="val 1107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918" name="Rectángulo redondeado"/>
          <p:cNvSpPr/>
          <p:nvPr/>
        </p:nvSpPr>
        <p:spPr>
          <a:xfrm>
            <a:off x="1854330" y="5939806"/>
            <a:ext cx="1552424" cy="669291"/>
          </a:xfrm>
          <a:prstGeom prst="roundRect">
            <a:avLst>
              <a:gd name="adj" fmla="val 2846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919" name="Rectángulo redondeado"/>
          <p:cNvSpPr/>
          <p:nvPr/>
        </p:nvSpPr>
        <p:spPr>
          <a:xfrm>
            <a:off x="1854330" y="8470438"/>
            <a:ext cx="1552424" cy="669291"/>
          </a:xfrm>
          <a:prstGeom prst="roundRect">
            <a:avLst>
              <a:gd name="adj" fmla="val 2846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925" name="Grupo"/>
          <p:cNvGrpSpPr/>
          <p:nvPr/>
        </p:nvGrpSpPr>
        <p:grpSpPr>
          <a:xfrm flipH="1">
            <a:off x="3336339" y="8526270"/>
            <a:ext cx="782799" cy="557625"/>
            <a:chOff x="0" y="0"/>
            <a:chExt cx="782798" cy="557624"/>
          </a:xfrm>
        </p:grpSpPr>
        <p:grpSp>
          <p:nvGrpSpPr>
            <p:cNvPr id="922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920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921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923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24" name="Rectángulo"/>
            <p:cNvSpPr/>
            <p:nvPr/>
          </p:nvSpPr>
          <p:spPr>
            <a:xfrm>
              <a:off x="588850" y="46912"/>
              <a:ext cx="193949" cy="463802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926" name="Rectángulo redondeado"/>
          <p:cNvSpPr/>
          <p:nvPr/>
        </p:nvSpPr>
        <p:spPr>
          <a:xfrm>
            <a:off x="1682920" y="4784510"/>
            <a:ext cx="1067218" cy="832613"/>
          </a:xfrm>
          <a:prstGeom prst="roundRect">
            <a:avLst>
              <a:gd name="adj" fmla="val 2288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927" name="Rectángulo redondeado"/>
          <p:cNvSpPr/>
          <p:nvPr/>
        </p:nvSpPr>
        <p:spPr>
          <a:xfrm>
            <a:off x="1875929" y="9403705"/>
            <a:ext cx="782800" cy="832613"/>
          </a:xfrm>
          <a:prstGeom prst="roundRect">
            <a:avLst>
              <a:gd name="adj" fmla="val 2433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grpSp>
        <p:nvGrpSpPr>
          <p:cNvPr id="933" name="Grupo"/>
          <p:cNvGrpSpPr/>
          <p:nvPr/>
        </p:nvGrpSpPr>
        <p:grpSpPr>
          <a:xfrm flipH="1">
            <a:off x="3323956" y="5995639"/>
            <a:ext cx="782800" cy="557626"/>
            <a:chOff x="0" y="0"/>
            <a:chExt cx="782798" cy="557624"/>
          </a:xfrm>
        </p:grpSpPr>
        <p:grpSp>
          <p:nvGrpSpPr>
            <p:cNvPr id="930" name="Grupo"/>
            <p:cNvGrpSpPr/>
            <p:nvPr/>
          </p:nvGrpSpPr>
          <p:grpSpPr>
            <a:xfrm rot="16200000">
              <a:off x="-42454" y="42453"/>
              <a:ext cx="557626" cy="472719"/>
              <a:chOff x="0" y="0"/>
              <a:chExt cx="557624" cy="472717"/>
            </a:xfrm>
          </p:grpSpPr>
          <p:sp>
            <p:nvSpPr>
              <p:cNvPr id="928" name="Triángulo"/>
              <p:cNvSpPr/>
              <p:nvPr/>
            </p:nvSpPr>
            <p:spPr>
              <a:xfrm rot="18900000">
                <a:off x="116649" y="73647"/>
                <a:ext cx="343102" cy="325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929" name="Rectángulo redondeado"/>
              <p:cNvSpPr/>
              <p:nvPr/>
            </p:nvSpPr>
            <p:spPr>
              <a:xfrm>
                <a:off x="0" y="156628"/>
                <a:ext cx="557625" cy="14877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931" name="Rectángulo redondeado"/>
            <p:cNvSpPr/>
            <p:nvPr/>
          </p:nvSpPr>
          <p:spPr>
            <a:xfrm rot="5400000">
              <a:off x="322518" y="89660"/>
              <a:ext cx="381552" cy="378304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32" name="Rectángulo"/>
            <p:cNvSpPr/>
            <p:nvPr/>
          </p:nvSpPr>
          <p:spPr>
            <a:xfrm>
              <a:off x="588850" y="46912"/>
              <a:ext cx="193949" cy="463802"/>
            </a:xfrm>
            <a:prstGeom prst="rect">
              <a:avLst/>
            </a:prstGeom>
            <a:solidFill>
              <a:schemeClr val="accent6">
                <a:satOff val="12785"/>
                <a:lumOff val="-2358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941" name="Grupo"/>
          <p:cNvGrpSpPr/>
          <p:nvPr/>
        </p:nvGrpSpPr>
        <p:grpSpPr>
          <a:xfrm>
            <a:off x="1874472" y="7560686"/>
            <a:ext cx="2264808" cy="669291"/>
            <a:chOff x="0" y="0"/>
            <a:chExt cx="2264807" cy="669290"/>
          </a:xfrm>
        </p:grpSpPr>
        <p:sp>
          <p:nvSpPr>
            <p:cNvPr id="934" name="Rectángulo redondeado"/>
            <p:cNvSpPr/>
            <p:nvPr/>
          </p:nvSpPr>
          <p:spPr>
            <a:xfrm>
              <a:off x="0" y="0"/>
              <a:ext cx="1552424" cy="669291"/>
            </a:xfrm>
            <a:prstGeom prst="roundRect">
              <a:avLst>
                <a:gd name="adj" fmla="val 28463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grpSp>
          <p:nvGrpSpPr>
            <p:cNvPr id="940" name="Grupo"/>
            <p:cNvGrpSpPr/>
            <p:nvPr/>
          </p:nvGrpSpPr>
          <p:grpSpPr>
            <a:xfrm flipH="1">
              <a:off x="1482008" y="55833"/>
              <a:ext cx="782800" cy="557625"/>
              <a:chOff x="0" y="0"/>
              <a:chExt cx="782798" cy="557624"/>
            </a:xfrm>
          </p:grpSpPr>
          <p:grpSp>
            <p:nvGrpSpPr>
              <p:cNvPr id="937" name="Grupo"/>
              <p:cNvGrpSpPr/>
              <p:nvPr/>
            </p:nvGrpSpPr>
            <p:grpSpPr>
              <a:xfrm rot="16200000">
                <a:off x="-42454" y="42453"/>
                <a:ext cx="557626" cy="472719"/>
                <a:chOff x="0" y="0"/>
                <a:chExt cx="557624" cy="472717"/>
              </a:xfrm>
            </p:grpSpPr>
            <p:sp>
              <p:nvSpPr>
                <p:cNvPr id="935" name="Triángulo"/>
                <p:cNvSpPr/>
                <p:nvPr/>
              </p:nvSpPr>
              <p:spPr>
                <a:xfrm rot="18900000">
                  <a:off x="116649" y="73647"/>
                  <a:ext cx="343102" cy="3254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  <p:sp>
              <p:nvSpPr>
                <p:cNvPr id="936" name="Rectángulo redondeado"/>
                <p:cNvSpPr/>
                <p:nvPr/>
              </p:nvSpPr>
              <p:spPr>
                <a:xfrm>
                  <a:off x="0" y="156628"/>
                  <a:ext cx="557625" cy="1487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 defTabSz="1130300">
                    <a:lnSpc>
                      <a:spcPct val="100000"/>
                    </a:lnSpc>
                    <a:spcBef>
                      <a:spcPts val="0"/>
                    </a:spcBef>
                    <a:defRPr sz="3200">
                      <a:solidFill>
                        <a:srgbClr val="FFFFFF"/>
                      </a:solidFill>
                      <a:latin typeface="Avenir Next Regular"/>
                      <a:ea typeface="Avenir Next Regular"/>
                      <a:cs typeface="Avenir Next Regular"/>
                      <a:sym typeface="Avenir Next Regular"/>
                    </a:defRPr>
                  </a:pPr>
                </a:p>
              </p:txBody>
            </p:sp>
          </p:grpSp>
          <p:sp>
            <p:nvSpPr>
              <p:cNvPr id="938" name="Rectángulo redondeado"/>
              <p:cNvSpPr/>
              <p:nvPr/>
            </p:nvSpPr>
            <p:spPr>
              <a:xfrm rot="5400000">
                <a:off x="322518" y="89660"/>
                <a:ext cx="381552" cy="378304"/>
              </a:xfrm>
              <a:prstGeom prst="roundRect">
                <a:avLst>
                  <a:gd name="adj" fmla="val 37222"/>
                </a:avLst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939" name="Rectángulo"/>
              <p:cNvSpPr/>
              <p:nvPr/>
            </p:nvSpPr>
            <p:spPr>
              <a:xfrm>
                <a:off x="588850" y="46912"/>
                <a:ext cx="193949" cy="463802"/>
              </a:xfrm>
              <a:prstGeom prst="rect">
                <a:avLst/>
              </a:prstGeom>
              <a:solidFill>
                <a:schemeClr val="accent6">
                  <a:satOff val="12785"/>
                  <a:lumOff val="-2358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</p:grpSp>
      <p:grpSp>
        <p:nvGrpSpPr>
          <p:cNvPr id="949" name="Grupo"/>
          <p:cNvGrpSpPr/>
          <p:nvPr/>
        </p:nvGrpSpPr>
        <p:grpSpPr>
          <a:xfrm>
            <a:off x="5668723" y="11383109"/>
            <a:ext cx="736465" cy="1143703"/>
            <a:chOff x="0" y="0"/>
            <a:chExt cx="736463" cy="1143702"/>
          </a:xfrm>
        </p:grpSpPr>
        <p:grpSp>
          <p:nvGrpSpPr>
            <p:cNvPr id="944" name="Grupo"/>
            <p:cNvGrpSpPr/>
            <p:nvPr/>
          </p:nvGrpSpPr>
          <p:grpSpPr>
            <a:xfrm flipH="1" rot="10800000">
              <a:off x="125954" y="732928"/>
              <a:ext cx="484555" cy="410775"/>
              <a:chOff x="0" y="0"/>
              <a:chExt cx="484554" cy="410773"/>
            </a:xfrm>
          </p:grpSpPr>
          <p:sp>
            <p:nvSpPr>
              <p:cNvPr id="942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943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grpSp>
          <p:nvGrpSpPr>
            <p:cNvPr id="947" name="Grupo"/>
            <p:cNvGrpSpPr/>
            <p:nvPr/>
          </p:nvGrpSpPr>
          <p:grpSpPr>
            <a:xfrm>
              <a:off x="125954" y="0"/>
              <a:ext cx="484555" cy="410774"/>
              <a:chOff x="0" y="0"/>
              <a:chExt cx="484554" cy="410773"/>
            </a:xfrm>
          </p:grpSpPr>
          <p:sp>
            <p:nvSpPr>
              <p:cNvPr id="945" name="Triángulo"/>
              <p:cNvSpPr/>
              <p:nvPr/>
            </p:nvSpPr>
            <p:spPr>
              <a:xfrm rot="18900000">
                <a:off x="101364" y="63996"/>
                <a:ext cx="298142" cy="2827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  <p:sp>
            <p:nvSpPr>
              <p:cNvPr id="946" name="Rectángulo redondeado"/>
              <p:cNvSpPr/>
              <p:nvPr/>
            </p:nvSpPr>
            <p:spPr>
              <a:xfrm>
                <a:off x="0" y="136103"/>
                <a:ext cx="484555" cy="12927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1130300">
                  <a:lnSpc>
                    <a:spcPct val="100000"/>
                  </a:lnSpc>
                  <a:spcBef>
                    <a:spcPts val="0"/>
                  </a:spcBef>
                  <a:defRPr sz="3200">
                    <a:solidFill>
                      <a:srgbClr val="FFFFFF"/>
                    </a:solidFill>
                    <a:latin typeface="Avenir Next Regular"/>
                    <a:ea typeface="Avenir Next Regular"/>
                    <a:cs typeface="Avenir Next Regular"/>
                    <a:sym typeface="Avenir Next Regular"/>
                  </a:defRPr>
                </a:pPr>
              </a:p>
            </p:txBody>
          </p:sp>
        </p:grpSp>
        <p:sp>
          <p:nvSpPr>
            <p:cNvPr id="948" name="Rectángulo redondeado"/>
            <p:cNvSpPr/>
            <p:nvPr/>
          </p:nvSpPr>
          <p:spPr>
            <a:xfrm>
              <a:off x="0" y="316080"/>
              <a:ext cx="736464" cy="534799"/>
            </a:xfrm>
            <a:prstGeom prst="roundRect">
              <a:avLst>
                <a:gd name="adj" fmla="val 22880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950" name="Línea"/>
          <p:cNvSpPr/>
          <p:nvPr/>
        </p:nvSpPr>
        <p:spPr>
          <a:xfrm>
            <a:off x="903793" y="11954960"/>
            <a:ext cx="13641542" cy="1"/>
          </a:xfrm>
          <a:prstGeom prst="line">
            <a:avLst/>
          </a:prstGeom>
          <a:ln w="1270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/>
          </a:p>
        </p:txBody>
      </p:sp>
      <p:grpSp>
        <p:nvGrpSpPr>
          <p:cNvPr id="953" name="Grupo"/>
          <p:cNvGrpSpPr/>
          <p:nvPr/>
        </p:nvGrpSpPr>
        <p:grpSpPr>
          <a:xfrm rot="16200000">
            <a:off x="8654512" y="7740900"/>
            <a:ext cx="557625" cy="472719"/>
            <a:chOff x="0" y="0"/>
            <a:chExt cx="557624" cy="472717"/>
          </a:xfrm>
        </p:grpSpPr>
        <p:sp>
          <p:nvSpPr>
            <p:cNvPr id="951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52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956" name="Grupo"/>
          <p:cNvGrpSpPr/>
          <p:nvPr/>
        </p:nvGrpSpPr>
        <p:grpSpPr>
          <a:xfrm flipH="1">
            <a:off x="9280387" y="7183880"/>
            <a:ext cx="557625" cy="472718"/>
            <a:chOff x="0" y="0"/>
            <a:chExt cx="557624" cy="472717"/>
          </a:xfrm>
        </p:grpSpPr>
        <p:sp>
          <p:nvSpPr>
            <p:cNvPr id="954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55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959" name="Grupo"/>
          <p:cNvGrpSpPr/>
          <p:nvPr/>
        </p:nvGrpSpPr>
        <p:grpSpPr>
          <a:xfrm rot="10800000">
            <a:off x="9280387" y="8297920"/>
            <a:ext cx="557625" cy="472719"/>
            <a:chOff x="0" y="0"/>
            <a:chExt cx="557624" cy="472717"/>
          </a:xfrm>
        </p:grpSpPr>
        <p:sp>
          <p:nvSpPr>
            <p:cNvPr id="957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58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962" name="Grupo"/>
          <p:cNvGrpSpPr/>
          <p:nvPr/>
        </p:nvGrpSpPr>
        <p:grpSpPr>
          <a:xfrm rot="10800000">
            <a:off x="9030716" y="7532819"/>
            <a:ext cx="717637" cy="888881"/>
            <a:chOff x="0" y="0"/>
            <a:chExt cx="717635" cy="888880"/>
          </a:xfrm>
        </p:grpSpPr>
        <p:sp>
          <p:nvSpPr>
            <p:cNvPr id="960" name="Rectángulo redondeado"/>
            <p:cNvSpPr/>
            <p:nvPr/>
          </p:nvSpPr>
          <p:spPr>
            <a:xfrm>
              <a:off x="0" y="0"/>
              <a:ext cx="378304" cy="888881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61" name="Rectángulo redondeado"/>
            <p:cNvSpPr/>
            <p:nvPr/>
          </p:nvSpPr>
          <p:spPr>
            <a:xfrm rot="16200000">
              <a:off x="200124" y="117704"/>
              <a:ext cx="381552" cy="653472"/>
            </a:xfrm>
            <a:prstGeom prst="roundRect">
              <a:avLst>
                <a:gd name="adj" fmla="val 36905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pic>
        <p:nvPicPr>
          <p:cNvPr id="963" name="Main_Board_v1_1_smd_front.jpg" descr="Main_Board_v1_1_smd_front.jpg"/>
          <p:cNvPicPr>
            <a:picLocks noChangeAspect="1"/>
          </p:cNvPicPr>
          <p:nvPr/>
        </p:nvPicPr>
        <p:blipFill>
          <a:blip r:embed="rId2">
            <a:extLst/>
          </a:blip>
          <a:srcRect l="2979" t="2777" r="8397" b="1200"/>
          <a:stretch>
            <a:fillRect/>
          </a:stretch>
        </p:blipFill>
        <p:spPr>
          <a:xfrm>
            <a:off x="12787409" y="4482179"/>
            <a:ext cx="10342961" cy="6990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62" y="0"/>
                </a:moveTo>
                <a:lnTo>
                  <a:pt x="11457" y="12"/>
                </a:lnTo>
                <a:lnTo>
                  <a:pt x="1353" y="25"/>
                </a:lnTo>
                <a:lnTo>
                  <a:pt x="1341" y="824"/>
                </a:lnTo>
                <a:cubicBezTo>
                  <a:pt x="1335" y="1264"/>
                  <a:pt x="1319" y="1648"/>
                  <a:pt x="1307" y="1678"/>
                </a:cubicBezTo>
                <a:cubicBezTo>
                  <a:pt x="1295" y="1707"/>
                  <a:pt x="1221" y="1730"/>
                  <a:pt x="1142" y="1730"/>
                </a:cubicBezTo>
                <a:lnTo>
                  <a:pt x="1000" y="1730"/>
                </a:lnTo>
                <a:lnTo>
                  <a:pt x="990" y="2031"/>
                </a:lnTo>
                <a:lnTo>
                  <a:pt x="980" y="2331"/>
                </a:lnTo>
                <a:lnTo>
                  <a:pt x="671" y="2335"/>
                </a:lnTo>
                <a:cubicBezTo>
                  <a:pt x="502" y="2337"/>
                  <a:pt x="278" y="2343"/>
                  <a:pt x="176" y="2347"/>
                </a:cubicBezTo>
                <a:lnTo>
                  <a:pt x="0" y="2356"/>
                </a:lnTo>
                <a:lnTo>
                  <a:pt x="0" y="2772"/>
                </a:lnTo>
                <a:cubicBezTo>
                  <a:pt x="7" y="2821"/>
                  <a:pt x="17" y="2856"/>
                  <a:pt x="27" y="2866"/>
                </a:cubicBezTo>
                <a:cubicBezTo>
                  <a:pt x="49" y="2886"/>
                  <a:pt x="272" y="2903"/>
                  <a:pt x="523" y="2905"/>
                </a:cubicBezTo>
                <a:lnTo>
                  <a:pt x="980" y="2908"/>
                </a:lnTo>
                <a:lnTo>
                  <a:pt x="980" y="3245"/>
                </a:lnTo>
                <a:lnTo>
                  <a:pt x="980" y="3581"/>
                </a:lnTo>
                <a:lnTo>
                  <a:pt x="715" y="3621"/>
                </a:lnTo>
                <a:cubicBezTo>
                  <a:pt x="426" y="3666"/>
                  <a:pt x="394" y="3708"/>
                  <a:pt x="433" y="3993"/>
                </a:cubicBezTo>
                <a:cubicBezTo>
                  <a:pt x="450" y="4121"/>
                  <a:pt x="462" y="4127"/>
                  <a:pt x="714" y="4166"/>
                </a:cubicBezTo>
                <a:cubicBezTo>
                  <a:pt x="953" y="4203"/>
                  <a:pt x="979" y="4216"/>
                  <a:pt x="995" y="4318"/>
                </a:cubicBezTo>
                <a:cubicBezTo>
                  <a:pt x="1007" y="4392"/>
                  <a:pt x="1063" y="4467"/>
                  <a:pt x="1159" y="4535"/>
                </a:cubicBezTo>
                <a:lnTo>
                  <a:pt x="1305" y="4638"/>
                </a:lnTo>
                <a:lnTo>
                  <a:pt x="1305" y="5696"/>
                </a:lnTo>
                <a:lnTo>
                  <a:pt x="1305" y="6754"/>
                </a:lnTo>
                <a:lnTo>
                  <a:pt x="1152" y="6768"/>
                </a:lnTo>
                <a:lnTo>
                  <a:pt x="1000" y="6783"/>
                </a:lnTo>
                <a:lnTo>
                  <a:pt x="990" y="7080"/>
                </a:lnTo>
                <a:lnTo>
                  <a:pt x="980" y="7378"/>
                </a:lnTo>
                <a:lnTo>
                  <a:pt x="622" y="7363"/>
                </a:lnTo>
                <a:cubicBezTo>
                  <a:pt x="426" y="7355"/>
                  <a:pt x="203" y="7363"/>
                  <a:pt x="127" y="7379"/>
                </a:cubicBezTo>
                <a:lnTo>
                  <a:pt x="0" y="7406"/>
                </a:lnTo>
                <a:lnTo>
                  <a:pt x="0" y="7877"/>
                </a:lnTo>
                <a:lnTo>
                  <a:pt x="192" y="7903"/>
                </a:lnTo>
                <a:cubicBezTo>
                  <a:pt x="304" y="7918"/>
                  <a:pt x="527" y="7925"/>
                  <a:pt x="688" y="7919"/>
                </a:cubicBezTo>
                <a:lnTo>
                  <a:pt x="980" y="7906"/>
                </a:lnTo>
                <a:lnTo>
                  <a:pt x="980" y="8146"/>
                </a:lnTo>
                <a:cubicBezTo>
                  <a:pt x="980" y="8421"/>
                  <a:pt x="951" y="8446"/>
                  <a:pt x="634" y="8455"/>
                </a:cubicBezTo>
                <a:cubicBezTo>
                  <a:pt x="467" y="8459"/>
                  <a:pt x="449" y="8470"/>
                  <a:pt x="430" y="8580"/>
                </a:cubicBezTo>
                <a:cubicBezTo>
                  <a:pt x="400" y="8758"/>
                  <a:pt x="440" y="8927"/>
                  <a:pt x="520" y="8959"/>
                </a:cubicBezTo>
                <a:cubicBezTo>
                  <a:pt x="558" y="8974"/>
                  <a:pt x="665" y="8988"/>
                  <a:pt x="757" y="8988"/>
                </a:cubicBezTo>
                <a:cubicBezTo>
                  <a:pt x="950" y="8989"/>
                  <a:pt x="987" y="9037"/>
                  <a:pt x="1002" y="9302"/>
                </a:cubicBezTo>
                <a:cubicBezTo>
                  <a:pt x="1012" y="9491"/>
                  <a:pt x="1015" y="9493"/>
                  <a:pt x="1159" y="9517"/>
                </a:cubicBezTo>
                <a:lnTo>
                  <a:pt x="1305" y="9541"/>
                </a:lnTo>
                <a:lnTo>
                  <a:pt x="1305" y="10646"/>
                </a:lnTo>
                <a:lnTo>
                  <a:pt x="1305" y="11751"/>
                </a:lnTo>
                <a:lnTo>
                  <a:pt x="1152" y="11793"/>
                </a:lnTo>
                <a:lnTo>
                  <a:pt x="1000" y="11834"/>
                </a:lnTo>
                <a:lnTo>
                  <a:pt x="990" y="12105"/>
                </a:lnTo>
                <a:lnTo>
                  <a:pt x="980" y="12376"/>
                </a:lnTo>
                <a:lnTo>
                  <a:pt x="503" y="12378"/>
                </a:lnTo>
                <a:cubicBezTo>
                  <a:pt x="241" y="12378"/>
                  <a:pt x="15" y="12394"/>
                  <a:pt x="2" y="12413"/>
                </a:cubicBezTo>
                <a:cubicBezTo>
                  <a:pt x="1" y="12415"/>
                  <a:pt x="1" y="12423"/>
                  <a:pt x="0" y="12426"/>
                </a:cubicBezTo>
                <a:lnTo>
                  <a:pt x="0" y="12908"/>
                </a:lnTo>
                <a:cubicBezTo>
                  <a:pt x="20" y="12925"/>
                  <a:pt x="237" y="12941"/>
                  <a:pt x="497" y="12946"/>
                </a:cubicBezTo>
                <a:cubicBezTo>
                  <a:pt x="932" y="12953"/>
                  <a:pt x="980" y="12962"/>
                  <a:pt x="990" y="13040"/>
                </a:cubicBezTo>
                <a:cubicBezTo>
                  <a:pt x="1012" y="13203"/>
                  <a:pt x="936" y="13267"/>
                  <a:pt x="719" y="13267"/>
                </a:cubicBezTo>
                <a:cubicBezTo>
                  <a:pt x="488" y="13267"/>
                  <a:pt x="411" y="13337"/>
                  <a:pt x="412" y="13546"/>
                </a:cubicBezTo>
                <a:cubicBezTo>
                  <a:pt x="413" y="13749"/>
                  <a:pt x="444" y="13777"/>
                  <a:pt x="720" y="13824"/>
                </a:cubicBezTo>
                <a:lnTo>
                  <a:pt x="980" y="13867"/>
                </a:lnTo>
                <a:lnTo>
                  <a:pt x="990" y="14214"/>
                </a:lnTo>
                <a:lnTo>
                  <a:pt x="999" y="14559"/>
                </a:lnTo>
                <a:lnTo>
                  <a:pt x="1152" y="14573"/>
                </a:lnTo>
                <a:lnTo>
                  <a:pt x="1305" y="14588"/>
                </a:lnTo>
                <a:lnTo>
                  <a:pt x="1305" y="15621"/>
                </a:lnTo>
                <a:lnTo>
                  <a:pt x="1305" y="16655"/>
                </a:lnTo>
                <a:lnTo>
                  <a:pt x="1169" y="16751"/>
                </a:lnTo>
                <a:cubicBezTo>
                  <a:pt x="990" y="16879"/>
                  <a:pt x="985" y="16887"/>
                  <a:pt x="965" y="17150"/>
                </a:cubicBezTo>
                <a:lnTo>
                  <a:pt x="947" y="17376"/>
                </a:lnTo>
                <a:lnTo>
                  <a:pt x="777" y="17401"/>
                </a:lnTo>
                <a:cubicBezTo>
                  <a:pt x="682" y="17415"/>
                  <a:pt x="592" y="17408"/>
                  <a:pt x="577" y="17385"/>
                </a:cubicBezTo>
                <a:cubicBezTo>
                  <a:pt x="562" y="17362"/>
                  <a:pt x="429" y="17360"/>
                  <a:pt x="283" y="17379"/>
                </a:cubicBezTo>
                <a:cubicBezTo>
                  <a:pt x="75" y="17406"/>
                  <a:pt x="28" y="17422"/>
                  <a:pt x="0" y="17494"/>
                </a:cubicBezTo>
                <a:lnTo>
                  <a:pt x="0" y="17878"/>
                </a:lnTo>
                <a:cubicBezTo>
                  <a:pt x="51" y="17940"/>
                  <a:pt x="147" y="17968"/>
                  <a:pt x="300" y="17972"/>
                </a:cubicBezTo>
                <a:cubicBezTo>
                  <a:pt x="496" y="17978"/>
                  <a:pt x="522" y="18004"/>
                  <a:pt x="459" y="18138"/>
                </a:cubicBezTo>
                <a:cubicBezTo>
                  <a:pt x="402" y="18259"/>
                  <a:pt x="396" y="18512"/>
                  <a:pt x="450" y="18592"/>
                </a:cubicBezTo>
                <a:cubicBezTo>
                  <a:pt x="473" y="18625"/>
                  <a:pt x="582" y="18649"/>
                  <a:pt x="709" y="18649"/>
                </a:cubicBezTo>
                <a:cubicBezTo>
                  <a:pt x="831" y="18649"/>
                  <a:pt x="937" y="18673"/>
                  <a:pt x="949" y="18702"/>
                </a:cubicBezTo>
                <a:cubicBezTo>
                  <a:pt x="961" y="18731"/>
                  <a:pt x="973" y="18941"/>
                  <a:pt x="976" y="19171"/>
                </a:cubicBezTo>
                <a:lnTo>
                  <a:pt x="980" y="19586"/>
                </a:lnTo>
                <a:lnTo>
                  <a:pt x="1142" y="19611"/>
                </a:lnTo>
                <a:lnTo>
                  <a:pt x="1305" y="19635"/>
                </a:lnTo>
                <a:lnTo>
                  <a:pt x="1314" y="20452"/>
                </a:lnTo>
                <a:lnTo>
                  <a:pt x="1323" y="21269"/>
                </a:lnTo>
                <a:lnTo>
                  <a:pt x="11461" y="21269"/>
                </a:lnTo>
                <a:lnTo>
                  <a:pt x="21600" y="21269"/>
                </a:lnTo>
                <a:lnTo>
                  <a:pt x="21594" y="13819"/>
                </a:lnTo>
                <a:cubicBezTo>
                  <a:pt x="21591" y="9721"/>
                  <a:pt x="21582" y="4936"/>
                  <a:pt x="21575" y="3185"/>
                </a:cubicBezTo>
                <a:lnTo>
                  <a:pt x="21562" y="0"/>
                </a:lnTo>
                <a:close/>
                <a:moveTo>
                  <a:pt x="271" y="20093"/>
                </a:moveTo>
                <a:cubicBezTo>
                  <a:pt x="204" y="20101"/>
                  <a:pt x="136" y="20133"/>
                  <a:pt x="103" y="20187"/>
                </a:cubicBezTo>
                <a:cubicBezTo>
                  <a:pt x="77" y="20229"/>
                  <a:pt x="39" y="20253"/>
                  <a:pt x="0" y="20267"/>
                </a:cubicBezTo>
                <a:lnTo>
                  <a:pt x="0" y="20534"/>
                </a:lnTo>
                <a:cubicBezTo>
                  <a:pt x="49" y="20544"/>
                  <a:pt x="96" y="20566"/>
                  <a:pt x="124" y="20604"/>
                </a:cubicBezTo>
                <a:cubicBezTo>
                  <a:pt x="190" y="20692"/>
                  <a:pt x="203" y="20913"/>
                  <a:pt x="149" y="21042"/>
                </a:cubicBezTo>
                <a:cubicBezTo>
                  <a:pt x="123" y="21106"/>
                  <a:pt x="131" y="21182"/>
                  <a:pt x="186" y="21363"/>
                </a:cubicBezTo>
                <a:lnTo>
                  <a:pt x="258" y="21600"/>
                </a:lnTo>
                <a:lnTo>
                  <a:pt x="347" y="21339"/>
                </a:lnTo>
                <a:cubicBezTo>
                  <a:pt x="421" y="21125"/>
                  <a:pt x="429" y="21070"/>
                  <a:pt x="392" y="21038"/>
                </a:cubicBezTo>
                <a:cubicBezTo>
                  <a:pt x="327" y="20983"/>
                  <a:pt x="336" y="20798"/>
                  <a:pt x="411" y="20656"/>
                </a:cubicBezTo>
                <a:cubicBezTo>
                  <a:pt x="483" y="20520"/>
                  <a:pt x="498" y="20239"/>
                  <a:pt x="438" y="20149"/>
                </a:cubicBezTo>
                <a:cubicBezTo>
                  <a:pt x="406" y="20102"/>
                  <a:pt x="338" y="20085"/>
                  <a:pt x="271" y="20093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966" name="Grupo"/>
          <p:cNvGrpSpPr/>
          <p:nvPr/>
        </p:nvGrpSpPr>
        <p:grpSpPr>
          <a:xfrm rot="16200000">
            <a:off x="9495465" y="8836373"/>
            <a:ext cx="557626" cy="472719"/>
            <a:chOff x="0" y="0"/>
            <a:chExt cx="557624" cy="472717"/>
          </a:xfrm>
        </p:grpSpPr>
        <p:sp>
          <p:nvSpPr>
            <p:cNvPr id="964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65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969" name="Grupo"/>
          <p:cNvGrpSpPr/>
          <p:nvPr/>
        </p:nvGrpSpPr>
        <p:grpSpPr>
          <a:xfrm flipH="1">
            <a:off x="10111731" y="8279353"/>
            <a:ext cx="557626" cy="472719"/>
            <a:chOff x="0" y="0"/>
            <a:chExt cx="557624" cy="472717"/>
          </a:xfrm>
        </p:grpSpPr>
        <p:sp>
          <p:nvSpPr>
            <p:cNvPr id="967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68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972" name="Grupo"/>
          <p:cNvGrpSpPr/>
          <p:nvPr/>
        </p:nvGrpSpPr>
        <p:grpSpPr>
          <a:xfrm rot="10800000">
            <a:off x="10111731" y="9393393"/>
            <a:ext cx="557626" cy="472719"/>
            <a:chOff x="0" y="0"/>
            <a:chExt cx="557624" cy="472717"/>
          </a:xfrm>
        </p:grpSpPr>
        <p:sp>
          <p:nvSpPr>
            <p:cNvPr id="970" name="Triángulo"/>
            <p:cNvSpPr/>
            <p:nvPr/>
          </p:nvSpPr>
          <p:spPr>
            <a:xfrm rot="18900000">
              <a:off x="116649" y="73647"/>
              <a:ext cx="343102" cy="325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71" name="Rectángulo redondeado"/>
            <p:cNvSpPr/>
            <p:nvPr/>
          </p:nvSpPr>
          <p:spPr>
            <a:xfrm>
              <a:off x="0" y="156628"/>
              <a:ext cx="557625" cy="148771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grpSp>
        <p:nvGrpSpPr>
          <p:cNvPr id="975" name="Grupo"/>
          <p:cNvGrpSpPr/>
          <p:nvPr/>
        </p:nvGrpSpPr>
        <p:grpSpPr>
          <a:xfrm rot="10800000">
            <a:off x="9862061" y="8628291"/>
            <a:ext cx="717636" cy="888882"/>
            <a:chOff x="0" y="0"/>
            <a:chExt cx="717635" cy="888880"/>
          </a:xfrm>
        </p:grpSpPr>
        <p:sp>
          <p:nvSpPr>
            <p:cNvPr id="973" name="Rectángulo redondeado"/>
            <p:cNvSpPr/>
            <p:nvPr/>
          </p:nvSpPr>
          <p:spPr>
            <a:xfrm>
              <a:off x="0" y="0"/>
              <a:ext cx="378304" cy="888881"/>
            </a:xfrm>
            <a:prstGeom prst="roundRect">
              <a:avLst>
                <a:gd name="adj" fmla="val 37222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  <p:sp>
          <p:nvSpPr>
            <p:cNvPr id="974" name="Rectángulo redondeado"/>
            <p:cNvSpPr/>
            <p:nvPr/>
          </p:nvSpPr>
          <p:spPr>
            <a:xfrm rot="16200000">
              <a:off x="200124" y="117704"/>
              <a:ext cx="381552" cy="653472"/>
            </a:xfrm>
            <a:prstGeom prst="roundRect">
              <a:avLst>
                <a:gd name="adj" fmla="val 36905"/>
              </a:avLst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11303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</a:p>
          </p:txBody>
        </p:sp>
      </p:grpSp>
      <p:sp>
        <p:nvSpPr>
          <p:cNvPr id="992" name="Línea de conexión"/>
          <p:cNvSpPr/>
          <p:nvPr/>
        </p:nvSpPr>
        <p:spPr>
          <a:xfrm>
            <a:off x="3949989" y="6261751"/>
            <a:ext cx="3268162" cy="1154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7" fill="norm" stroke="1" extrusionOk="0">
                <a:moveTo>
                  <a:pt x="0" y="0"/>
                </a:moveTo>
                <a:cubicBezTo>
                  <a:pt x="5218" y="-23"/>
                  <a:pt x="12418" y="7169"/>
                  <a:pt x="21600" y="21577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93" name="Línea de conexión"/>
          <p:cNvSpPr/>
          <p:nvPr/>
        </p:nvSpPr>
        <p:spPr>
          <a:xfrm>
            <a:off x="3982704" y="7853236"/>
            <a:ext cx="3022408" cy="890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8039" y="633"/>
                  <a:pt x="15239" y="7833"/>
                  <a:pt x="21600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94" name="Línea de conexión"/>
          <p:cNvSpPr/>
          <p:nvPr/>
        </p:nvSpPr>
        <p:spPr>
          <a:xfrm>
            <a:off x="7123813" y="7374011"/>
            <a:ext cx="1729921" cy="611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85" fill="norm" stroke="1" extrusionOk="0">
                <a:moveTo>
                  <a:pt x="0" y="0"/>
                </a:moveTo>
                <a:cubicBezTo>
                  <a:pt x="8724" y="14658"/>
                  <a:pt x="15924" y="21600"/>
                  <a:pt x="21600" y="20827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95" name="Línea de conexión"/>
          <p:cNvSpPr/>
          <p:nvPr/>
        </p:nvSpPr>
        <p:spPr>
          <a:xfrm>
            <a:off x="6982794" y="8727766"/>
            <a:ext cx="2711890" cy="347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63" fill="norm" stroke="1" extrusionOk="0">
                <a:moveTo>
                  <a:pt x="0" y="0"/>
                </a:moveTo>
                <a:cubicBezTo>
                  <a:pt x="2601" y="14747"/>
                  <a:pt x="9801" y="21600"/>
                  <a:pt x="21600" y="2056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96" name="Línea de conexión"/>
          <p:cNvSpPr/>
          <p:nvPr/>
        </p:nvSpPr>
        <p:spPr>
          <a:xfrm>
            <a:off x="5977098" y="10704061"/>
            <a:ext cx="2393143" cy="815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8275" y="2102"/>
                  <a:pt x="1075" y="9302"/>
                  <a:pt x="0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97" name="Línea de conexión"/>
          <p:cNvSpPr/>
          <p:nvPr/>
        </p:nvSpPr>
        <p:spPr>
          <a:xfrm>
            <a:off x="8327108" y="10200523"/>
            <a:ext cx="4635396" cy="493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98" name="Línea de conexión"/>
          <p:cNvSpPr/>
          <p:nvPr/>
        </p:nvSpPr>
        <p:spPr>
          <a:xfrm>
            <a:off x="10400908" y="9261995"/>
            <a:ext cx="1238144" cy="868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82" fill="norm" stroke="1" extrusionOk="0">
                <a:moveTo>
                  <a:pt x="21600" y="0"/>
                </a:moveTo>
                <a:cubicBezTo>
                  <a:pt x="9024" y="18754"/>
                  <a:pt x="1824" y="21600"/>
                  <a:pt x="0" y="8539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999" name="Línea de conexión"/>
          <p:cNvSpPr/>
          <p:nvPr/>
        </p:nvSpPr>
        <p:spPr>
          <a:xfrm>
            <a:off x="11663391" y="8859845"/>
            <a:ext cx="1321339" cy="42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8264" y="9182"/>
                  <a:pt x="1064" y="16382"/>
                  <a:pt x="0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0" name="Línea de conexión"/>
          <p:cNvSpPr/>
          <p:nvPr/>
        </p:nvSpPr>
        <p:spPr>
          <a:xfrm>
            <a:off x="9574310" y="8613872"/>
            <a:ext cx="1238940" cy="502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96" fill="norm" stroke="1" extrusionOk="0">
                <a:moveTo>
                  <a:pt x="21600" y="17115"/>
                </a:moveTo>
                <a:cubicBezTo>
                  <a:pt x="8997" y="21600"/>
                  <a:pt x="1797" y="15895"/>
                  <a:pt x="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1" name="Línea de conexión"/>
          <p:cNvSpPr/>
          <p:nvPr/>
        </p:nvSpPr>
        <p:spPr>
          <a:xfrm>
            <a:off x="10808950" y="8547672"/>
            <a:ext cx="1960040" cy="529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2" name="Línea de conexión"/>
          <p:cNvSpPr/>
          <p:nvPr/>
        </p:nvSpPr>
        <p:spPr>
          <a:xfrm>
            <a:off x="9541732" y="6648080"/>
            <a:ext cx="1227223" cy="692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20835" y="0"/>
                </a:moveTo>
                <a:cubicBezTo>
                  <a:pt x="6158" y="810"/>
                  <a:pt x="-765" y="8010"/>
                  <a:pt x="67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3" name="Línea de conexión"/>
          <p:cNvSpPr/>
          <p:nvPr/>
        </p:nvSpPr>
        <p:spPr>
          <a:xfrm>
            <a:off x="10718864" y="6620083"/>
            <a:ext cx="2150833" cy="37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37" fill="norm" stroke="1" extrusionOk="0">
                <a:moveTo>
                  <a:pt x="21600" y="15380"/>
                </a:moveTo>
                <a:cubicBezTo>
                  <a:pt x="13766" y="21600"/>
                  <a:pt x="6566" y="16473"/>
                  <a:pt x="0" y="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4" name="Línea de conexión"/>
          <p:cNvSpPr/>
          <p:nvPr/>
        </p:nvSpPr>
        <p:spPr>
          <a:xfrm>
            <a:off x="10366704" y="7647446"/>
            <a:ext cx="1234204" cy="78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6" h="21600" fill="norm" stroke="1" extrusionOk="0">
                <a:moveTo>
                  <a:pt x="20606" y="0"/>
                </a:moveTo>
                <a:cubicBezTo>
                  <a:pt x="5836" y="2442"/>
                  <a:pt x="-994" y="9642"/>
                  <a:pt x="116" y="21600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5" name="Línea de conexión"/>
          <p:cNvSpPr/>
          <p:nvPr/>
        </p:nvSpPr>
        <p:spPr>
          <a:xfrm>
            <a:off x="11550817" y="7359478"/>
            <a:ext cx="1426447" cy="259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6" name="Línea de conexión"/>
          <p:cNvSpPr/>
          <p:nvPr/>
        </p:nvSpPr>
        <p:spPr>
          <a:xfrm>
            <a:off x="3962372" y="5592963"/>
            <a:ext cx="5213101" cy="3360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02" fill="norm" stroke="1" extrusionOk="0">
                <a:moveTo>
                  <a:pt x="21600" y="0"/>
                </a:moveTo>
                <a:cubicBezTo>
                  <a:pt x="11420" y="14994"/>
                  <a:pt x="4220" y="21600"/>
                  <a:pt x="0" y="19818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07" name="Línea de conexión"/>
          <p:cNvSpPr/>
          <p:nvPr/>
        </p:nvSpPr>
        <p:spPr>
          <a:xfrm>
            <a:off x="9173847" y="5090075"/>
            <a:ext cx="3541935" cy="53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33" fill="norm" stroke="1" extrusionOk="0">
                <a:moveTo>
                  <a:pt x="21600" y="6307"/>
                </a:moveTo>
                <a:cubicBezTo>
                  <a:pt x="11761" y="-4767"/>
                  <a:pt x="4561" y="-1258"/>
                  <a:pt x="0" y="16833"/>
                </a:cubicBezTo>
              </a:path>
            </a:pathLst>
          </a:custGeom>
          <a:ln w="254000">
            <a:solidFill>
              <a:schemeClr val="accent1">
                <a:hueOff val="-245591"/>
                <a:satOff val="13830"/>
                <a:lumOff val="17557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Airvita assemb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Airvita assembly</a:t>
            </a:r>
          </a:p>
        </p:txBody>
      </p:sp>
      <p:sp>
        <p:nvSpPr>
          <p:cNvPr id="1010" name="Cabling - Power supply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Cabling - Power supply</a:t>
            </a:r>
          </a:p>
        </p:txBody>
      </p:sp>
      <p:pic>
        <p:nvPicPr>
          <p:cNvPr id="1011" name="Main_Board_v1_1_smd_front.jpg" descr="Main_Board_v1_1_smd_front.jpg"/>
          <p:cNvPicPr>
            <a:picLocks noChangeAspect="1"/>
          </p:cNvPicPr>
          <p:nvPr/>
        </p:nvPicPr>
        <p:blipFill>
          <a:blip r:embed="rId2">
            <a:extLst/>
          </a:blip>
          <a:srcRect l="2979" t="2777" r="8397" b="1200"/>
          <a:stretch>
            <a:fillRect/>
          </a:stretch>
        </p:blipFill>
        <p:spPr>
          <a:xfrm>
            <a:off x="12787409" y="4482179"/>
            <a:ext cx="10342961" cy="6990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62" y="0"/>
                </a:moveTo>
                <a:lnTo>
                  <a:pt x="11457" y="12"/>
                </a:lnTo>
                <a:lnTo>
                  <a:pt x="1353" y="25"/>
                </a:lnTo>
                <a:lnTo>
                  <a:pt x="1341" y="824"/>
                </a:lnTo>
                <a:cubicBezTo>
                  <a:pt x="1335" y="1264"/>
                  <a:pt x="1319" y="1648"/>
                  <a:pt x="1307" y="1678"/>
                </a:cubicBezTo>
                <a:cubicBezTo>
                  <a:pt x="1295" y="1707"/>
                  <a:pt x="1221" y="1730"/>
                  <a:pt x="1142" y="1730"/>
                </a:cubicBezTo>
                <a:lnTo>
                  <a:pt x="1000" y="1730"/>
                </a:lnTo>
                <a:lnTo>
                  <a:pt x="990" y="2031"/>
                </a:lnTo>
                <a:lnTo>
                  <a:pt x="980" y="2331"/>
                </a:lnTo>
                <a:lnTo>
                  <a:pt x="671" y="2335"/>
                </a:lnTo>
                <a:cubicBezTo>
                  <a:pt x="502" y="2337"/>
                  <a:pt x="278" y="2343"/>
                  <a:pt x="176" y="2347"/>
                </a:cubicBezTo>
                <a:lnTo>
                  <a:pt x="0" y="2356"/>
                </a:lnTo>
                <a:lnTo>
                  <a:pt x="0" y="2772"/>
                </a:lnTo>
                <a:cubicBezTo>
                  <a:pt x="7" y="2821"/>
                  <a:pt x="17" y="2856"/>
                  <a:pt x="27" y="2866"/>
                </a:cubicBezTo>
                <a:cubicBezTo>
                  <a:pt x="49" y="2886"/>
                  <a:pt x="272" y="2903"/>
                  <a:pt x="523" y="2905"/>
                </a:cubicBezTo>
                <a:lnTo>
                  <a:pt x="980" y="2908"/>
                </a:lnTo>
                <a:lnTo>
                  <a:pt x="980" y="3245"/>
                </a:lnTo>
                <a:lnTo>
                  <a:pt x="980" y="3581"/>
                </a:lnTo>
                <a:lnTo>
                  <a:pt x="715" y="3621"/>
                </a:lnTo>
                <a:cubicBezTo>
                  <a:pt x="426" y="3666"/>
                  <a:pt x="394" y="3708"/>
                  <a:pt x="433" y="3993"/>
                </a:cubicBezTo>
                <a:cubicBezTo>
                  <a:pt x="450" y="4121"/>
                  <a:pt x="462" y="4127"/>
                  <a:pt x="714" y="4166"/>
                </a:cubicBezTo>
                <a:cubicBezTo>
                  <a:pt x="953" y="4203"/>
                  <a:pt x="979" y="4216"/>
                  <a:pt x="995" y="4318"/>
                </a:cubicBezTo>
                <a:cubicBezTo>
                  <a:pt x="1007" y="4392"/>
                  <a:pt x="1063" y="4467"/>
                  <a:pt x="1159" y="4535"/>
                </a:cubicBezTo>
                <a:lnTo>
                  <a:pt x="1305" y="4638"/>
                </a:lnTo>
                <a:lnTo>
                  <a:pt x="1305" y="5696"/>
                </a:lnTo>
                <a:lnTo>
                  <a:pt x="1305" y="6754"/>
                </a:lnTo>
                <a:lnTo>
                  <a:pt x="1152" y="6768"/>
                </a:lnTo>
                <a:lnTo>
                  <a:pt x="1000" y="6783"/>
                </a:lnTo>
                <a:lnTo>
                  <a:pt x="990" y="7080"/>
                </a:lnTo>
                <a:lnTo>
                  <a:pt x="980" y="7378"/>
                </a:lnTo>
                <a:lnTo>
                  <a:pt x="622" y="7363"/>
                </a:lnTo>
                <a:cubicBezTo>
                  <a:pt x="426" y="7355"/>
                  <a:pt x="203" y="7363"/>
                  <a:pt x="127" y="7379"/>
                </a:cubicBezTo>
                <a:lnTo>
                  <a:pt x="0" y="7406"/>
                </a:lnTo>
                <a:lnTo>
                  <a:pt x="0" y="7877"/>
                </a:lnTo>
                <a:lnTo>
                  <a:pt x="192" y="7903"/>
                </a:lnTo>
                <a:cubicBezTo>
                  <a:pt x="304" y="7918"/>
                  <a:pt x="527" y="7925"/>
                  <a:pt x="688" y="7919"/>
                </a:cubicBezTo>
                <a:lnTo>
                  <a:pt x="980" y="7906"/>
                </a:lnTo>
                <a:lnTo>
                  <a:pt x="980" y="8146"/>
                </a:lnTo>
                <a:cubicBezTo>
                  <a:pt x="980" y="8421"/>
                  <a:pt x="951" y="8446"/>
                  <a:pt x="634" y="8455"/>
                </a:cubicBezTo>
                <a:cubicBezTo>
                  <a:pt x="467" y="8459"/>
                  <a:pt x="449" y="8470"/>
                  <a:pt x="430" y="8580"/>
                </a:cubicBezTo>
                <a:cubicBezTo>
                  <a:pt x="400" y="8758"/>
                  <a:pt x="440" y="8927"/>
                  <a:pt x="520" y="8959"/>
                </a:cubicBezTo>
                <a:cubicBezTo>
                  <a:pt x="558" y="8974"/>
                  <a:pt x="665" y="8988"/>
                  <a:pt x="757" y="8988"/>
                </a:cubicBezTo>
                <a:cubicBezTo>
                  <a:pt x="950" y="8989"/>
                  <a:pt x="987" y="9037"/>
                  <a:pt x="1002" y="9302"/>
                </a:cubicBezTo>
                <a:cubicBezTo>
                  <a:pt x="1012" y="9491"/>
                  <a:pt x="1015" y="9493"/>
                  <a:pt x="1159" y="9517"/>
                </a:cubicBezTo>
                <a:lnTo>
                  <a:pt x="1305" y="9541"/>
                </a:lnTo>
                <a:lnTo>
                  <a:pt x="1305" y="10646"/>
                </a:lnTo>
                <a:lnTo>
                  <a:pt x="1305" y="11751"/>
                </a:lnTo>
                <a:lnTo>
                  <a:pt x="1152" y="11793"/>
                </a:lnTo>
                <a:lnTo>
                  <a:pt x="1000" y="11834"/>
                </a:lnTo>
                <a:lnTo>
                  <a:pt x="990" y="12105"/>
                </a:lnTo>
                <a:lnTo>
                  <a:pt x="980" y="12376"/>
                </a:lnTo>
                <a:lnTo>
                  <a:pt x="503" y="12378"/>
                </a:lnTo>
                <a:cubicBezTo>
                  <a:pt x="241" y="12378"/>
                  <a:pt x="15" y="12394"/>
                  <a:pt x="2" y="12413"/>
                </a:cubicBezTo>
                <a:cubicBezTo>
                  <a:pt x="1" y="12415"/>
                  <a:pt x="1" y="12423"/>
                  <a:pt x="0" y="12426"/>
                </a:cubicBezTo>
                <a:lnTo>
                  <a:pt x="0" y="12908"/>
                </a:lnTo>
                <a:cubicBezTo>
                  <a:pt x="20" y="12925"/>
                  <a:pt x="237" y="12941"/>
                  <a:pt x="497" y="12946"/>
                </a:cubicBezTo>
                <a:cubicBezTo>
                  <a:pt x="932" y="12953"/>
                  <a:pt x="980" y="12962"/>
                  <a:pt x="990" y="13040"/>
                </a:cubicBezTo>
                <a:cubicBezTo>
                  <a:pt x="1012" y="13203"/>
                  <a:pt x="936" y="13267"/>
                  <a:pt x="719" y="13267"/>
                </a:cubicBezTo>
                <a:cubicBezTo>
                  <a:pt x="488" y="13267"/>
                  <a:pt x="411" y="13337"/>
                  <a:pt x="412" y="13546"/>
                </a:cubicBezTo>
                <a:cubicBezTo>
                  <a:pt x="413" y="13749"/>
                  <a:pt x="444" y="13777"/>
                  <a:pt x="720" y="13824"/>
                </a:cubicBezTo>
                <a:lnTo>
                  <a:pt x="980" y="13867"/>
                </a:lnTo>
                <a:lnTo>
                  <a:pt x="990" y="14214"/>
                </a:lnTo>
                <a:lnTo>
                  <a:pt x="999" y="14559"/>
                </a:lnTo>
                <a:lnTo>
                  <a:pt x="1152" y="14573"/>
                </a:lnTo>
                <a:lnTo>
                  <a:pt x="1305" y="14588"/>
                </a:lnTo>
                <a:lnTo>
                  <a:pt x="1305" y="15621"/>
                </a:lnTo>
                <a:lnTo>
                  <a:pt x="1305" y="16655"/>
                </a:lnTo>
                <a:lnTo>
                  <a:pt x="1169" y="16751"/>
                </a:lnTo>
                <a:cubicBezTo>
                  <a:pt x="990" y="16879"/>
                  <a:pt x="985" y="16887"/>
                  <a:pt x="965" y="17150"/>
                </a:cubicBezTo>
                <a:lnTo>
                  <a:pt x="947" y="17376"/>
                </a:lnTo>
                <a:lnTo>
                  <a:pt x="777" y="17401"/>
                </a:lnTo>
                <a:cubicBezTo>
                  <a:pt x="682" y="17415"/>
                  <a:pt x="592" y="17408"/>
                  <a:pt x="577" y="17385"/>
                </a:cubicBezTo>
                <a:cubicBezTo>
                  <a:pt x="562" y="17362"/>
                  <a:pt x="429" y="17360"/>
                  <a:pt x="283" y="17379"/>
                </a:cubicBezTo>
                <a:cubicBezTo>
                  <a:pt x="75" y="17406"/>
                  <a:pt x="28" y="17422"/>
                  <a:pt x="0" y="17494"/>
                </a:cubicBezTo>
                <a:lnTo>
                  <a:pt x="0" y="17878"/>
                </a:lnTo>
                <a:cubicBezTo>
                  <a:pt x="51" y="17940"/>
                  <a:pt x="147" y="17968"/>
                  <a:pt x="300" y="17972"/>
                </a:cubicBezTo>
                <a:cubicBezTo>
                  <a:pt x="496" y="17978"/>
                  <a:pt x="522" y="18004"/>
                  <a:pt x="459" y="18138"/>
                </a:cubicBezTo>
                <a:cubicBezTo>
                  <a:pt x="402" y="18259"/>
                  <a:pt x="396" y="18512"/>
                  <a:pt x="450" y="18592"/>
                </a:cubicBezTo>
                <a:cubicBezTo>
                  <a:pt x="473" y="18625"/>
                  <a:pt x="582" y="18649"/>
                  <a:pt x="709" y="18649"/>
                </a:cubicBezTo>
                <a:cubicBezTo>
                  <a:pt x="831" y="18649"/>
                  <a:pt x="937" y="18673"/>
                  <a:pt x="949" y="18702"/>
                </a:cubicBezTo>
                <a:cubicBezTo>
                  <a:pt x="961" y="18731"/>
                  <a:pt x="973" y="18941"/>
                  <a:pt x="976" y="19171"/>
                </a:cubicBezTo>
                <a:lnTo>
                  <a:pt x="980" y="19586"/>
                </a:lnTo>
                <a:lnTo>
                  <a:pt x="1142" y="19611"/>
                </a:lnTo>
                <a:lnTo>
                  <a:pt x="1305" y="19635"/>
                </a:lnTo>
                <a:lnTo>
                  <a:pt x="1314" y="20452"/>
                </a:lnTo>
                <a:lnTo>
                  <a:pt x="1323" y="21269"/>
                </a:lnTo>
                <a:lnTo>
                  <a:pt x="11461" y="21269"/>
                </a:lnTo>
                <a:lnTo>
                  <a:pt x="21600" y="21269"/>
                </a:lnTo>
                <a:lnTo>
                  <a:pt x="21594" y="13819"/>
                </a:lnTo>
                <a:cubicBezTo>
                  <a:pt x="21591" y="9721"/>
                  <a:pt x="21582" y="4936"/>
                  <a:pt x="21575" y="3185"/>
                </a:cubicBezTo>
                <a:lnTo>
                  <a:pt x="21562" y="0"/>
                </a:lnTo>
                <a:close/>
                <a:moveTo>
                  <a:pt x="271" y="20093"/>
                </a:moveTo>
                <a:cubicBezTo>
                  <a:pt x="204" y="20101"/>
                  <a:pt x="136" y="20133"/>
                  <a:pt x="103" y="20187"/>
                </a:cubicBezTo>
                <a:cubicBezTo>
                  <a:pt x="77" y="20229"/>
                  <a:pt x="39" y="20253"/>
                  <a:pt x="0" y="20267"/>
                </a:cubicBezTo>
                <a:lnTo>
                  <a:pt x="0" y="20534"/>
                </a:lnTo>
                <a:cubicBezTo>
                  <a:pt x="49" y="20544"/>
                  <a:pt x="96" y="20566"/>
                  <a:pt x="124" y="20604"/>
                </a:cubicBezTo>
                <a:cubicBezTo>
                  <a:pt x="190" y="20692"/>
                  <a:pt x="203" y="20913"/>
                  <a:pt x="149" y="21042"/>
                </a:cubicBezTo>
                <a:cubicBezTo>
                  <a:pt x="123" y="21106"/>
                  <a:pt x="131" y="21182"/>
                  <a:pt x="186" y="21363"/>
                </a:cubicBezTo>
                <a:lnTo>
                  <a:pt x="258" y="21600"/>
                </a:lnTo>
                <a:lnTo>
                  <a:pt x="347" y="21339"/>
                </a:lnTo>
                <a:cubicBezTo>
                  <a:pt x="421" y="21125"/>
                  <a:pt x="429" y="21070"/>
                  <a:pt x="392" y="21038"/>
                </a:cubicBezTo>
                <a:cubicBezTo>
                  <a:pt x="327" y="20983"/>
                  <a:pt x="336" y="20798"/>
                  <a:pt x="411" y="20656"/>
                </a:cubicBezTo>
                <a:cubicBezTo>
                  <a:pt x="483" y="20520"/>
                  <a:pt x="498" y="20239"/>
                  <a:pt x="438" y="20149"/>
                </a:cubicBezTo>
                <a:cubicBezTo>
                  <a:pt x="406" y="20102"/>
                  <a:pt x="338" y="20085"/>
                  <a:pt x="271" y="20093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12" name="Rectángulo"/>
          <p:cNvSpPr/>
          <p:nvPr/>
        </p:nvSpPr>
        <p:spPr>
          <a:xfrm>
            <a:off x="880792" y="4583208"/>
            <a:ext cx="10990255" cy="265149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013" name="12V Battery"/>
          <p:cNvSpPr/>
          <p:nvPr/>
        </p:nvSpPr>
        <p:spPr>
          <a:xfrm>
            <a:off x="1007792" y="5123886"/>
            <a:ext cx="10598665" cy="150174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12V Battery</a:t>
            </a:r>
          </a:p>
        </p:txBody>
      </p:sp>
      <p:sp>
        <p:nvSpPr>
          <p:cNvPr id="1014" name="+"/>
          <p:cNvSpPr/>
          <p:nvPr/>
        </p:nvSpPr>
        <p:spPr>
          <a:xfrm>
            <a:off x="1203096" y="5642952"/>
            <a:ext cx="539435" cy="463614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015" name="-"/>
          <p:cNvSpPr/>
          <p:nvPr/>
        </p:nvSpPr>
        <p:spPr>
          <a:xfrm>
            <a:off x="10901466" y="5631120"/>
            <a:ext cx="539435" cy="463613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ctr" defTabSz="11303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036" name="Línea de conexión"/>
          <p:cNvSpPr/>
          <p:nvPr/>
        </p:nvSpPr>
        <p:spPr>
          <a:xfrm>
            <a:off x="9864296" y="7941736"/>
            <a:ext cx="11184589" cy="493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889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pic>
        <p:nvPicPr>
          <p:cNvPr id="1017" name="Imagen" descr="Imagen"/>
          <p:cNvPicPr>
            <a:picLocks noChangeAspect="1"/>
          </p:cNvPicPr>
          <p:nvPr/>
        </p:nvPicPr>
        <p:blipFill>
          <a:blip r:embed="rId3">
            <a:extLst/>
          </a:blip>
          <a:srcRect l="5972" t="17717" r="77068" b="27702"/>
          <a:stretch>
            <a:fillRect/>
          </a:stretch>
        </p:blipFill>
        <p:spPr>
          <a:xfrm flipH="1" rot="10800000">
            <a:off x="7895356" y="7364305"/>
            <a:ext cx="2295150" cy="2214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1" h="21522" fill="norm" stroke="1" extrusionOk="0">
                <a:moveTo>
                  <a:pt x="11532" y="0"/>
                </a:moveTo>
                <a:cubicBezTo>
                  <a:pt x="11456" y="34"/>
                  <a:pt x="11395" y="90"/>
                  <a:pt x="11394" y="181"/>
                </a:cubicBezTo>
                <a:cubicBezTo>
                  <a:pt x="11393" y="431"/>
                  <a:pt x="11069" y="633"/>
                  <a:pt x="10825" y="536"/>
                </a:cubicBezTo>
                <a:cubicBezTo>
                  <a:pt x="10582" y="440"/>
                  <a:pt x="10538" y="452"/>
                  <a:pt x="10538" y="617"/>
                </a:cubicBezTo>
                <a:cubicBezTo>
                  <a:pt x="10538" y="694"/>
                  <a:pt x="10414" y="771"/>
                  <a:pt x="10266" y="791"/>
                </a:cubicBezTo>
                <a:cubicBezTo>
                  <a:pt x="10118" y="811"/>
                  <a:pt x="9926" y="922"/>
                  <a:pt x="9837" y="1038"/>
                </a:cubicBezTo>
                <a:cubicBezTo>
                  <a:pt x="9711" y="1203"/>
                  <a:pt x="9517" y="1254"/>
                  <a:pt x="8943" y="1269"/>
                </a:cubicBezTo>
                <a:cubicBezTo>
                  <a:pt x="8105" y="1292"/>
                  <a:pt x="8053" y="1345"/>
                  <a:pt x="8020" y="2203"/>
                </a:cubicBezTo>
                <a:cubicBezTo>
                  <a:pt x="7996" y="2812"/>
                  <a:pt x="7718" y="3168"/>
                  <a:pt x="7346" y="3067"/>
                </a:cubicBezTo>
                <a:cubicBezTo>
                  <a:pt x="7109" y="3003"/>
                  <a:pt x="7127" y="2718"/>
                  <a:pt x="7122" y="6716"/>
                </a:cubicBezTo>
                <a:cubicBezTo>
                  <a:pt x="7120" y="8340"/>
                  <a:pt x="7074" y="9787"/>
                  <a:pt x="7021" y="9934"/>
                </a:cubicBezTo>
                <a:cubicBezTo>
                  <a:pt x="6929" y="10190"/>
                  <a:pt x="6895" y="10199"/>
                  <a:pt x="6127" y="10138"/>
                </a:cubicBezTo>
                <a:lnTo>
                  <a:pt x="5330" y="10073"/>
                </a:lnTo>
                <a:lnTo>
                  <a:pt x="5394" y="10613"/>
                </a:lnTo>
                <a:cubicBezTo>
                  <a:pt x="5455" y="11151"/>
                  <a:pt x="5455" y="11155"/>
                  <a:pt x="5058" y="11327"/>
                </a:cubicBezTo>
                <a:cubicBezTo>
                  <a:pt x="4839" y="11421"/>
                  <a:pt x="4568" y="11612"/>
                  <a:pt x="4459" y="11751"/>
                </a:cubicBezTo>
                <a:cubicBezTo>
                  <a:pt x="4264" y="11999"/>
                  <a:pt x="4259" y="12000"/>
                  <a:pt x="4179" y="11782"/>
                </a:cubicBezTo>
                <a:cubicBezTo>
                  <a:pt x="4029" y="11366"/>
                  <a:pt x="3598" y="11241"/>
                  <a:pt x="3598" y="11612"/>
                </a:cubicBezTo>
                <a:cubicBezTo>
                  <a:pt x="3598" y="11732"/>
                  <a:pt x="3521" y="11874"/>
                  <a:pt x="3427" y="11928"/>
                </a:cubicBezTo>
                <a:cubicBezTo>
                  <a:pt x="3333" y="11983"/>
                  <a:pt x="3273" y="12069"/>
                  <a:pt x="3293" y="12125"/>
                </a:cubicBezTo>
                <a:cubicBezTo>
                  <a:pt x="3313" y="12181"/>
                  <a:pt x="3184" y="12244"/>
                  <a:pt x="3006" y="12264"/>
                </a:cubicBezTo>
                <a:cubicBezTo>
                  <a:pt x="2829" y="12284"/>
                  <a:pt x="2565" y="12418"/>
                  <a:pt x="2418" y="12561"/>
                </a:cubicBezTo>
                <a:cubicBezTo>
                  <a:pt x="2125" y="12845"/>
                  <a:pt x="1558" y="12889"/>
                  <a:pt x="1322" y="12646"/>
                </a:cubicBezTo>
                <a:cubicBezTo>
                  <a:pt x="1126" y="12443"/>
                  <a:pt x="861" y="12478"/>
                  <a:pt x="633" y="12739"/>
                </a:cubicBezTo>
                <a:cubicBezTo>
                  <a:pt x="440" y="12960"/>
                  <a:pt x="426" y="12960"/>
                  <a:pt x="279" y="12766"/>
                </a:cubicBezTo>
                <a:cubicBezTo>
                  <a:pt x="133" y="12571"/>
                  <a:pt x="130" y="12573"/>
                  <a:pt x="198" y="12773"/>
                </a:cubicBezTo>
                <a:cubicBezTo>
                  <a:pt x="236" y="12888"/>
                  <a:pt x="227" y="13036"/>
                  <a:pt x="175" y="13105"/>
                </a:cubicBezTo>
                <a:cubicBezTo>
                  <a:pt x="-33" y="13381"/>
                  <a:pt x="-59" y="13848"/>
                  <a:pt x="116" y="14259"/>
                </a:cubicBezTo>
                <a:cubicBezTo>
                  <a:pt x="214" y="14489"/>
                  <a:pt x="285" y="14822"/>
                  <a:pt x="272" y="14995"/>
                </a:cubicBezTo>
                <a:cubicBezTo>
                  <a:pt x="257" y="15189"/>
                  <a:pt x="318" y="15364"/>
                  <a:pt x="432" y="15451"/>
                </a:cubicBezTo>
                <a:cubicBezTo>
                  <a:pt x="612" y="15586"/>
                  <a:pt x="559" y="15911"/>
                  <a:pt x="376" y="15794"/>
                </a:cubicBezTo>
                <a:cubicBezTo>
                  <a:pt x="283" y="15734"/>
                  <a:pt x="157" y="15987"/>
                  <a:pt x="157" y="16234"/>
                </a:cubicBezTo>
                <a:cubicBezTo>
                  <a:pt x="157" y="16313"/>
                  <a:pt x="258" y="16405"/>
                  <a:pt x="380" y="16438"/>
                </a:cubicBezTo>
                <a:cubicBezTo>
                  <a:pt x="502" y="16471"/>
                  <a:pt x="658" y="16655"/>
                  <a:pt x="726" y="16843"/>
                </a:cubicBezTo>
                <a:cubicBezTo>
                  <a:pt x="795" y="17032"/>
                  <a:pt x="900" y="17191"/>
                  <a:pt x="961" y="17198"/>
                </a:cubicBezTo>
                <a:cubicBezTo>
                  <a:pt x="1022" y="17205"/>
                  <a:pt x="1118" y="17223"/>
                  <a:pt x="1177" y="17237"/>
                </a:cubicBezTo>
                <a:cubicBezTo>
                  <a:pt x="1236" y="17251"/>
                  <a:pt x="1373" y="17270"/>
                  <a:pt x="1479" y="17279"/>
                </a:cubicBezTo>
                <a:cubicBezTo>
                  <a:pt x="1691" y="17298"/>
                  <a:pt x="2122" y="18208"/>
                  <a:pt x="2071" y="18529"/>
                </a:cubicBezTo>
                <a:cubicBezTo>
                  <a:pt x="2054" y="18635"/>
                  <a:pt x="2118" y="18813"/>
                  <a:pt x="2216" y="18927"/>
                </a:cubicBezTo>
                <a:cubicBezTo>
                  <a:pt x="2314" y="19040"/>
                  <a:pt x="2437" y="19361"/>
                  <a:pt x="2488" y="19636"/>
                </a:cubicBezTo>
                <a:cubicBezTo>
                  <a:pt x="2576" y="20106"/>
                  <a:pt x="2608" y="20140"/>
                  <a:pt x="2946" y="20157"/>
                </a:cubicBezTo>
                <a:cubicBezTo>
                  <a:pt x="3149" y="20168"/>
                  <a:pt x="3406" y="20278"/>
                  <a:pt x="3531" y="20408"/>
                </a:cubicBezTo>
                <a:cubicBezTo>
                  <a:pt x="3729" y="20613"/>
                  <a:pt x="3884" y="20639"/>
                  <a:pt x="4857" y="20639"/>
                </a:cubicBezTo>
                <a:cubicBezTo>
                  <a:pt x="5775" y="20639"/>
                  <a:pt x="5950" y="20612"/>
                  <a:pt x="5900" y="20477"/>
                </a:cubicBezTo>
                <a:cubicBezTo>
                  <a:pt x="5821" y="20264"/>
                  <a:pt x="6551" y="19508"/>
                  <a:pt x="6757" y="19590"/>
                </a:cubicBezTo>
                <a:cubicBezTo>
                  <a:pt x="6843" y="19624"/>
                  <a:pt x="6941" y="19598"/>
                  <a:pt x="6980" y="19532"/>
                </a:cubicBezTo>
                <a:cubicBezTo>
                  <a:pt x="7020" y="19467"/>
                  <a:pt x="7217" y="19413"/>
                  <a:pt x="7416" y="19413"/>
                </a:cubicBezTo>
                <a:cubicBezTo>
                  <a:pt x="7710" y="19413"/>
                  <a:pt x="7783" y="19365"/>
                  <a:pt x="7811" y="19162"/>
                </a:cubicBezTo>
                <a:cubicBezTo>
                  <a:pt x="7839" y="18961"/>
                  <a:pt x="7927" y="18904"/>
                  <a:pt x="8251" y="18876"/>
                </a:cubicBezTo>
                <a:cubicBezTo>
                  <a:pt x="8630" y="18844"/>
                  <a:pt x="8653" y="18819"/>
                  <a:pt x="8653" y="18467"/>
                </a:cubicBezTo>
                <a:cubicBezTo>
                  <a:pt x="8653" y="18155"/>
                  <a:pt x="8719" y="18051"/>
                  <a:pt x="9055" y="17835"/>
                </a:cubicBezTo>
                <a:cubicBezTo>
                  <a:pt x="9277" y="17692"/>
                  <a:pt x="9484" y="17574"/>
                  <a:pt x="9513" y="17572"/>
                </a:cubicBezTo>
                <a:cubicBezTo>
                  <a:pt x="9543" y="17570"/>
                  <a:pt x="9690" y="17487"/>
                  <a:pt x="9837" y="17387"/>
                </a:cubicBezTo>
                <a:cubicBezTo>
                  <a:pt x="9985" y="17288"/>
                  <a:pt x="10258" y="17173"/>
                  <a:pt x="10445" y="17133"/>
                </a:cubicBezTo>
                <a:cubicBezTo>
                  <a:pt x="10639" y="17091"/>
                  <a:pt x="11021" y="16827"/>
                  <a:pt x="11339" y="16512"/>
                </a:cubicBezTo>
                <a:cubicBezTo>
                  <a:pt x="11643" y="16209"/>
                  <a:pt x="11927" y="15957"/>
                  <a:pt x="11968" y="15952"/>
                </a:cubicBezTo>
                <a:cubicBezTo>
                  <a:pt x="12009" y="15947"/>
                  <a:pt x="12137" y="15928"/>
                  <a:pt x="12255" y="15914"/>
                </a:cubicBezTo>
                <a:cubicBezTo>
                  <a:pt x="12613" y="15868"/>
                  <a:pt x="13308" y="15605"/>
                  <a:pt x="13775" y="15335"/>
                </a:cubicBezTo>
                <a:cubicBezTo>
                  <a:pt x="14107" y="15143"/>
                  <a:pt x="14244" y="15111"/>
                  <a:pt x="14337" y="15208"/>
                </a:cubicBezTo>
                <a:cubicBezTo>
                  <a:pt x="14429" y="15303"/>
                  <a:pt x="14493" y="15305"/>
                  <a:pt x="14583" y="15211"/>
                </a:cubicBezTo>
                <a:cubicBezTo>
                  <a:pt x="14673" y="15118"/>
                  <a:pt x="14754" y="15117"/>
                  <a:pt x="14900" y="15211"/>
                </a:cubicBezTo>
                <a:cubicBezTo>
                  <a:pt x="15206" y="15410"/>
                  <a:pt x="15279" y="15213"/>
                  <a:pt x="15093" y="14679"/>
                </a:cubicBezTo>
                <a:cubicBezTo>
                  <a:pt x="14911" y="14154"/>
                  <a:pt x="14979" y="13954"/>
                  <a:pt x="15347" y="13954"/>
                </a:cubicBezTo>
                <a:cubicBezTo>
                  <a:pt x="15476" y="13954"/>
                  <a:pt x="15535" y="13888"/>
                  <a:pt x="15514" y="13761"/>
                </a:cubicBezTo>
                <a:cubicBezTo>
                  <a:pt x="15493" y="13630"/>
                  <a:pt x="15563" y="13553"/>
                  <a:pt x="15726" y="13529"/>
                </a:cubicBezTo>
                <a:cubicBezTo>
                  <a:pt x="15860" y="13510"/>
                  <a:pt x="15943" y="13448"/>
                  <a:pt x="15909" y="13391"/>
                </a:cubicBezTo>
                <a:cubicBezTo>
                  <a:pt x="15831" y="13260"/>
                  <a:pt x="16202" y="13108"/>
                  <a:pt x="16680" y="13074"/>
                </a:cubicBezTo>
                <a:cubicBezTo>
                  <a:pt x="16747" y="13069"/>
                  <a:pt x="16830" y="12958"/>
                  <a:pt x="16863" y="12827"/>
                </a:cubicBezTo>
                <a:cubicBezTo>
                  <a:pt x="16902" y="12670"/>
                  <a:pt x="16979" y="12610"/>
                  <a:pt x="17090" y="12654"/>
                </a:cubicBezTo>
                <a:cubicBezTo>
                  <a:pt x="17188" y="12693"/>
                  <a:pt x="17247" y="12668"/>
                  <a:pt x="17231" y="12588"/>
                </a:cubicBezTo>
                <a:cubicBezTo>
                  <a:pt x="17217" y="12514"/>
                  <a:pt x="17285" y="12457"/>
                  <a:pt x="17384" y="12465"/>
                </a:cubicBezTo>
                <a:cubicBezTo>
                  <a:pt x="17484" y="12472"/>
                  <a:pt x="17542" y="12421"/>
                  <a:pt x="17514" y="12345"/>
                </a:cubicBezTo>
                <a:cubicBezTo>
                  <a:pt x="17456" y="12187"/>
                  <a:pt x="17743" y="11905"/>
                  <a:pt x="17876" y="11990"/>
                </a:cubicBezTo>
                <a:cubicBezTo>
                  <a:pt x="17925" y="12022"/>
                  <a:pt x="17974" y="11940"/>
                  <a:pt x="17984" y="11813"/>
                </a:cubicBezTo>
                <a:cubicBezTo>
                  <a:pt x="18008" y="11481"/>
                  <a:pt x="18203" y="11310"/>
                  <a:pt x="18289" y="11543"/>
                </a:cubicBezTo>
                <a:cubicBezTo>
                  <a:pt x="18327" y="11645"/>
                  <a:pt x="18400" y="11728"/>
                  <a:pt x="18453" y="11728"/>
                </a:cubicBezTo>
                <a:cubicBezTo>
                  <a:pt x="18611" y="11728"/>
                  <a:pt x="18561" y="11145"/>
                  <a:pt x="18386" y="10945"/>
                </a:cubicBezTo>
                <a:cubicBezTo>
                  <a:pt x="18241" y="10778"/>
                  <a:pt x="18239" y="10714"/>
                  <a:pt x="18386" y="10351"/>
                </a:cubicBezTo>
                <a:cubicBezTo>
                  <a:pt x="18497" y="10076"/>
                  <a:pt x="18622" y="9945"/>
                  <a:pt x="18766" y="9945"/>
                </a:cubicBezTo>
                <a:cubicBezTo>
                  <a:pt x="18939" y="9945"/>
                  <a:pt x="18978" y="9871"/>
                  <a:pt x="18978" y="9552"/>
                </a:cubicBezTo>
                <a:cubicBezTo>
                  <a:pt x="18978" y="9335"/>
                  <a:pt x="19058" y="9032"/>
                  <a:pt x="19153" y="8881"/>
                </a:cubicBezTo>
                <a:cubicBezTo>
                  <a:pt x="19249" y="8730"/>
                  <a:pt x="19302" y="8513"/>
                  <a:pt x="19273" y="8395"/>
                </a:cubicBezTo>
                <a:cubicBezTo>
                  <a:pt x="19213" y="8161"/>
                  <a:pt x="19612" y="7691"/>
                  <a:pt x="19910" y="7646"/>
                </a:cubicBezTo>
                <a:cubicBezTo>
                  <a:pt x="20127" y="7613"/>
                  <a:pt x="20198" y="7538"/>
                  <a:pt x="20472" y="7025"/>
                </a:cubicBezTo>
                <a:cubicBezTo>
                  <a:pt x="20601" y="6784"/>
                  <a:pt x="20648" y="6585"/>
                  <a:pt x="20587" y="6547"/>
                </a:cubicBezTo>
                <a:cubicBezTo>
                  <a:pt x="20450" y="6459"/>
                  <a:pt x="20454" y="5300"/>
                  <a:pt x="20591" y="5212"/>
                </a:cubicBezTo>
                <a:cubicBezTo>
                  <a:pt x="20650" y="5174"/>
                  <a:pt x="20693" y="4718"/>
                  <a:pt x="20688" y="4201"/>
                </a:cubicBezTo>
                <a:cubicBezTo>
                  <a:pt x="20683" y="3684"/>
                  <a:pt x="20642" y="3288"/>
                  <a:pt x="20595" y="3318"/>
                </a:cubicBezTo>
                <a:cubicBezTo>
                  <a:pt x="20548" y="3348"/>
                  <a:pt x="20448" y="3297"/>
                  <a:pt x="20375" y="3206"/>
                </a:cubicBezTo>
                <a:cubicBezTo>
                  <a:pt x="20302" y="3115"/>
                  <a:pt x="20175" y="3040"/>
                  <a:pt x="20092" y="3040"/>
                </a:cubicBezTo>
                <a:cubicBezTo>
                  <a:pt x="20009" y="3040"/>
                  <a:pt x="19914" y="2962"/>
                  <a:pt x="19880" y="2870"/>
                </a:cubicBezTo>
                <a:cubicBezTo>
                  <a:pt x="19798" y="2651"/>
                  <a:pt x="19625" y="2659"/>
                  <a:pt x="19463" y="2890"/>
                </a:cubicBezTo>
                <a:cubicBezTo>
                  <a:pt x="19270" y="3163"/>
                  <a:pt x="18978" y="2998"/>
                  <a:pt x="18978" y="2616"/>
                </a:cubicBezTo>
                <a:cubicBezTo>
                  <a:pt x="18978" y="2402"/>
                  <a:pt x="18925" y="2295"/>
                  <a:pt x="18814" y="2295"/>
                </a:cubicBezTo>
                <a:cubicBezTo>
                  <a:pt x="18690" y="2295"/>
                  <a:pt x="18661" y="2371"/>
                  <a:pt x="18710" y="2600"/>
                </a:cubicBezTo>
                <a:cubicBezTo>
                  <a:pt x="18812" y="3080"/>
                  <a:pt x="18572" y="3100"/>
                  <a:pt x="18379" y="2627"/>
                </a:cubicBezTo>
                <a:cubicBezTo>
                  <a:pt x="18062" y="1854"/>
                  <a:pt x="17948" y="1645"/>
                  <a:pt x="17879" y="1701"/>
                </a:cubicBezTo>
                <a:cubicBezTo>
                  <a:pt x="17842" y="1732"/>
                  <a:pt x="17698" y="1647"/>
                  <a:pt x="17559" y="1512"/>
                </a:cubicBezTo>
                <a:cubicBezTo>
                  <a:pt x="17339" y="1298"/>
                  <a:pt x="17207" y="1272"/>
                  <a:pt x="16524" y="1300"/>
                </a:cubicBezTo>
                <a:cubicBezTo>
                  <a:pt x="16093" y="1318"/>
                  <a:pt x="15725" y="1301"/>
                  <a:pt x="15704" y="1265"/>
                </a:cubicBezTo>
                <a:cubicBezTo>
                  <a:pt x="15683" y="1230"/>
                  <a:pt x="15287" y="1187"/>
                  <a:pt x="14825" y="1169"/>
                </a:cubicBezTo>
                <a:cubicBezTo>
                  <a:pt x="14364" y="1151"/>
                  <a:pt x="13928" y="1084"/>
                  <a:pt x="13857" y="1022"/>
                </a:cubicBezTo>
                <a:cubicBezTo>
                  <a:pt x="13772" y="950"/>
                  <a:pt x="13706" y="951"/>
                  <a:pt x="13663" y="1022"/>
                </a:cubicBezTo>
                <a:cubicBezTo>
                  <a:pt x="13459" y="1365"/>
                  <a:pt x="12220" y="726"/>
                  <a:pt x="12091" y="212"/>
                </a:cubicBezTo>
                <a:cubicBezTo>
                  <a:pt x="12063" y="99"/>
                  <a:pt x="11959" y="36"/>
                  <a:pt x="11845" y="0"/>
                </a:cubicBezTo>
                <a:lnTo>
                  <a:pt x="11532" y="0"/>
                </a:lnTo>
                <a:close/>
                <a:moveTo>
                  <a:pt x="3896" y="10057"/>
                </a:moveTo>
                <a:cubicBezTo>
                  <a:pt x="3722" y="10057"/>
                  <a:pt x="3598" y="10114"/>
                  <a:pt x="3598" y="10223"/>
                </a:cubicBezTo>
                <a:cubicBezTo>
                  <a:pt x="3598" y="10332"/>
                  <a:pt x="3705" y="10389"/>
                  <a:pt x="3904" y="10389"/>
                </a:cubicBezTo>
                <a:cubicBezTo>
                  <a:pt x="4090" y="10389"/>
                  <a:pt x="4306" y="10502"/>
                  <a:pt x="4462" y="10675"/>
                </a:cubicBezTo>
                <a:cubicBezTo>
                  <a:pt x="4603" y="10830"/>
                  <a:pt x="4792" y="10940"/>
                  <a:pt x="4883" y="10922"/>
                </a:cubicBezTo>
                <a:cubicBezTo>
                  <a:pt x="5102" y="10878"/>
                  <a:pt x="5174" y="10389"/>
                  <a:pt x="4962" y="10389"/>
                </a:cubicBezTo>
                <a:cubicBezTo>
                  <a:pt x="4876" y="10389"/>
                  <a:pt x="4669" y="10315"/>
                  <a:pt x="4500" y="10223"/>
                </a:cubicBezTo>
                <a:cubicBezTo>
                  <a:pt x="4296" y="10113"/>
                  <a:pt x="4070" y="10057"/>
                  <a:pt x="3896" y="10057"/>
                </a:cubicBezTo>
                <a:close/>
                <a:moveTo>
                  <a:pt x="18978" y="10837"/>
                </a:moveTo>
                <a:cubicBezTo>
                  <a:pt x="18919" y="10837"/>
                  <a:pt x="18870" y="11062"/>
                  <a:pt x="18870" y="11338"/>
                </a:cubicBezTo>
                <a:cubicBezTo>
                  <a:pt x="18870" y="11614"/>
                  <a:pt x="18919" y="11840"/>
                  <a:pt x="18978" y="11840"/>
                </a:cubicBezTo>
                <a:cubicBezTo>
                  <a:pt x="19037" y="11840"/>
                  <a:pt x="19086" y="11614"/>
                  <a:pt x="19086" y="11338"/>
                </a:cubicBezTo>
                <a:cubicBezTo>
                  <a:pt x="19086" y="11062"/>
                  <a:pt x="19037" y="10837"/>
                  <a:pt x="18978" y="10837"/>
                </a:cubicBezTo>
                <a:close/>
                <a:moveTo>
                  <a:pt x="1024" y="11952"/>
                </a:moveTo>
                <a:cubicBezTo>
                  <a:pt x="962" y="11952"/>
                  <a:pt x="909" y="11998"/>
                  <a:pt x="909" y="12060"/>
                </a:cubicBezTo>
                <a:cubicBezTo>
                  <a:pt x="909" y="12121"/>
                  <a:pt x="931" y="12171"/>
                  <a:pt x="957" y="12171"/>
                </a:cubicBezTo>
                <a:cubicBezTo>
                  <a:pt x="983" y="12171"/>
                  <a:pt x="1036" y="12121"/>
                  <a:pt x="1073" y="12060"/>
                </a:cubicBezTo>
                <a:cubicBezTo>
                  <a:pt x="1109" y="11998"/>
                  <a:pt x="1087" y="11952"/>
                  <a:pt x="1024" y="11952"/>
                </a:cubicBezTo>
                <a:close/>
                <a:moveTo>
                  <a:pt x="2153" y="12310"/>
                </a:moveTo>
                <a:cubicBezTo>
                  <a:pt x="2117" y="12273"/>
                  <a:pt x="2006" y="12331"/>
                  <a:pt x="1903" y="12441"/>
                </a:cubicBezTo>
                <a:cubicBezTo>
                  <a:pt x="1726" y="12634"/>
                  <a:pt x="1727" y="12638"/>
                  <a:pt x="1967" y="12511"/>
                </a:cubicBezTo>
                <a:cubicBezTo>
                  <a:pt x="2105" y="12438"/>
                  <a:pt x="2189" y="12348"/>
                  <a:pt x="2153" y="12310"/>
                </a:cubicBezTo>
                <a:close/>
                <a:moveTo>
                  <a:pt x="17149" y="13286"/>
                </a:moveTo>
                <a:cubicBezTo>
                  <a:pt x="17090" y="13286"/>
                  <a:pt x="17041" y="13337"/>
                  <a:pt x="17041" y="13398"/>
                </a:cubicBezTo>
                <a:cubicBezTo>
                  <a:pt x="17041" y="13460"/>
                  <a:pt x="17090" y="13510"/>
                  <a:pt x="17149" y="13510"/>
                </a:cubicBezTo>
                <a:cubicBezTo>
                  <a:pt x="17209" y="13510"/>
                  <a:pt x="17257" y="13460"/>
                  <a:pt x="17257" y="13398"/>
                </a:cubicBezTo>
                <a:cubicBezTo>
                  <a:pt x="17257" y="13337"/>
                  <a:pt x="17209" y="13286"/>
                  <a:pt x="17149" y="13286"/>
                </a:cubicBezTo>
                <a:close/>
                <a:moveTo>
                  <a:pt x="15574" y="14945"/>
                </a:moveTo>
                <a:cubicBezTo>
                  <a:pt x="15564" y="14970"/>
                  <a:pt x="15560" y="15031"/>
                  <a:pt x="15559" y="15123"/>
                </a:cubicBezTo>
                <a:cubicBezTo>
                  <a:pt x="15557" y="15306"/>
                  <a:pt x="15578" y="15399"/>
                  <a:pt x="15607" y="15323"/>
                </a:cubicBezTo>
                <a:cubicBezTo>
                  <a:pt x="15637" y="15248"/>
                  <a:pt x="15638" y="15096"/>
                  <a:pt x="15611" y="14988"/>
                </a:cubicBezTo>
                <a:cubicBezTo>
                  <a:pt x="15597" y="14933"/>
                  <a:pt x="15583" y="14920"/>
                  <a:pt x="15574" y="14945"/>
                </a:cubicBezTo>
                <a:close/>
                <a:moveTo>
                  <a:pt x="298" y="16893"/>
                </a:moveTo>
                <a:cubicBezTo>
                  <a:pt x="279" y="16902"/>
                  <a:pt x="265" y="16923"/>
                  <a:pt x="265" y="16955"/>
                </a:cubicBezTo>
                <a:cubicBezTo>
                  <a:pt x="265" y="17020"/>
                  <a:pt x="313" y="17075"/>
                  <a:pt x="373" y="17075"/>
                </a:cubicBezTo>
                <a:cubicBezTo>
                  <a:pt x="432" y="17075"/>
                  <a:pt x="481" y="17052"/>
                  <a:pt x="481" y="17025"/>
                </a:cubicBezTo>
                <a:cubicBezTo>
                  <a:pt x="481" y="16998"/>
                  <a:pt x="432" y="16943"/>
                  <a:pt x="373" y="16905"/>
                </a:cubicBezTo>
                <a:cubicBezTo>
                  <a:pt x="343" y="16886"/>
                  <a:pt x="318" y="16885"/>
                  <a:pt x="298" y="16893"/>
                </a:cubicBezTo>
                <a:close/>
                <a:moveTo>
                  <a:pt x="14337" y="19636"/>
                </a:moveTo>
                <a:cubicBezTo>
                  <a:pt x="14074" y="19636"/>
                  <a:pt x="14030" y="19677"/>
                  <a:pt x="14058" y="19887"/>
                </a:cubicBezTo>
                <a:cubicBezTo>
                  <a:pt x="14076" y="20025"/>
                  <a:pt x="14127" y="20200"/>
                  <a:pt x="14173" y="20277"/>
                </a:cubicBezTo>
                <a:cubicBezTo>
                  <a:pt x="14220" y="20353"/>
                  <a:pt x="14228" y="20472"/>
                  <a:pt x="14188" y="20539"/>
                </a:cubicBezTo>
                <a:cubicBezTo>
                  <a:pt x="14090" y="20703"/>
                  <a:pt x="14044" y="21419"/>
                  <a:pt x="14132" y="21419"/>
                </a:cubicBezTo>
                <a:cubicBezTo>
                  <a:pt x="14170" y="21419"/>
                  <a:pt x="14258" y="21362"/>
                  <a:pt x="14326" y="21291"/>
                </a:cubicBezTo>
                <a:cubicBezTo>
                  <a:pt x="14420" y="21194"/>
                  <a:pt x="14512" y="21207"/>
                  <a:pt x="14698" y="21342"/>
                </a:cubicBezTo>
                <a:cubicBezTo>
                  <a:pt x="15001" y="21560"/>
                  <a:pt x="15034" y="21561"/>
                  <a:pt x="15190" y="21399"/>
                </a:cubicBezTo>
                <a:cubicBezTo>
                  <a:pt x="15284" y="21302"/>
                  <a:pt x="15351" y="21307"/>
                  <a:pt x="15477" y="21415"/>
                </a:cubicBezTo>
                <a:cubicBezTo>
                  <a:pt x="15602" y="21522"/>
                  <a:pt x="15682" y="21526"/>
                  <a:pt x="15794" y="21430"/>
                </a:cubicBezTo>
                <a:cubicBezTo>
                  <a:pt x="15875" y="21360"/>
                  <a:pt x="16012" y="21333"/>
                  <a:pt x="16103" y="21369"/>
                </a:cubicBezTo>
                <a:cubicBezTo>
                  <a:pt x="16193" y="21404"/>
                  <a:pt x="16300" y="21379"/>
                  <a:pt x="16341" y="21311"/>
                </a:cubicBezTo>
                <a:cubicBezTo>
                  <a:pt x="16395" y="21220"/>
                  <a:pt x="16457" y="21219"/>
                  <a:pt x="16568" y="21315"/>
                </a:cubicBezTo>
                <a:cubicBezTo>
                  <a:pt x="16688" y="21417"/>
                  <a:pt x="16721" y="21409"/>
                  <a:pt x="16721" y="21272"/>
                </a:cubicBezTo>
                <a:cubicBezTo>
                  <a:pt x="16721" y="20978"/>
                  <a:pt x="16895" y="20964"/>
                  <a:pt x="17179" y="21237"/>
                </a:cubicBezTo>
                <a:cubicBezTo>
                  <a:pt x="17524" y="21569"/>
                  <a:pt x="18251" y="21580"/>
                  <a:pt x="18479" y="21257"/>
                </a:cubicBezTo>
                <a:cubicBezTo>
                  <a:pt x="18625" y="21050"/>
                  <a:pt x="18633" y="21051"/>
                  <a:pt x="18755" y="21287"/>
                </a:cubicBezTo>
                <a:cubicBezTo>
                  <a:pt x="18902" y="21572"/>
                  <a:pt x="19111" y="21600"/>
                  <a:pt x="19302" y="21361"/>
                </a:cubicBezTo>
                <a:cubicBezTo>
                  <a:pt x="19419" y="21215"/>
                  <a:pt x="19464" y="21213"/>
                  <a:pt x="19612" y="21345"/>
                </a:cubicBezTo>
                <a:cubicBezTo>
                  <a:pt x="19790" y="21505"/>
                  <a:pt x="20621" y="21538"/>
                  <a:pt x="20763" y="21392"/>
                </a:cubicBezTo>
                <a:cubicBezTo>
                  <a:pt x="20806" y="21346"/>
                  <a:pt x="20905" y="21365"/>
                  <a:pt x="20986" y="21434"/>
                </a:cubicBezTo>
                <a:cubicBezTo>
                  <a:pt x="21097" y="21530"/>
                  <a:pt x="21181" y="21515"/>
                  <a:pt x="21329" y="21376"/>
                </a:cubicBezTo>
                <a:cubicBezTo>
                  <a:pt x="21410" y="21300"/>
                  <a:pt x="21487" y="21269"/>
                  <a:pt x="21541" y="21268"/>
                </a:cubicBezTo>
                <a:lnTo>
                  <a:pt x="21541" y="20944"/>
                </a:lnTo>
                <a:cubicBezTo>
                  <a:pt x="21454" y="20942"/>
                  <a:pt x="21455" y="20925"/>
                  <a:pt x="21351" y="20929"/>
                </a:cubicBezTo>
                <a:cubicBezTo>
                  <a:pt x="20611" y="20953"/>
                  <a:pt x="20429" y="20818"/>
                  <a:pt x="20535" y="20319"/>
                </a:cubicBezTo>
                <a:lnTo>
                  <a:pt x="20606" y="19991"/>
                </a:lnTo>
                <a:lnTo>
                  <a:pt x="18826" y="20014"/>
                </a:lnTo>
                <a:cubicBezTo>
                  <a:pt x="17848" y="20027"/>
                  <a:pt x="17015" y="20072"/>
                  <a:pt x="16974" y="20115"/>
                </a:cubicBezTo>
                <a:cubicBezTo>
                  <a:pt x="16933" y="20157"/>
                  <a:pt x="16841" y="20142"/>
                  <a:pt x="16769" y="20080"/>
                </a:cubicBezTo>
                <a:cubicBezTo>
                  <a:pt x="16632" y="19962"/>
                  <a:pt x="16322" y="19978"/>
                  <a:pt x="16110" y="20115"/>
                </a:cubicBezTo>
                <a:cubicBezTo>
                  <a:pt x="16040" y="20160"/>
                  <a:pt x="15954" y="20152"/>
                  <a:pt x="15920" y="20095"/>
                </a:cubicBezTo>
                <a:cubicBezTo>
                  <a:pt x="15887" y="20039"/>
                  <a:pt x="15610" y="19999"/>
                  <a:pt x="15306" y="20011"/>
                </a:cubicBezTo>
                <a:cubicBezTo>
                  <a:pt x="14854" y="20028"/>
                  <a:pt x="14743" y="19995"/>
                  <a:pt x="14702" y="19833"/>
                </a:cubicBezTo>
                <a:cubicBezTo>
                  <a:pt x="14668" y="19700"/>
                  <a:pt x="14548" y="19636"/>
                  <a:pt x="14337" y="1963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37" name="Línea de conexión"/>
          <p:cNvSpPr/>
          <p:nvPr/>
        </p:nvSpPr>
        <p:spPr>
          <a:xfrm>
            <a:off x="9956401" y="8743953"/>
            <a:ext cx="11018314" cy="2208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17191" fill="norm" stroke="1" extrusionOk="0">
                <a:moveTo>
                  <a:pt x="0" y="0"/>
                </a:moveTo>
                <a:cubicBezTo>
                  <a:pt x="14548" y="17418"/>
                  <a:pt x="21600" y="21600"/>
                  <a:pt x="21157" y="12545"/>
                </a:cubicBezTo>
              </a:path>
            </a:pathLst>
          </a:custGeom>
          <a:ln w="889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38" name="Línea de conexión"/>
          <p:cNvSpPr/>
          <p:nvPr/>
        </p:nvSpPr>
        <p:spPr>
          <a:xfrm>
            <a:off x="11440906" y="6045307"/>
            <a:ext cx="9243956" cy="470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514" fill="norm" stroke="1" extrusionOk="0">
                <a:moveTo>
                  <a:pt x="0" y="0"/>
                </a:moveTo>
                <a:cubicBezTo>
                  <a:pt x="14037" y="15958"/>
                  <a:pt x="21237" y="21600"/>
                  <a:pt x="21600" y="16926"/>
                </a:cubicBezTo>
              </a:path>
            </a:pathLst>
          </a:custGeom>
          <a:ln w="889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39" name="Línea de conexión"/>
          <p:cNvSpPr/>
          <p:nvPr/>
        </p:nvSpPr>
        <p:spPr>
          <a:xfrm>
            <a:off x="11440900" y="5944025"/>
            <a:ext cx="9607196" cy="1768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902" y="12792"/>
                  <a:pt x="15102" y="19992"/>
                  <a:pt x="21600" y="21600"/>
                </a:cubicBezTo>
              </a:path>
            </a:pathLst>
          </a:custGeom>
          <a:ln w="889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40" name="Línea de conexión"/>
          <p:cNvSpPr/>
          <p:nvPr/>
        </p:nvSpPr>
        <p:spPr>
          <a:xfrm>
            <a:off x="1742538" y="6055514"/>
            <a:ext cx="7865105" cy="3783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54" fill="norm" stroke="1" extrusionOk="0">
                <a:moveTo>
                  <a:pt x="0" y="0"/>
                </a:moveTo>
                <a:cubicBezTo>
                  <a:pt x="13935" y="16264"/>
                  <a:pt x="21135" y="21600"/>
                  <a:pt x="21600" y="16007"/>
                </a:cubicBezTo>
              </a:path>
            </a:pathLst>
          </a:custGeom>
          <a:ln w="889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41" name="Línea de conexión"/>
          <p:cNvSpPr/>
          <p:nvPr/>
        </p:nvSpPr>
        <p:spPr>
          <a:xfrm>
            <a:off x="1472813" y="5874759"/>
            <a:ext cx="7181463" cy="311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91" fill="norm" stroke="1" extrusionOk="0">
                <a:moveTo>
                  <a:pt x="0" y="0"/>
                </a:moveTo>
                <a:cubicBezTo>
                  <a:pt x="11730" y="14952"/>
                  <a:pt x="18930" y="21600"/>
                  <a:pt x="21600" y="19943"/>
                </a:cubicBezTo>
              </a:path>
            </a:pathLst>
          </a:custGeom>
          <a:ln w="889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42" name="Línea de conexión"/>
          <p:cNvSpPr/>
          <p:nvPr/>
        </p:nvSpPr>
        <p:spPr>
          <a:xfrm>
            <a:off x="1742549" y="3875381"/>
            <a:ext cx="5253321" cy="1974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4101" y="18046"/>
                  <a:pt x="21301" y="10846"/>
                  <a:pt x="21600" y="0"/>
                </a:cubicBezTo>
              </a:path>
            </a:pathLst>
          </a:custGeom>
          <a:ln w="88900">
            <a:solidFill>
              <a:schemeClr val="accent5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043" name="Línea de conexión"/>
          <p:cNvSpPr/>
          <p:nvPr/>
        </p:nvSpPr>
        <p:spPr>
          <a:xfrm>
            <a:off x="7238980" y="3856519"/>
            <a:ext cx="3662441" cy="1946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7" h="21600" fill="norm" stroke="1" extrusionOk="0">
                <a:moveTo>
                  <a:pt x="98" y="0"/>
                </a:moveTo>
                <a:cubicBezTo>
                  <a:pt x="-913" y="7786"/>
                  <a:pt x="5950" y="14986"/>
                  <a:pt x="20687" y="21600"/>
                </a:cubicBezTo>
              </a:path>
            </a:pathLst>
          </a:custGeom>
          <a:ln w="889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pic>
        <p:nvPicPr>
          <p:cNvPr id="1025" name="Imagen" descr="Imagen"/>
          <p:cNvPicPr>
            <a:picLocks noChangeAspect="1"/>
          </p:cNvPicPr>
          <p:nvPr/>
        </p:nvPicPr>
        <p:blipFill>
          <a:blip r:embed="rId4">
            <a:extLst/>
          </a:blip>
          <a:srcRect l="0" t="0" r="0" b="6"/>
          <a:stretch>
            <a:fillRect/>
          </a:stretch>
        </p:blipFill>
        <p:spPr>
          <a:xfrm flipH="1" rot="10800000">
            <a:off x="6144156" y="2280584"/>
            <a:ext cx="2432713" cy="2104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2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2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761" y="521"/>
                </a:moveTo>
                <a:lnTo>
                  <a:pt x="10952" y="521"/>
                </a:lnTo>
                <a:lnTo>
                  <a:pt x="21142" y="521"/>
                </a:lnTo>
                <a:lnTo>
                  <a:pt x="21142" y="10452"/>
                </a:lnTo>
                <a:lnTo>
                  <a:pt x="21142" y="20382"/>
                </a:lnTo>
                <a:lnTo>
                  <a:pt x="11018" y="20476"/>
                </a:lnTo>
                <a:cubicBezTo>
                  <a:pt x="3025" y="20548"/>
                  <a:pt x="865" y="20473"/>
                  <a:pt x="747" y="20121"/>
                </a:cubicBezTo>
                <a:cubicBezTo>
                  <a:pt x="665" y="19877"/>
                  <a:pt x="635" y="15364"/>
                  <a:pt x="680" y="10097"/>
                </a:cubicBezTo>
                <a:lnTo>
                  <a:pt x="761" y="521"/>
                </a:lnTo>
                <a:close/>
                <a:moveTo>
                  <a:pt x="10293" y="2806"/>
                </a:moveTo>
                <a:cubicBezTo>
                  <a:pt x="8448" y="2657"/>
                  <a:pt x="6130" y="3621"/>
                  <a:pt x="5152" y="5434"/>
                </a:cubicBezTo>
                <a:cubicBezTo>
                  <a:pt x="4633" y="6395"/>
                  <a:pt x="4540" y="6971"/>
                  <a:pt x="4683" y="8285"/>
                </a:cubicBezTo>
                <a:cubicBezTo>
                  <a:pt x="5066" y="11801"/>
                  <a:pt x="5096" y="11622"/>
                  <a:pt x="4080" y="11861"/>
                </a:cubicBezTo>
                <a:cubicBezTo>
                  <a:pt x="2515" y="12229"/>
                  <a:pt x="2430" y="12399"/>
                  <a:pt x="2558" y="14891"/>
                </a:cubicBezTo>
                <a:cubicBezTo>
                  <a:pt x="2646" y="16601"/>
                  <a:pt x="2818" y="17324"/>
                  <a:pt x="3221" y="17661"/>
                </a:cubicBezTo>
                <a:cubicBezTo>
                  <a:pt x="3882" y="18215"/>
                  <a:pt x="3256" y="18273"/>
                  <a:pt x="7632" y="17254"/>
                </a:cubicBezTo>
                <a:cubicBezTo>
                  <a:pt x="12640" y="16088"/>
                  <a:pt x="13637" y="15480"/>
                  <a:pt x="15874" y="12236"/>
                </a:cubicBezTo>
                <a:cubicBezTo>
                  <a:pt x="19254" y="7333"/>
                  <a:pt x="19769" y="5659"/>
                  <a:pt x="18150" y="4859"/>
                </a:cubicBezTo>
                <a:cubicBezTo>
                  <a:pt x="17788" y="4680"/>
                  <a:pt x="17149" y="4223"/>
                  <a:pt x="16730" y="3841"/>
                </a:cubicBezTo>
                <a:cubicBezTo>
                  <a:pt x="15807" y="2997"/>
                  <a:pt x="14672" y="3234"/>
                  <a:pt x="14303" y="4346"/>
                </a:cubicBezTo>
                <a:cubicBezTo>
                  <a:pt x="13974" y="5334"/>
                  <a:pt x="13108" y="5326"/>
                  <a:pt x="12713" y="4334"/>
                </a:cubicBezTo>
                <a:cubicBezTo>
                  <a:pt x="12336" y="3386"/>
                  <a:pt x="11400" y="2896"/>
                  <a:pt x="10293" y="280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026" name="Imagen" descr="Imagen"/>
          <p:cNvPicPr>
            <a:picLocks noChangeAspect="1"/>
          </p:cNvPicPr>
          <p:nvPr/>
        </p:nvPicPr>
        <p:blipFill>
          <a:blip r:embed="rId5">
            <a:extLst/>
          </a:blip>
          <a:srcRect l="0" t="0" r="19" b="23"/>
          <a:stretch>
            <a:fillRect/>
          </a:stretch>
        </p:blipFill>
        <p:spPr>
          <a:xfrm rot="16200000">
            <a:off x="20917315" y="2539703"/>
            <a:ext cx="1283892" cy="939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0" y="0"/>
                </a:moveTo>
                <a:cubicBezTo>
                  <a:pt x="6445" y="0"/>
                  <a:pt x="3831" y="78"/>
                  <a:pt x="2097" y="192"/>
                </a:cubicBezTo>
                <a:cubicBezTo>
                  <a:pt x="1074" y="258"/>
                  <a:pt x="90" y="336"/>
                  <a:pt x="60" y="438"/>
                </a:cubicBezTo>
                <a:cubicBezTo>
                  <a:pt x="139" y="690"/>
                  <a:pt x="3785" y="879"/>
                  <a:pt x="9822" y="958"/>
                </a:cubicBezTo>
                <a:cubicBezTo>
                  <a:pt x="11125" y="972"/>
                  <a:pt x="11675" y="969"/>
                  <a:pt x="13027" y="985"/>
                </a:cubicBezTo>
                <a:lnTo>
                  <a:pt x="21133" y="1076"/>
                </a:lnTo>
                <a:lnTo>
                  <a:pt x="21133" y="10362"/>
                </a:lnTo>
                <a:lnTo>
                  <a:pt x="21133" y="19666"/>
                </a:lnTo>
                <a:lnTo>
                  <a:pt x="18208" y="19785"/>
                </a:lnTo>
                <a:cubicBezTo>
                  <a:pt x="16777" y="19845"/>
                  <a:pt x="16058" y="19850"/>
                  <a:pt x="15624" y="19721"/>
                </a:cubicBezTo>
                <a:lnTo>
                  <a:pt x="10603" y="19776"/>
                </a:lnTo>
                <a:cubicBezTo>
                  <a:pt x="10587" y="19777"/>
                  <a:pt x="10580" y="19775"/>
                  <a:pt x="10563" y="19776"/>
                </a:cubicBezTo>
                <a:cubicBezTo>
                  <a:pt x="9524" y="19841"/>
                  <a:pt x="8211" y="19885"/>
                  <a:pt x="6336" y="19885"/>
                </a:cubicBezTo>
                <a:cubicBezTo>
                  <a:pt x="3582" y="19885"/>
                  <a:pt x="2297" y="19913"/>
                  <a:pt x="1416" y="19995"/>
                </a:cubicBezTo>
                <a:cubicBezTo>
                  <a:pt x="1414" y="19995"/>
                  <a:pt x="1411" y="19994"/>
                  <a:pt x="1409" y="19995"/>
                </a:cubicBezTo>
                <a:cubicBezTo>
                  <a:pt x="529" y="20077"/>
                  <a:pt x="209" y="20195"/>
                  <a:pt x="87" y="20387"/>
                </a:cubicBezTo>
                <a:cubicBezTo>
                  <a:pt x="40" y="20489"/>
                  <a:pt x="0" y="20592"/>
                  <a:pt x="0" y="20743"/>
                </a:cubicBezTo>
                <a:cubicBezTo>
                  <a:pt x="0" y="21166"/>
                  <a:pt x="52" y="21382"/>
                  <a:pt x="1429" y="21491"/>
                </a:cubicBezTo>
                <a:cubicBezTo>
                  <a:pt x="1434" y="21491"/>
                  <a:pt x="1430" y="21490"/>
                  <a:pt x="1436" y="21491"/>
                </a:cubicBezTo>
                <a:cubicBezTo>
                  <a:pt x="2813" y="21599"/>
                  <a:pt x="5514" y="21600"/>
                  <a:pt x="10803" y="21600"/>
                </a:cubicBez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3" y="0"/>
                </a:lnTo>
                <a:lnTo>
                  <a:pt x="10790" y="0"/>
                </a:lnTo>
                <a:close/>
                <a:moveTo>
                  <a:pt x="5702" y="3174"/>
                </a:moveTo>
                <a:cubicBezTo>
                  <a:pt x="5463" y="3245"/>
                  <a:pt x="5260" y="3410"/>
                  <a:pt x="5028" y="3630"/>
                </a:cubicBezTo>
                <a:cubicBezTo>
                  <a:pt x="4628" y="4012"/>
                  <a:pt x="4065" y="4324"/>
                  <a:pt x="3766" y="4324"/>
                </a:cubicBezTo>
                <a:cubicBezTo>
                  <a:pt x="3409" y="4324"/>
                  <a:pt x="3177" y="4729"/>
                  <a:pt x="3111" y="5509"/>
                </a:cubicBezTo>
                <a:cubicBezTo>
                  <a:pt x="3022" y="6568"/>
                  <a:pt x="2909" y="6679"/>
                  <a:pt x="1990" y="6558"/>
                </a:cubicBezTo>
                <a:cubicBezTo>
                  <a:pt x="396" y="6349"/>
                  <a:pt x="714" y="8278"/>
                  <a:pt x="2344" y="8702"/>
                </a:cubicBezTo>
                <a:cubicBezTo>
                  <a:pt x="2687" y="8791"/>
                  <a:pt x="3085" y="9476"/>
                  <a:pt x="3292" y="10326"/>
                </a:cubicBezTo>
                <a:cubicBezTo>
                  <a:pt x="3712" y="12049"/>
                  <a:pt x="3710" y="12053"/>
                  <a:pt x="7625" y="14102"/>
                </a:cubicBezTo>
                <a:cubicBezTo>
                  <a:pt x="9285" y="14971"/>
                  <a:pt x="11117" y="16232"/>
                  <a:pt x="11691" y="16911"/>
                </a:cubicBezTo>
                <a:cubicBezTo>
                  <a:pt x="12853" y="18288"/>
                  <a:pt x="13519" y="18427"/>
                  <a:pt x="15023" y="17577"/>
                </a:cubicBezTo>
                <a:cubicBezTo>
                  <a:pt x="15585" y="17260"/>
                  <a:pt x="16556" y="17083"/>
                  <a:pt x="17187" y="17185"/>
                </a:cubicBezTo>
                <a:cubicBezTo>
                  <a:pt x="18221" y="17352"/>
                  <a:pt x="18405" y="17206"/>
                  <a:pt x="19036" y="15817"/>
                </a:cubicBezTo>
                <a:cubicBezTo>
                  <a:pt x="19937" y="13835"/>
                  <a:pt x="19839" y="11668"/>
                  <a:pt x="18809" y="10973"/>
                </a:cubicBezTo>
                <a:cubicBezTo>
                  <a:pt x="18405" y="10701"/>
                  <a:pt x="17822" y="9814"/>
                  <a:pt x="17527" y="9012"/>
                </a:cubicBezTo>
                <a:cubicBezTo>
                  <a:pt x="16892" y="7283"/>
                  <a:pt x="15167" y="5960"/>
                  <a:pt x="14195" y="6449"/>
                </a:cubicBezTo>
                <a:cubicBezTo>
                  <a:pt x="13755" y="6671"/>
                  <a:pt x="12885" y="6426"/>
                  <a:pt x="11611" y="5737"/>
                </a:cubicBezTo>
                <a:cubicBezTo>
                  <a:pt x="7571" y="3553"/>
                  <a:pt x="6420" y="2962"/>
                  <a:pt x="5702" y="3174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035" name="Grupo"/>
          <p:cNvGrpSpPr/>
          <p:nvPr/>
        </p:nvGrpSpPr>
        <p:grpSpPr>
          <a:xfrm rot="18133967">
            <a:off x="17628837" y="5186565"/>
            <a:ext cx="4682910" cy="462319"/>
            <a:chOff x="0" y="0"/>
            <a:chExt cx="4682909" cy="462317"/>
          </a:xfrm>
        </p:grpSpPr>
        <p:sp>
          <p:nvSpPr>
            <p:cNvPr id="1044" name="Línea de conexión"/>
            <p:cNvSpPr/>
            <p:nvPr/>
          </p:nvSpPr>
          <p:spPr>
            <a:xfrm>
              <a:off x="3495923" y="288053"/>
              <a:ext cx="1170470" cy="17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2" fill="norm" stroke="1" extrusionOk="0">
                  <a:moveTo>
                    <a:pt x="0" y="0"/>
                  </a:moveTo>
                  <a:cubicBezTo>
                    <a:pt x="9272" y="21386"/>
                    <a:pt x="16472" y="21600"/>
                    <a:pt x="21600" y="643"/>
                  </a:cubicBezTo>
                </a:path>
              </a:pathLst>
            </a:cu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45" name="Línea de conexión"/>
            <p:cNvSpPr/>
            <p:nvPr/>
          </p:nvSpPr>
          <p:spPr>
            <a:xfrm>
              <a:off x="3498385" y="282020"/>
              <a:ext cx="1184525" cy="165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09" fill="norm" stroke="1" extrusionOk="0">
                  <a:moveTo>
                    <a:pt x="0" y="7822"/>
                  </a:moveTo>
                  <a:cubicBezTo>
                    <a:pt x="8164" y="-4991"/>
                    <a:pt x="15364" y="-2062"/>
                    <a:pt x="21600" y="16609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46" name="Línea de conexión"/>
            <p:cNvSpPr/>
            <p:nvPr/>
          </p:nvSpPr>
          <p:spPr>
            <a:xfrm>
              <a:off x="2279840" y="161535"/>
              <a:ext cx="1206552" cy="14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23" fill="norm" stroke="1" extrusionOk="0">
                  <a:moveTo>
                    <a:pt x="0" y="16223"/>
                  </a:moveTo>
                  <a:cubicBezTo>
                    <a:pt x="7115" y="-4598"/>
                    <a:pt x="14315" y="-5377"/>
                    <a:pt x="21600" y="13886"/>
                  </a:cubicBezTo>
                </a:path>
              </a:pathLst>
            </a:cu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47" name="Línea de conexión"/>
            <p:cNvSpPr/>
            <p:nvPr/>
          </p:nvSpPr>
          <p:spPr>
            <a:xfrm>
              <a:off x="2348593" y="221885"/>
              <a:ext cx="1156368" cy="19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72" fill="norm" stroke="1" extrusionOk="0">
                  <a:moveTo>
                    <a:pt x="0" y="0"/>
                  </a:moveTo>
                  <a:cubicBezTo>
                    <a:pt x="8188" y="17618"/>
                    <a:pt x="15388" y="21600"/>
                    <a:pt x="21600" y="1194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48" name="Línea de conexión"/>
            <p:cNvSpPr/>
            <p:nvPr/>
          </p:nvSpPr>
          <p:spPr>
            <a:xfrm>
              <a:off x="1217807" y="55386"/>
              <a:ext cx="1081448" cy="323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265" fill="norm" stroke="1" extrusionOk="0">
                  <a:moveTo>
                    <a:pt x="0" y="0"/>
                  </a:moveTo>
                  <a:cubicBezTo>
                    <a:pt x="8000" y="17303"/>
                    <a:pt x="15200" y="21600"/>
                    <a:pt x="21600" y="12892"/>
                  </a:cubicBezTo>
                </a:path>
              </a:pathLst>
            </a:cu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49" name="Línea de conexión"/>
            <p:cNvSpPr/>
            <p:nvPr/>
          </p:nvSpPr>
          <p:spPr>
            <a:xfrm>
              <a:off x="1177410" y="66123"/>
              <a:ext cx="1184525" cy="165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09" fill="norm" stroke="1" extrusionOk="0">
                  <a:moveTo>
                    <a:pt x="0" y="7822"/>
                  </a:moveTo>
                  <a:cubicBezTo>
                    <a:pt x="8164" y="-4991"/>
                    <a:pt x="15364" y="-2062"/>
                    <a:pt x="21600" y="16609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0" name="Línea de conexión"/>
            <p:cNvSpPr/>
            <p:nvPr/>
          </p:nvSpPr>
          <p:spPr>
            <a:xfrm>
              <a:off x="0" y="-1"/>
              <a:ext cx="1218620" cy="23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301" fill="norm" stroke="1" extrusionOk="0">
                  <a:moveTo>
                    <a:pt x="0" y="17301"/>
                  </a:moveTo>
                  <a:cubicBezTo>
                    <a:pt x="6596" y="53"/>
                    <a:pt x="13796" y="-4299"/>
                    <a:pt x="21600" y="4246"/>
                  </a:cubicBezTo>
                </a:path>
              </a:pathLst>
            </a:custGeom>
            <a:noFill/>
            <a:ln w="25400" cap="flat">
              <a:solidFill>
                <a:srgbClr val="D5D5D5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051" name="Línea de conexión"/>
            <p:cNvSpPr/>
            <p:nvPr/>
          </p:nvSpPr>
          <p:spPr>
            <a:xfrm>
              <a:off x="27618" y="5988"/>
              <a:ext cx="1156368" cy="19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72" fill="norm" stroke="1" extrusionOk="0">
                  <a:moveTo>
                    <a:pt x="0" y="0"/>
                  </a:moveTo>
                  <a:cubicBezTo>
                    <a:pt x="8188" y="17618"/>
                    <a:pt x="15388" y="21600"/>
                    <a:pt x="21600" y="11947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