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F301-3A23-4B07-9C30-575D84474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D352-8068-4464-A0B3-D88D9AD5C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2E27-7BD8-4E00-A18C-030BBF9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ECA6-3DCE-4035-B8BD-1A15EE82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BC7E4-8DE2-4082-B121-379D5A21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3974-AFE3-4AB9-8BC9-784352D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9EDC5-505C-4D8F-9E31-42264290D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BB96-B1A6-4204-BF24-D0C2B40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5DCD-0DAD-41A2-BE69-279959C2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EEBF-607C-4482-845E-C5FD09BC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A9069-16FE-4676-B1C0-89387867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F4D9-35D9-49FD-A0A9-DF5EB87B6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3934-D902-4378-B82C-7E89A009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0B06-F7DB-41A1-B340-153B740E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651E-2405-4E7F-B096-032FE109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90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852D-B967-430E-8A00-186B60F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4D57-A7CE-440F-B7D0-110A546E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B8D6-E897-4272-837F-E64ED554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BE9A-7CA0-4DFC-AB86-26C6CDDF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B82A-22A3-4036-AB66-A19FE288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D86F-D056-44F9-8151-B7C6CF07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3DE4-A292-4161-986B-FC4537CE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5A9B-953D-4839-84D3-BE1D30BA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C5C5-CAE6-4C85-A9C7-4E30D741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9926-D2A4-4FC6-BC2D-70F7FC9D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EA6F-E643-4FC3-9E78-EE58018F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E845-5E1C-4E17-AF7A-73A183AD1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930E8-136A-4FBA-828B-AAD3F6A57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CD3D0-1DFD-45BD-9811-DEC92BC1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D0ABD-82AD-4F46-AF4B-B560F21C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D11E5-9E3C-4D68-B92F-3D2193D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6CF1-6052-47BE-83D3-671DF3D4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B527F-3DEC-44B7-A79A-7D04BCF1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EBF96-8951-4C98-A8F9-2C44E1F59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18947-57AC-4A06-85BC-544E0294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A5691-8F85-443D-9349-6C88408EC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8592F-FB9E-4EC6-B72B-77D75950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C5A1E-F25A-48F9-B8FE-A09C9BB0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E9216-5C62-4AC6-93A6-F538B2EC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04ED-224C-40AC-BC09-9C1947EF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B2881-0657-44DE-82C7-E8DA9AC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EEF27-F156-4837-9A5B-EA66C634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5F23A-89C9-4D94-84E6-8BD7E25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9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B6372-A522-45D8-BB44-426728C6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4919A-696D-489C-B516-A4992FFA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F5E09-9F4A-46E4-B059-019CD8C3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9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5BCE-7DDD-432A-9B39-2B59EC92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ED1D-9420-4B0C-B41D-B06B7BF9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8CD56-5E16-45DF-84E8-E1159E7D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9CE83-6E7F-447F-B77D-EC5C4683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4825B-4146-4A6F-8CF9-775657A9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55C5-D5CD-4576-B1DB-9AD7B511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3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6A3A-0271-4B58-9BBA-8658849E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1B53B-591B-47B2-9357-E348C76A7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A4FED-C4E6-456E-B397-F40F5823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76158-8B75-4852-A4C6-8D9D7786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30B2-6020-4FF1-98F4-A347C849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22E3-0D06-4623-84EB-B3304D6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5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01A16-97B4-4E4F-A910-AEFAD300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977F-808B-41F2-9B6B-05A5E720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A897-C5F3-4CD2-AFCD-FDC16BD26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42EC-D3DF-4779-BAB4-8DBA77A54823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0398-F04E-4F16-AB46-C0B44F6E6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C372-41BB-4962-8C81-808EEC9C4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CDAD-87D7-49A3-85F8-FFBF0B90A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7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B0C0FC5-9116-4D9C-AFCE-418AA956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11" y="426720"/>
            <a:ext cx="8753314" cy="600456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720D59D-7C26-4AE7-826B-9A16B60244A6}"/>
              </a:ext>
            </a:extLst>
          </p:cNvPr>
          <p:cNvSpPr/>
          <p:nvPr/>
        </p:nvSpPr>
        <p:spPr>
          <a:xfrm>
            <a:off x="4156364" y="2000250"/>
            <a:ext cx="701040" cy="110490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CFEC60-0A1A-4A4F-A268-55FC91B118AE}"/>
              </a:ext>
            </a:extLst>
          </p:cNvPr>
          <p:cNvSpPr/>
          <p:nvPr/>
        </p:nvSpPr>
        <p:spPr>
          <a:xfrm>
            <a:off x="8309264" y="4156710"/>
            <a:ext cx="472440" cy="33147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BCF05-4244-4185-8F4E-ABED68998D45}"/>
              </a:ext>
            </a:extLst>
          </p:cNvPr>
          <p:cNvSpPr/>
          <p:nvPr/>
        </p:nvSpPr>
        <p:spPr>
          <a:xfrm>
            <a:off x="9499888" y="1099185"/>
            <a:ext cx="638175" cy="4152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18E302-3667-4563-B022-87E7E4FDF26A}"/>
              </a:ext>
            </a:extLst>
          </p:cNvPr>
          <p:cNvSpPr/>
          <p:nvPr/>
        </p:nvSpPr>
        <p:spPr>
          <a:xfrm>
            <a:off x="7190509" y="2554432"/>
            <a:ext cx="701040" cy="110490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E6756-A922-4E19-854F-58A0F1E805FB}"/>
              </a:ext>
            </a:extLst>
          </p:cNvPr>
          <p:cNvSpPr txBox="1"/>
          <p:nvPr/>
        </p:nvSpPr>
        <p:spPr>
          <a:xfrm>
            <a:off x="339365" y="714464"/>
            <a:ext cx="30092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Monitor circuit diagram:</a:t>
            </a:r>
          </a:p>
          <a:p>
            <a:endParaRPr lang="en-GB" sz="1100" dirty="0"/>
          </a:p>
          <a:p>
            <a:r>
              <a:rPr lang="en-GB" sz="1100" dirty="0"/>
              <a:t>Added power voltage monitor: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&lt; 13v = PSU disconnected (low priority alarm)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&lt; 11.7v = battery low </a:t>
            </a:r>
            <a:r>
              <a:rPr lang="en-GB" sz="1100"/>
              <a:t>(medium </a:t>
            </a:r>
            <a:r>
              <a:rPr lang="en-GB" sz="1100" dirty="0"/>
              <a:t>priority alarm)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&lt; 11.3v = safety shutdown in 3 min (high priority alarm)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Change to 5v MPU. The initially suggested PIC model operates on 1.8v to 3.6v, which is incompatible with most LCDs.</a:t>
            </a:r>
          </a:p>
          <a:p>
            <a:endParaRPr lang="en-GB" sz="1100" dirty="0"/>
          </a:p>
          <a:p>
            <a:r>
              <a:rPr lang="en-GB" sz="1100" dirty="0"/>
              <a:t>Increased FET gate resistor to 10k. This slightly slows the FET switching time (without out causing heating) and better isolates/protects the MPU from the higher power circuit.</a:t>
            </a:r>
          </a:p>
          <a:p>
            <a:endParaRPr lang="en-GB" sz="1100" dirty="0"/>
          </a:p>
          <a:p>
            <a:r>
              <a:rPr lang="en-GB" sz="1100" dirty="0"/>
              <a:t>Changed LCD to 20 characters, to display a tidal volume value.</a:t>
            </a:r>
          </a:p>
        </p:txBody>
      </p:sp>
    </p:spTree>
    <p:extLst>
      <p:ext uri="{BB962C8B-B14F-4D97-AF65-F5344CB8AC3E}">
        <p14:creationId xmlns:p14="http://schemas.microsoft.com/office/powerpoint/2010/main" val="20804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BB19E9-7EC8-4E60-84A7-C2657943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84" y="433567"/>
            <a:ext cx="8755380" cy="60045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ECFEC60-0A1A-4A4F-A268-55FC91B118AE}"/>
              </a:ext>
            </a:extLst>
          </p:cNvPr>
          <p:cNvSpPr/>
          <p:nvPr/>
        </p:nvSpPr>
        <p:spPr>
          <a:xfrm>
            <a:off x="7756814" y="4194810"/>
            <a:ext cx="472440" cy="33147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BCF05-4244-4185-8F4E-ABED68998D45}"/>
              </a:ext>
            </a:extLst>
          </p:cNvPr>
          <p:cNvSpPr/>
          <p:nvPr/>
        </p:nvSpPr>
        <p:spPr>
          <a:xfrm>
            <a:off x="8939213" y="628739"/>
            <a:ext cx="638175" cy="4152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18E302-3667-4563-B022-87E7E4FDF26A}"/>
              </a:ext>
            </a:extLst>
          </p:cNvPr>
          <p:cNvSpPr/>
          <p:nvPr/>
        </p:nvSpPr>
        <p:spPr>
          <a:xfrm>
            <a:off x="6683433" y="2030209"/>
            <a:ext cx="701040" cy="110490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E6756-A922-4E19-854F-58A0F1E805FB}"/>
              </a:ext>
            </a:extLst>
          </p:cNvPr>
          <p:cNvSpPr txBox="1"/>
          <p:nvPr/>
        </p:nvSpPr>
        <p:spPr>
          <a:xfrm>
            <a:off x="339365" y="714464"/>
            <a:ext cx="27501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Controller circuit diagram:</a:t>
            </a:r>
          </a:p>
          <a:p>
            <a:endParaRPr lang="en-GB" sz="1100" dirty="0"/>
          </a:p>
          <a:p>
            <a:r>
              <a:rPr lang="en-GB" sz="1100" dirty="0"/>
              <a:t>Change to 5v MPU. The initially suggested PIC model operates on 1.8v to 3.6v, which is incompatible with most LCDs.</a:t>
            </a:r>
          </a:p>
          <a:p>
            <a:endParaRPr lang="en-GB" sz="1100" dirty="0"/>
          </a:p>
          <a:p>
            <a:r>
              <a:rPr lang="en-GB" sz="1100" dirty="0"/>
              <a:t>Increased FET gate resistors to 10k. This slightly slows the FET switching time (without out causing heating) and better isolates/protects the MPU from the higher power circuit.</a:t>
            </a:r>
          </a:p>
          <a:p>
            <a:endParaRPr lang="en-GB" sz="1100" dirty="0"/>
          </a:p>
          <a:p>
            <a:r>
              <a:rPr lang="en-GB" sz="1100" dirty="0"/>
              <a:t>Changed LCD to 20 characters, to match the Monitor unit and leave opportunity for introducing a Minute Volume parameter.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064C8C-DDBF-4C30-823E-DF71B6017E74}"/>
              </a:ext>
            </a:extLst>
          </p:cNvPr>
          <p:cNvSpPr/>
          <p:nvPr/>
        </p:nvSpPr>
        <p:spPr>
          <a:xfrm>
            <a:off x="7756814" y="4984998"/>
            <a:ext cx="472440" cy="33147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3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 Jensen</dc:creator>
  <cp:lastModifiedBy>Frede Jensen</cp:lastModifiedBy>
  <cp:revision>5</cp:revision>
  <dcterms:created xsi:type="dcterms:W3CDTF">2020-04-10T10:19:22Z</dcterms:created>
  <dcterms:modified xsi:type="dcterms:W3CDTF">2020-04-10T10:48:44Z</dcterms:modified>
</cp:coreProperties>
</file>