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E3D6"/>
    <a:srgbClr val="DCEA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D81505B-C6CA-4D67-9D4D-98456329DD9C}" v="9" dt="2025-04-24T12:05:54.84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0" d="100"/>
          <a:sy n="80" d="100"/>
        </p:scale>
        <p:origin x="120" y="15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DC047-71BE-951D-10EA-F9700DD3D2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8AFA4D-6D2F-567C-C171-D311747F30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38C338-7213-9135-7D1B-FBC7A00F45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30E8-204D-4594-B90E-22F38B4D23E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918D8-CF7C-7016-2EB6-3FFFF9652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46FF75-AF1E-16CF-0C34-221F7856C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8671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7735-6130-7066-0A9C-54723DC54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A23DA0-FE09-A254-697C-C73B6572B37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023065-6CF0-F556-B96E-7B4747EBA5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30E8-204D-4594-B90E-22F38B4D23E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3EC81A-13A5-8182-8B30-AF325A56F8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1BD162-1288-E990-A546-7B87B55B1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7840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E0593-3AA9-5248-635E-C47A818F6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06AB2-9DC4-53B1-5E0A-BB09FBDDA5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C7E4B0-E5BF-74B0-42EF-313E5E6C8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30E8-204D-4594-B90E-22F38B4D23E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581AA6-18CD-0683-9DB7-1F6CAF26C8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D5014A-B4E4-7979-7AC5-A7AD88D7D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809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80BBB-2973-9F8E-EF9E-AC98F4FFB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D6EC1-559F-46E4-2424-21204ADE9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80ED1B-8501-81E1-5DCE-65EC976963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30E8-204D-4594-B90E-22F38B4D23E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48EFC1-027F-7164-25C7-4B3E3AE37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7D6BE-6E5D-256F-D656-82B628165D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789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AA235F-93F2-8820-FC5E-5B6665238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80377-6D40-A728-FF84-2DBD312AE8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070082-B2F5-BBC9-B279-C5757C5868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30E8-204D-4594-B90E-22F38B4D23E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1B467-CDE9-3D9D-DD40-F5E9D45B5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BF72D8-816F-918E-DC50-6129579B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389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59618-F779-1474-3B0D-909C765324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1E326-E883-4D72-F063-354620D265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32964-CB02-67A0-B0D7-00FE76FEE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5E3C60-93D5-E3B9-1E49-D4B716B1C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30E8-204D-4594-B90E-22F38B4D23E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A2038F-E34E-6E7F-C718-0064373F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588B9F-C51B-6034-A21C-397AE3579D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1454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079549-4755-D2DB-3D56-F37885E5B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69F9D6-6FC4-2526-835D-A55ED59B7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A98AA-3C3A-2061-813B-14D76ECC00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81212-BFAF-11F7-1F23-76C4EFCB794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64FC49-9E92-39BB-EB76-6B555428AA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06D1B7-3441-AD33-AAC9-099DF1EBE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30E8-204D-4594-B90E-22F38B4D23E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EBB5BC-FC71-CFD6-A3EC-4F1217001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6BC7EA-A9B2-01B5-DAAB-A82F37D6F3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1529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079B8-44EF-4F06-0E42-70FEB4CEF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6C8786-2557-FA1F-4A67-E81197682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30E8-204D-4594-B90E-22F38B4D23E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3EDBE2-1AE3-3F85-9417-9FAAF2FCD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851FB-F53D-8B84-807F-9822D64B8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9891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763D9B-13D7-E2F8-86B6-2B7917A55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30E8-204D-4594-B90E-22F38B4D23E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86BB57-28D8-A5E2-D3CB-949A1785D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4F8344-14E5-E4BD-857D-0CD986E6A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52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1DDBA-AB43-15FC-75B8-A9088CA9F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8F4420-25EC-3508-80FA-8C801C5751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A4E909-B6B6-D609-FD36-657D8F0549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45122F-E74D-7787-B08D-BEE049B29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30E8-204D-4594-B90E-22F38B4D23E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A3A00-6678-A717-9F96-82260799E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92A8741-03A6-3B7E-FD8F-9B72E6624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226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399F8-1E4C-D0D8-E94F-6206E026E8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DC6D47-0D5C-F7E7-DDD6-C77DF4A6F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67C26F-4B5E-8BC6-E43B-ADC6B43B2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826C78-76C8-7D49-5B9A-1F99A1465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9F30E8-204D-4594-B90E-22F38B4D23E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A02EA6-4384-111F-A458-433F59012F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1542BD-1FE1-3600-35B2-0495F539D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EC39EB-FF93-3569-DA7D-21D3819BB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CC244-4101-15A8-95F8-73F836BBD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E3D102-028C-04D0-E408-F28426CBA9A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39F30E8-204D-4594-B90E-22F38B4D23EA}" type="datetimeFigureOut">
              <a:rPr lang="en-US" smtClean="0"/>
              <a:t>4/24/2025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726D8-EDD0-7DD0-D3BB-D1F19CCCA3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277BE0-22CA-3ECF-DEF8-FAC7714149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BD3C3EF-8872-48E2-A901-FD931AEE0AA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5841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A649CC08-2427-7849-CD10-875167CB1E12}"/>
              </a:ext>
            </a:extLst>
          </p:cNvPr>
          <p:cNvGrpSpPr/>
          <p:nvPr/>
        </p:nvGrpSpPr>
        <p:grpSpPr>
          <a:xfrm>
            <a:off x="2373428" y="896394"/>
            <a:ext cx="7914528" cy="5463843"/>
            <a:chOff x="2373428" y="896394"/>
            <a:chExt cx="7914528" cy="546384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DFEFDF6F-4D39-9CB2-2112-BFB3EDF4C034}"/>
                </a:ext>
              </a:extLst>
            </p:cNvPr>
            <p:cNvSpPr/>
            <p:nvPr/>
          </p:nvSpPr>
          <p:spPr>
            <a:xfrm>
              <a:off x="2373428" y="920163"/>
              <a:ext cx="2843868" cy="4328719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4A8C1FFC-59F8-D42E-24BD-ECAAB62D3F4C}"/>
                </a:ext>
              </a:extLst>
            </p:cNvPr>
            <p:cNvSpPr txBox="1"/>
            <p:nvPr/>
          </p:nvSpPr>
          <p:spPr>
            <a:xfrm>
              <a:off x="2996104" y="1171833"/>
              <a:ext cx="1598515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Haskell</a:t>
              </a:r>
            </a:p>
            <a:p>
              <a:pPr algn="ctr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94CF828B-0C09-9A06-5091-D6C861CD31BC}"/>
                </a:ext>
              </a:extLst>
            </p:cNvPr>
            <p:cNvSpPr/>
            <p:nvPr/>
          </p:nvSpPr>
          <p:spPr>
            <a:xfrm>
              <a:off x="2770259" y="2574192"/>
              <a:ext cx="2050203" cy="1634455"/>
            </a:xfrm>
            <a:prstGeom prst="rect">
              <a:avLst/>
            </a:prstGeom>
            <a:solidFill>
              <a:schemeClr val="accent2">
                <a:lumMod val="60000"/>
                <a:lumOff val="4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635656-EF50-911F-E3D0-8644B59DF84B}"/>
                </a:ext>
              </a:extLst>
            </p:cNvPr>
            <p:cNvSpPr txBox="1"/>
            <p:nvPr/>
          </p:nvSpPr>
          <p:spPr>
            <a:xfrm>
              <a:off x="3001109" y="2975920"/>
              <a:ext cx="16097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Injection of</a:t>
              </a:r>
            </a:p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DP noise</a:t>
              </a: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62AC8A34-0AC5-7FA6-A70D-0F0317684828}"/>
                </a:ext>
              </a:extLst>
            </p:cNvPr>
            <p:cNvSpPr/>
            <p:nvPr/>
          </p:nvSpPr>
          <p:spPr>
            <a:xfrm>
              <a:off x="7173329" y="896394"/>
              <a:ext cx="2843868" cy="4328719"/>
            </a:xfrm>
            <a:prstGeom prst="rect">
              <a:avLst/>
            </a:prstGeom>
            <a:solidFill>
              <a:schemeClr val="tx2">
                <a:lumMod val="10000"/>
                <a:lumOff val="9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AD5AA8F-1E6D-68B8-0E3B-B363E4B93E48}"/>
                </a:ext>
              </a:extLst>
            </p:cNvPr>
            <p:cNvSpPr txBox="1"/>
            <p:nvPr/>
          </p:nvSpPr>
          <p:spPr>
            <a:xfrm>
              <a:off x="7783981" y="1148064"/>
              <a:ext cx="1622560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DBRMS</a:t>
              </a:r>
            </a:p>
            <a:p>
              <a:pPr algn="ctr"/>
              <a:r>
                <a: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Runtime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3050ADE-3B0F-63AC-1343-2A1734025F0D}"/>
                </a:ext>
              </a:extLst>
            </p:cNvPr>
            <p:cNvSpPr/>
            <p:nvPr/>
          </p:nvSpPr>
          <p:spPr>
            <a:xfrm>
              <a:off x="7570160" y="2550423"/>
              <a:ext cx="2050203" cy="1634455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38100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093587F-67DF-1C2E-88F8-FFDB1F30381B}"/>
                </a:ext>
              </a:extLst>
            </p:cNvPr>
            <p:cNvSpPr txBox="1"/>
            <p:nvPr/>
          </p:nvSpPr>
          <p:spPr>
            <a:xfrm>
              <a:off x="7724067" y="2952151"/>
              <a:ext cx="176362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Execution of</a:t>
              </a:r>
              <a:b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</a:br>
              <a:r>
                <a:rPr lang="en-US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SQL queries</a:t>
              </a:r>
            </a:p>
          </p:txBody>
        </p:sp>
        <p:sp>
          <p:nvSpPr>
            <p:cNvPr id="27" name="Arrow: Right 26">
              <a:extLst>
                <a:ext uri="{FF2B5EF4-FFF2-40B4-BE49-F238E27FC236}">
                  <a16:creationId xmlns:a16="http://schemas.microsoft.com/office/drawing/2014/main" id="{A1D00570-19B7-415A-9AC4-F68F6D5DC148}"/>
                </a:ext>
              </a:extLst>
            </p:cNvPr>
            <p:cNvSpPr/>
            <p:nvPr/>
          </p:nvSpPr>
          <p:spPr>
            <a:xfrm flipH="1">
              <a:off x="4829989" y="2802792"/>
              <a:ext cx="2730648" cy="464366"/>
            </a:xfrm>
            <a:prstGeom prst="rightArrow">
              <a:avLst/>
            </a:prstGeom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result sets</a:t>
              </a:r>
            </a:p>
          </p:txBody>
        </p:sp>
        <p:sp>
          <p:nvSpPr>
            <p:cNvPr id="28" name="Arrow: Right 27">
              <a:extLst>
                <a:ext uri="{FF2B5EF4-FFF2-40B4-BE49-F238E27FC236}">
                  <a16:creationId xmlns:a16="http://schemas.microsoft.com/office/drawing/2014/main" id="{CC01BC66-A282-ED4C-A38E-6C64F0A6E5AC}"/>
                </a:ext>
              </a:extLst>
            </p:cNvPr>
            <p:cNvSpPr/>
            <p:nvPr/>
          </p:nvSpPr>
          <p:spPr>
            <a:xfrm>
              <a:off x="4820462" y="3385865"/>
              <a:ext cx="2730648" cy="464366"/>
            </a:xfrm>
            <a:prstGeom prst="rightArrow">
              <a:avLst/>
            </a:prstGeom>
            <a:solidFill>
              <a:srgbClr val="FBE3D6"/>
            </a:solidFill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noisy</a:t>
              </a:r>
              <a:r>
                <a:rPr lang="en-US" dirty="0">
                  <a:solidFill>
                    <a:schemeClr val="tx1"/>
                  </a:solidFill>
                </a:rPr>
                <a:t> result sets</a:t>
              </a:r>
            </a:p>
          </p:txBody>
        </p:sp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FD00A8B-4D6D-6B63-ED2D-A88737B528F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73329" y="5149787"/>
              <a:ext cx="1189821" cy="11898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2" name="Picture 18" descr="Ubuntu – Crear una base de datos postgresql para un proyecto – Blogging  googling">
              <a:extLst>
                <a:ext uri="{FF2B5EF4-FFF2-40B4-BE49-F238E27FC236}">
                  <a16:creationId xmlns:a16="http://schemas.microsoft.com/office/drawing/2014/main" id="{35121146-8621-70F5-3BED-8D6105064F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51261" y="5248882"/>
              <a:ext cx="999679" cy="111135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44" name="Picture 20" descr="Qué es MySQL? | OVHcloud España">
              <a:extLst>
                <a:ext uri="{FF2B5EF4-FFF2-40B4-BE49-F238E27FC236}">
                  <a16:creationId xmlns:a16="http://schemas.microsoft.com/office/drawing/2014/main" id="{DC161C6A-BFF6-6837-DB4F-426A1F9E063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952769" y="5340729"/>
              <a:ext cx="1335187" cy="57222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2074195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C3DA53A-16CD-F0D6-E5D9-2543BA8E9E20}"/>
              </a:ext>
            </a:extLst>
          </p:cNvPr>
          <p:cNvSpPr/>
          <p:nvPr/>
        </p:nvSpPr>
        <p:spPr>
          <a:xfrm>
            <a:off x="520117" y="2232660"/>
            <a:ext cx="3493385" cy="241644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177CD9-F80B-58D8-3FF2-AADEEBCCEEFF}"/>
              </a:ext>
            </a:extLst>
          </p:cNvPr>
          <p:cNvSpPr txBox="1"/>
          <p:nvPr/>
        </p:nvSpPr>
        <p:spPr>
          <a:xfrm>
            <a:off x="805836" y="2403555"/>
            <a:ext cx="28358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 of DP noise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373C636-2823-6949-3D91-8F6478B9832B}"/>
              </a:ext>
            </a:extLst>
          </p:cNvPr>
          <p:cNvSpPr/>
          <p:nvPr/>
        </p:nvSpPr>
        <p:spPr>
          <a:xfrm>
            <a:off x="6763198" y="2208891"/>
            <a:ext cx="4992080" cy="2440218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A0D687-E30B-6698-1DDD-571C4B3D57BD}"/>
              </a:ext>
            </a:extLst>
          </p:cNvPr>
          <p:cNvSpPr txBox="1"/>
          <p:nvPr/>
        </p:nvSpPr>
        <p:spPr>
          <a:xfrm>
            <a:off x="7465455" y="2403555"/>
            <a:ext cx="3821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of SQL queries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C99EF07-85D9-31FB-F352-9092CF86091C}"/>
              </a:ext>
            </a:extLst>
          </p:cNvPr>
          <p:cNvSpPr/>
          <p:nvPr/>
        </p:nvSpPr>
        <p:spPr>
          <a:xfrm flipH="1">
            <a:off x="4023028" y="2461260"/>
            <a:ext cx="2730648" cy="464366"/>
          </a:xfrm>
          <a:prstGeom prst="rightArrow">
            <a:avLst/>
          </a:prstGeom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result sets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2C7068B7-1B26-8F4A-8DBE-535EF57E2ED4}"/>
              </a:ext>
            </a:extLst>
          </p:cNvPr>
          <p:cNvSpPr/>
          <p:nvPr/>
        </p:nvSpPr>
        <p:spPr>
          <a:xfrm>
            <a:off x="4013501" y="3044333"/>
            <a:ext cx="2730648" cy="464366"/>
          </a:xfrm>
          <a:prstGeom prst="rightArrow">
            <a:avLst/>
          </a:prstGeom>
          <a:solidFill>
            <a:srgbClr val="FBE3D6"/>
          </a:solidFill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noisy</a:t>
            </a:r>
            <a:r>
              <a:rPr lang="en-US" dirty="0">
                <a:solidFill>
                  <a:schemeClr val="tx1"/>
                </a:solidFill>
              </a:rPr>
              <a:t> result sets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1AB5C71-6DFF-7951-B07C-36F9C818D329}"/>
              </a:ext>
            </a:extLst>
          </p:cNvPr>
          <p:cNvSpPr txBox="1"/>
          <p:nvPr/>
        </p:nvSpPr>
        <p:spPr>
          <a:xfrm>
            <a:off x="6810840" y="3059884"/>
            <a:ext cx="48967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SELECT …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dpella_sample_random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(data) 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FROM …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WHERE …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45C723-26D8-2F33-F3FE-94B8C7509BEA}"/>
              </a:ext>
            </a:extLst>
          </p:cNvPr>
          <p:cNvSpPr txBox="1"/>
          <p:nvPr/>
        </p:nvSpPr>
        <p:spPr>
          <a:xfrm>
            <a:off x="597619" y="3185533"/>
            <a:ext cx="332492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dpellaSampleRandom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:: …  </a:t>
            </a:r>
            <a:b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dpellaSampleRandom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Consolas" panose="020B0609020204030204" pitchFamily="49" charset="0"/>
                <a:cs typeface="Times New Roman" panose="02020603050405020304" pitchFamily="18" charset="0"/>
              </a:rPr>
              <a:t>args</a:t>
            </a: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= </a:t>
            </a:r>
            <a:b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</a:br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 …</a:t>
            </a:r>
          </a:p>
          <a:p>
            <a:r>
              <a:rPr lang="en-US" dirty="0">
                <a:latin typeface="Consolas" panose="020B0609020204030204" pitchFamily="49" charset="0"/>
                <a:cs typeface="Times New Roman" panose="02020603050405020304" pitchFamily="18" charset="0"/>
              </a:rPr>
              <a:t>  return noisy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F0BC1A-9615-F6C7-C964-E4153BCAFDD8}"/>
              </a:ext>
            </a:extLst>
          </p:cNvPr>
          <p:cNvSpPr/>
          <p:nvPr/>
        </p:nvSpPr>
        <p:spPr>
          <a:xfrm>
            <a:off x="8019874" y="3069500"/>
            <a:ext cx="2541865" cy="38827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E279571-8899-C468-BA3A-C6C55CE0A801}"/>
              </a:ext>
            </a:extLst>
          </p:cNvPr>
          <p:cNvSpPr/>
          <p:nvPr/>
        </p:nvSpPr>
        <p:spPr>
          <a:xfrm>
            <a:off x="589230" y="3496517"/>
            <a:ext cx="2422418" cy="32157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149A20C5-53C3-5CA8-82CB-201B8618F83E}"/>
              </a:ext>
            </a:extLst>
          </p:cNvPr>
          <p:cNvCxnSpPr>
            <a:cxnSpLocks/>
            <a:stCxn id="15" idx="2"/>
            <a:endCxn id="16" idx="2"/>
          </p:cNvCxnSpPr>
          <p:nvPr/>
        </p:nvCxnSpPr>
        <p:spPr>
          <a:xfrm rot="5400000">
            <a:off x="5365464" y="-107251"/>
            <a:ext cx="360319" cy="7490368"/>
          </a:xfrm>
          <a:prstGeom prst="curvedConnector3">
            <a:avLst>
              <a:gd name="adj1" fmla="val 163444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9ABA2D4C-E4C1-F079-1544-71BC2601E472}"/>
              </a:ext>
            </a:extLst>
          </p:cNvPr>
          <p:cNvSpPr/>
          <p:nvPr/>
        </p:nvSpPr>
        <p:spPr>
          <a:xfrm>
            <a:off x="10609381" y="3069499"/>
            <a:ext cx="891925" cy="388274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4ADEC0FC-386C-979E-1957-2C547703A089}"/>
              </a:ext>
            </a:extLst>
          </p:cNvPr>
          <p:cNvSpPr/>
          <p:nvPr/>
        </p:nvSpPr>
        <p:spPr>
          <a:xfrm>
            <a:off x="3081031" y="3496517"/>
            <a:ext cx="489253" cy="321576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CE4C69F8-FF51-9C43-0E6C-7F22BCEB3750}"/>
              </a:ext>
            </a:extLst>
          </p:cNvPr>
          <p:cNvCxnSpPr>
            <a:cxnSpLocks/>
            <a:stCxn id="24" idx="2"/>
            <a:endCxn id="25" idx="2"/>
          </p:cNvCxnSpPr>
          <p:nvPr/>
        </p:nvCxnSpPr>
        <p:spPr>
          <a:xfrm rot="5400000">
            <a:off x="7010341" y="-226910"/>
            <a:ext cx="360320" cy="7729686"/>
          </a:xfrm>
          <a:prstGeom prst="curvedConnector3">
            <a:avLst>
              <a:gd name="adj1" fmla="val 445157"/>
            </a:avLst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304B52F8-92F5-648F-D61E-C361CBD1A697}"/>
              </a:ext>
            </a:extLst>
          </p:cNvPr>
          <p:cNvSpPr/>
          <p:nvPr/>
        </p:nvSpPr>
        <p:spPr>
          <a:xfrm>
            <a:off x="1745189" y="4043638"/>
            <a:ext cx="746340" cy="306602"/>
          </a:xfrm>
          <a:prstGeom prst="rect">
            <a:avLst/>
          </a:prstGeom>
          <a:noFill/>
          <a:ln w="28575" cap="flat" cmpd="sng" algn="ctr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FA820065-4A4D-F09E-EE3B-53A083F10E60}"/>
              </a:ext>
            </a:extLst>
          </p:cNvPr>
          <p:cNvCxnSpPr>
            <a:cxnSpLocks/>
            <a:stCxn id="32" idx="2"/>
            <a:endCxn id="15" idx="2"/>
          </p:cNvCxnSpPr>
          <p:nvPr/>
        </p:nvCxnSpPr>
        <p:spPr>
          <a:xfrm rot="5400000" flipH="1" flipV="1">
            <a:off x="5258350" y="317783"/>
            <a:ext cx="892466" cy="7172448"/>
          </a:xfrm>
          <a:prstGeom prst="curvedConnector3">
            <a:avLst>
              <a:gd name="adj1" fmla="val -25614"/>
            </a:avLst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8848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58</Words>
  <Application>Microsoft Office PowerPoint</Application>
  <PresentationFormat>Widescreen</PresentationFormat>
  <Paragraphs>18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Aptos Display</vt:lpstr>
      <vt:lpstr>Arial</vt:lpstr>
      <vt:lpstr>Consolas</vt:lpstr>
      <vt:lpstr>Times New Roman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Russo</dc:creator>
  <cp:lastModifiedBy>Alejandro Russo</cp:lastModifiedBy>
  <cp:revision>2</cp:revision>
  <dcterms:created xsi:type="dcterms:W3CDTF">2025-04-17T19:32:03Z</dcterms:created>
  <dcterms:modified xsi:type="dcterms:W3CDTF">2025-04-24T12:51:16Z</dcterms:modified>
</cp:coreProperties>
</file>