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erriweathe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957c5a9b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957c5a9b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957c5a9b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957c5a9b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957c5a9b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957c5a9b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957c5a9bf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957c5a9b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957c5a9b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957c5a9b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ebharvest.gov" TargetMode="External"/><Relationship Id="rId4" Type="http://schemas.openxmlformats.org/officeDocument/2006/relationships/hyperlink" Target="http://www.utilitysearch.info/" TargetMode="External"/><Relationship Id="rId5" Type="http://schemas.openxmlformats.org/officeDocument/2006/relationships/hyperlink" Target="http://symbolhound.com/" TargetMode="External"/><Relationship Id="rId6" Type="http://schemas.openxmlformats.org/officeDocument/2006/relationships/hyperlink" Target="http://search.tamilsweb.com/" TargetMode="External"/><Relationship Id="rId7" Type="http://schemas.openxmlformats.org/officeDocument/2006/relationships/hyperlink" Target="http://www.netluchs.de/" TargetMode="External"/><Relationship Id="rId8" Type="http://schemas.openxmlformats.org/officeDocument/2006/relationships/hyperlink" Target="http://www.nursewebsearch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iki.apache.org/nutch/FrontPage#Welcome_to_the_Apache_Nutch_Wiki" TargetMode="External"/><Relationship Id="rId4" Type="http://schemas.openxmlformats.org/officeDocument/2006/relationships/hyperlink" Target="https://en.wikipedia.org/wiki/Apache_Nutch" TargetMode="External"/><Relationship Id="rId9" Type="http://schemas.openxmlformats.org/officeDocument/2006/relationships/hyperlink" Target="https://outsourceit.today/comparison-open-source-web-crawlers/" TargetMode="External"/><Relationship Id="rId5" Type="http://schemas.openxmlformats.org/officeDocument/2006/relationships/hyperlink" Target="https://en.wikipedia.org/wiki/Web_crawler" TargetMode="External"/><Relationship Id="rId6" Type="http://schemas.openxmlformats.org/officeDocument/2006/relationships/hyperlink" Target="https://www.quora.com/Which-search-engines-are-using-Nutch" TargetMode="External"/><Relationship Id="rId7" Type="http://schemas.openxmlformats.org/officeDocument/2006/relationships/hyperlink" Target="https://wiki.apache.org/nutch/PublicServers" TargetMode="External"/><Relationship Id="rId8" Type="http://schemas.openxmlformats.org/officeDocument/2006/relationships/hyperlink" Target="https://dzone.com/articles/the-battle-of-the-crawlers-apache-nutch-vs-stormc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Apache Nutch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Adriano Aráujo Martins de Resende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?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Web crawler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Spider bot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Navega pela web sistematicamente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Cópia páginas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Open source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Feito em java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Arquitetura Modular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Desenvolvido a partir apache Lucene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Possui duas versões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Pode rodar em uma única máquina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Pode ser combinado com Hadoop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Arquitetura modular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Solr, Tika, Hadoop e Gora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Quem usa ?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Infosys Limited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Ace Hardware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Onde está sendo usado ?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Usado em diferentes search engines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Webharvest.gov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pt-BR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UtilitySearch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pt-BR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SymbolHound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pt-BR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TamilSWeb Search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pt-BR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Netluchs.de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pt-BR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Nurse Web Search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Principais concorrentes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Heritrix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Scrapy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Storm Crawler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Datapark search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https://wiki.apache.org/nutch/FrontPage#Welcome_to_the_Apache_Nutch_Wiki</a:t>
            </a:r>
            <a:r>
              <a:rPr lang="pt-BR"/>
              <a:t> 	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https://en.wikipedia.org/wiki/Apache_Nutch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u="sng">
                <a:solidFill>
                  <a:schemeClr val="hlink"/>
                </a:solidFill>
                <a:hlinkClick r:id="rId5"/>
              </a:rPr>
              <a:t>https://en.wikipedia.org/wiki/Web_crawler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u="sng">
                <a:solidFill>
                  <a:schemeClr val="hlink"/>
                </a:solidFill>
                <a:hlinkClick r:id="rId6"/>
              </a:rPr>
              <a:t>https://www.quora.com/Which-search-engines-are-using-Nutch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u="sng">
                <a:solidFill>
                  <a:schemeClr val="hlink"/>
                </a:solidFill>
                <a:hlinkClick r:id="rId7"/>
              </a:rPr>
              <a:t>https://wiki.apache.org/nutch/PublicServers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u="sng">
                <a:solidFill>
                  <a:schemeClr val="hlink"/>
                </a:solidFill>
                <a:hlinkClick r:id="rId8"/>
              </a:rPr>
              <a:t>https://dzone.com/articles/the-battle-of-the-crawlers-apache-nutch-vs-stormcr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u="sng">
                <a:solidFill>
                  <a:schemeClr val="hlink"/>
                </a:solidFill>
                <a:hlinkClick r:id="rId9"/>
              </a:rPr>
              <a:t>https://outsourceit.today/comparison-open-source-web-crawlers/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https://bigdata-madesimple.com/top-50-open-source-web-crawlers-for-data-mining/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