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9dd886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9dd886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a09dd886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a09dd886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Nutch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Uso Real	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Adriano Araújo Martins de Resende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Ideias</a:t>
            </a:r>
            <a:endParaRPr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Crawling mais inteligente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Rodadas de Crawling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Selecionar URLS de interesse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Filtrar por conteúdo do html (parser)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Filtrar pela própria URL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Problema</a:t>
            </a:r>
            <a:endParaRPr sz="30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Ajudar na obtenção de informações sobre cursos de universidade públicas brasileiras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Matriz curricular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Corpo docente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Página dos professores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Buscador especializado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