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5" d="100"/>
          <a:sy n="95" d="100"/>
        </p:scale>
        <p:origin x="-58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CBD6-65F4-42DB-AA26-125502465BDA}" type="datetimeFigureOut">
              <a:rPr lang="en-US" smtClean="0"/>
              <a:pPr/>
              <a:t>7/23/2023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AFF1-2B60-4E60-BB66-8D4CFB2C1E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CBD6-65F4-42DB-AA26-125502465BDA}" type="datetimeFigureOut">
              <a:rPr lang="en-US" smtClean="0"/>
              <a:pPr/>
              <a:t>7/23/2023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AFF1-2B60-4E60-BB66-8D4CFB2C1E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CBD6-65F4-42DB-AA26-125502465BDA}" type="datetimeFigureOut">
              <a:rPr lang="en-US" smtClean="0"/>
              <a:pPr/>
              <a:t>7/23/2023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AFF1-2B60-4E60-BB66-8D4CFB2C1E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CBD6-65F4-42DB-AA26-125502465BDA}" type="datetimeFigureOut">
              <a:rPr lang="en-US" smtClean="0"/>
              <a:pPr/>
              <a:t>7/23/2023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AFF1-2B60-4E60-BB66-8D4CFB2C1E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>
            <a:noAutofit/>
          </a:bodyPr>
          <a:lstStyle>
            <a:lvl1pPr algn="l">
              <a:defRPr sz="3200" b="1" cap="all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CBD6-65F4-42DB-AA26-125502465BDA}" type="datetimeFigureOut">
              <a:rPr lang="en-US" smtClean="0"/>
              <a:pPr/>
              <a:t>7/23/2023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AFF1-2B60-4E60-BB66-8D4CFB2C1E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CBD6-65F4-42DB-AA26-125502465BDA}" type="datetimeFigureOut">
              <a:rPr lang="en-US" smtClean="0"/>
              <a:pPr/>
              <a:t>7/23/2023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AFF1-2B60-4E60-BB66-8D4CFB2C1E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CBD6-65F4-42DB-AA26-125502465BDA}" type="datetimeFigureOut">
              <a:rPr lang="en-US" smtClean="0"/>
              <a:pPr/>
              <a:t>7/23/2023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AFF1-2B60-4E60-BB66-8D4CFB2C1E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CBD6-65F4-42DB-AA26-125502465BDA}" type="datetimeFigureOut">
              <a:rPr lang="en-US" smtClean="0"/>
              <a:pPr/>
              <a:t>7/23/2023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AFF1-2B60-4E60-BB66-8D4CFB2C1E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CBD6-65F4-42DB-AA26-125502465BDA}" type="datetimeFigureOut">
              <a:rPr lang="en-US" smtClean="0"/>
              <a:pPr/>
              <a:t>7/23/2023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AFF1-2B60-4E60-BB66-8D4CFB2C1E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CBD6-65F4-42DB-AA26-125502465BDA}" type="datetimeFigureOut">
              <a:rPr lang="en-US" smtClean="0"/>
              <a:pPr/>
              <a:t>7/23/2023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AFF1-2B60-4E60-BB66-8D4CFB2C1E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CBD6-65F4-42DB-AA26-125502465BDA}" type="datetimeFigureOut">
              <a:rPr lang="en-US" smtClean="0"/>
              <a:pPr/>
              <a:t>7/23/2023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AFF1-2B60-4E60-BB66-8D4CFB2C1E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CBD6-65F4-42DB-AA26-125502465BDA}" type="datetimeFigureOut">
              <a:rPr lang="en-US" smtClean="0"/>
              <a:pPr/>
              <a:t>7/23/2023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AFF1-2B60-4E60-BB66-8D4CFB2C1E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ER</a:t>
            </a:r>
            <a:endParaRPr lang="es-ES" dirty="0"/>
          </a:p>
        </p:txBody>
      </p:sp>
      <p:grpSp>
        <p:nvGrpSpPr>
          <p:cNvPr id="4" name="3 Grupo"/>
          <p:cNvGrpSpPr/>
          <p:nvPr/>
        </p:nvGrpSpPr>
        <p:grpSpPr>
          <a:xfrm>
            <a:off x="3643306" y="928676"/>
            <a:ext cx="1643074" cy="1277273"/>
            <a:chOff x="285720" y="357172"/>
            <a:chExt cx="1928826" cy="1277273"/>
          </a:xfrm>
        </p:grpSpPr>
        <p:sp>
          <p:nvSpPr>
            <p:cNvPr id="5" name="4 CuadroTexto"/>
            <p:cNvSpPr txBox="1"/>
            <p:nvPr/>
          </p:nvSpPr>
          <p:spPr>
            <a:xfrm>
              <a:off x="285720" y="357172"/>
              <a:ext cx="1928826" cy="1277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df_calendario</a:t>
              </a:r>
              <a:endParaRPr lang="es-ES" sz="110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date</a:t>
              </a:r>
            </a:p>
            <a:p>
              <a:r>
                <a:rPr lang="es-E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weekday</a:t>
              </a:r>
              <a:endParaRPr lang="es-ES" sz="11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weekday_int</a:t>
              </a:r>
              <a:endParaRPr lang="es-ES" sz="11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 </a:t>
              </a:r>
            </a:p>
            <a:p>
              <a:r>
                <a:rPr lang="es-E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</a:t>
              </a:r>
              <a:r>
                <a:rPr lang="es-E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vent</a:t>
              </a:r>
              <a:endParaRPr lang="es-ES" sz="11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yearweek</a:t>
              </a:r>
              <a:endParaRPr lang="es-ES" sz="11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6" name="5 Conector recto"/>
            <p:cNvCxnSpPr/>
            <p:nvPr/>
          </p:nvCxnSpPr>
          <p:spPr>
            <a:xfrm>
              <a:off x="285720" y="571486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6 Grupo"/>
          <p:cNvGrpSpPr/>
          <p:nvPr/>
        </p:nvGrpSpPr>
        <p:grpSpPr>
          <a:xfrm>
            <a:off x="7000892" y="2643188"/>
            <a:ext cx="1500198" cy="938719"/>
            <a:chOff x="285720" y="357172"/>
            <a:chExt cx="1928826" cy="938719"/>
          </a:xfrm>
        </p:grpSpPr>
        <p:sp>
          <p:nvSpPr>
            <p:cNvPr id="8" name="7 CuadroTexto"/>
            <p:cNvSpPr txBox="1"/>
            <p:nvPr/>
          </p:nvSpPr>
          <p:spPr>
            <a:xfrm>
              <a:off x="285720" y="357172"/>
              <a:ext cx="1928826" cy="938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df_precios</a:t>
              </a:r>
              <a:endParaRPr lang="es-ES" sz="110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item</a:t>
              </a:r>
              <a:endParaRPr lang="es-ES" sz="11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store_code</a:t>
              </a:r>
              <a:endParaRPr lang="es-ES" sz="11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y</a:t>
              </a:r>
              <a:r>
                <a:rPr lang="es-E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earweek</a:t>
              </a:r>
              <a:endParaRPr lang="es-ES" sz="11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s</a:t>
              </a:r>
              <a:r>
                <a:rPr lang="es-E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ell_price</a:t>
              </a:r>
              <a:endParaRPr lang="es-ES" sz="11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9" name="8 Conector recto"/>
            <p:cNvCxnSpPr/>
            <p:nvPr/>
          </p:nvCxnSpPr>
          <p:spPr>
            <a:xfrm>
              <a:off x="285720" y="571486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9 Grupo"/>
          <p:cNvGrpSpPr/>
          <p:nvPr/>
        </p:nvGrpSpPr>
        <p:grpSpPr>
          <a:xfrm>
            <a:off x="1000100" y="2500312"/>
            <a:ext cx="1643074" cy="1277273"/>
            <a:chOff x="214282" y="-285770"/>
            <a:chExt cx="1928826" cy="1277273"/>
          </a:xfrm>
        </p:grpSpPr>
        <p:sp>
          <p:nvSpPr>
            <p:cNvPr id="11" name="10 CuadroTexto"/>
            <p:cNvSpPr txBox="1"/>
            <p:nvPr/>
          </p:nvSpPr>
          <p:spPr>
            <a:xfrm>
              <a:off x="214282" y="-285770"/>
              <a:ext cx="1928826" cy="1277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df_ventas_dia</a:t>
              </a:r>
              <a:endParaRPr lang="es-ES" sz="110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item</a:t>
              </a:r>
              <a:endParaRPr lang="es-ES" sz="11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U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store_code</a:t>
              </a:r>
              <a:endParaRPr lang="es-ES" sz="11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cantidad</a:t>
              </a:r>
              <a:endParaRPr lang="es-ES" sz="11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date</a:t>
              </a:r>
              <a:endParaRPr lang="es-ES" sz="11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s</a:t>
              </a:r>
              <a:r>
                <a:rPr lang="es-E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ell_price</a:t>
              </a:r>
              <a:endParaRPr lang="es-ES" sz="11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revenue</a:t>
              </a:r>
              <a:endParaRPr lang="es-ES" sz="11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214282" y="-71456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12 Grupo"/>
          <p:cNvGrpSpPr/>
          <p:nvPr/>
        </p:nvGrpSpPr>
        <p:grpSpPr>
          <a:xfrm>
            <a:off x="3643306" y="4214824"/>
            <a:ext cx="1643074" cy="769441"/>
            <a:chOff x="285720" y="357172"/>
            <a:chExt cx="1928826" cy="769441"/>
          </a:xfrm>
        </p:grpSpPr>
        <p:sp>
          <p:nvSpPr>
            <p:cNvPr id="14" name="13 CuadroTexto"/>
            <p:cNvSpPr txBox="1"/>
            <p:nvPr/>
          </p:nvSpPr>
          <p:spPr>
            <a:xfrm>
              <a:off x="285720" y="357172"/>
              <a:ext cx="1928826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df_tiendas</a:t>
              </a:r>
              <a:endParaRPr lang="es-ES" sz="110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s</a:t>
              </a:r>
              <a:r>
                <a:rPr lang="es-E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tore</a:t>
              </a:r>
              <a:endParaRPr lang="es-ES" sz="11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store_code</a:t>
              </a:r>
              <a:endParaRPr lang="es-ES" sz="11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region</a:t>
              </a:r>
              <a:endParaRPr lang="es-ES" sz="11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5" name="14 Conector recto"/>
            <p:cNvCxnSpPr/>
            <p:nvPr/>
          </p:nvCxnSpPr>
          <p:spPr>
            <a:xfrm>
              <a:off x="285720" y="571486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15 Grupo"/>
          <p:cNvGrpSpPr/>
          <p:nvPr/>
        </p:nvGrpSpPr>
        <p:grpSpPr>
          <a:xfrm>
            <a:off x="3643306" y="3357568"/>
            <a:ext cx="1643074" cy="600164"/>
            <a:chOff x="285720" y="357172"/>
            <a:chExt cx="1928826" cy="600164"/>
          </a:xfrm>
        </p:grpSpPr>
        <p:sp>
          <p:nvSpPr>
            <p:cNvPr id="17" name="16 CuadroTexto"/>
            <p:cNvSpPr txBox="1"/>
            <p:nvPr/>
          </p:nvSpPr>
          <p:spPr>
            <a:xfrm>
              <a:off x="285720" y="357172"/>
              <a:ext cx="1928826" cy="600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df_categorias</a:t>
              </a:r>
              <a:endParaRPr lang="es-ES" sz="110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item</a:t>
              </a:r>
              <a:endParaRPr lang="es-ES" sz="11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categoria</a:t>
              </a:r>
              <a:endParaRPr lang="es-ES" sz="11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8" name="17 Conector recto"/>
            <p:cNvCxnSpPr/>
            <p:nvPr/>
          </p:nvCxnSpPr>
          <p:spPr>
            <a:xfrm>
              <a:off x="285720" y="571486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18 Grupo"/>
          <p:cNvGrpSpPr/>
          <p:nvPr/>
        </p:nvGrpSpPr>
        <p:grpSpPr>
          <a:xfrm>
            <a:off x="3643306" y="2428874"/>
            <a:ext cx="1643074" cy="769441"/>
            <a:chOff x="285720" y="357172"/>
            <a:chExt cx="1928826" cy="769441"/>
          </a:xfrm>
        </p:grpSpPr>
        <p:sp>
          <p:nvSpPr>
            <p:cNvPr id="20" name="19 CuadroTexto"/>
            <p:cNvSpPr txBox="1"/>
            <p:nvPr/>
          </p:nvSpPr>
          <p:spPr>
            <a:xfrm>
              <a:off x="285720" y="357172"/>
              <a:ext cx="1928826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df_departamento</a:t>
              </a:r>
              <a:endParaRPr lang="es-ES" sz="110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Item</a:t>
              </a:r>
              <a:endParaRPr lang="es-ES" sz="11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store_code</a:t>
              </a:r>
              <a:endParaRPr lang="es-ES" sz="11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s-ES" sz="11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department</a:t>
              </a:r>
              <a:endParaRPr lang="es-ES" sz="11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21" name="20 Conector recto"/>
            <p:cNvCxnSpPr/>
            <p:nvPr/>
          </p:nvCxnSpPr>
          <p:spPr>
            <a:xfrm>
              <a:off x="285720" y="571486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22 Conector angular"/>
          <p:cNvCxnSpPr>
            <a:stCxn id="8" idx="2"/>
            <a:endCxn id="11" idx="2"/>
          </p:cNvCxnSpPr>
          <p:nvPr/>
        </p:nvCxnSpPr>
        <p:spPr>
          <a:xfrm rot="5400000">
            <a:off x="4688475" y="715069"/>
            <a:ext cx="195678" cy="5929354"/>
          </a:xfrm>
          <a:prstGeom prst="bentConnector3">
            <a:avLst>
              <a:gd name="adj1" fmla="val 7560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5" idx="3"/>
            <a:endCxn id="8" idx="0"/>
          </p:cNvCxnSpPr>
          <p:nvPr/>
        </p:nvCxnSpPr>
        <p:spPr>
          <a:xfrm>
            <a:off x="5286380" y="1567313"/>
            <a:ext cx="2464611" cy="10758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angular"/>
          <p:cNvCxnSpPr>
            <a:stCxn id="11" idx="3"/>
            <a:endCxn id="14" idx="1"/>
          </p:cNvCxnSpPr>
          <p:nvPr/>
        </p:nvCxnSpPr>
        <p:spPr>
          <a:xfrm>
            <a:off x="2643174" y="3138949"/>
            <a:ext cx="1000132" cy="14605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11" idx="3"/>
            <a:endCxn id="17" idx="1"/>
          </p:cNvCxnSpPr>
          <p:nvPr/>
        </p:nvCxnSpPr>
        <p:spPr>
          <a:xfrm>
            <a:off x="2643174" y="3138949"/>
            <a:ext cx="1000132" cy="5187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Forma"/>
          <p:cNvCxnSpPr>
            <a:stCxn id="11" idx="3"/>
            <a:endCxn id="20" idx="1"/>
          </p:cNvCxnSpPr>
          <p:nvPr/>
        </p:nvCxnSpPr>
        <p:spPr>
          <a:xfrm flipV="1">
            <a:off x="2643174" y="2813595"/>
            <a:ext cx="1000132" cy="3253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angular"/>
          <p:cNvCxnSpPr>
            <a:stCxn id="5" idx="1"/>
            <a:endCxn id="11" idx="0"/>
          </p:cNvCxnSpPr>
          <p:nvPr/>
        </p:nvCxnSpPr>
        <p:spPr>
          <a:xfrm rot="10800000" flipV="1">
            <a:off x="1821638" y="1567312"/>
            <a:ext cx="1821669" cy="9329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Forma"/>
          <p:cNvCxnSpPr>
            <a:stCxn id="8" idx="1"/>
            <a:endCxn id="14" idx="3"/>
          </p:cNvCxnSpPr>
          <p:nvPr/>
        </p:nvCxnSpPr>
        <p:spPr>
          <a:xfrm rot="10800000" flipV="1">
            <a:off x="5286380" y="3112547"/>
            <a:ext cx="1714512" cy="14869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Forma"/>
          <p:cNvCxnSpPr>
            <a:stCxn id="8" idx="1"/>
            <a:endCxn id="17" idx="3"/>
          </p:cNvCxnSpPr>
          <p:nvPr/>
        </p:nvCxnSpPr>
        <p:spPr>
          <a:xfrm rot="10800000" flipV="1">
            <a:off x="5286380" y="3112548"/>
            <a:ext cx="1714512" cy="5451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8" idx="1"/>
            <a:endCxn id="20" idx="3"/>
          </p:cNvCxnSpPr>
          <p:nvPr/>
        </p:nvCxnSpPr>
        <p:spPr>
          <a:xfrm rot="10800000">
            <a:off x="5286380" y="2813596"/>
            <a:ext cx="1714512" cy="2989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 de datos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571736" y="1357304"/>
            <a:ext cx="3857652" cy="3357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71736" y="13573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Tiendas</a:t>
            </a: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714612" y="1857370"/>
          <a:ext cx="3643337" cy="2747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0619"/>
                <a:gridCol w="977240"/>
                <a:gridCol w="1195478"/>
              </a:tblGrid>
              <a:tr h="27479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Greenwich_Village</a:t>
                      </a:r>
                      <a:endParaRPr lang="en-US" sz="1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NYC_1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New York</a:t>
                      </a:r>
                    </a:p>
                  </a:txBody>
                  <a:tcPr anchor="ctr"/>
                </a:tc>
              </a:tr>
              <a:tr h="27479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Harlem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NYC_2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New York</a:t>
                      </a:r>
                    </a:p>
                  </a:txBody>
                  <a:tcPr anchor="ctr"/>
                </a:tc>
              </a:tr>
              <a:tr h="27479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Tribeca</a:t>
                      </a:r>
                      <a:endParaRPr lang="en-US" sz="1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NYC_3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New York</a:t>
                      </a:r>
                    </a:p>
                  </a:txBody>
                  <a:tcPr anchor="ctr"/>
                </a:tc>
              </a:tr>
              <a:tr h="27479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Brooklyn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NYC_4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New York</a:t>
                      </a:r>
                    </a:p>
                  </a:txBody>
                  <a:tcPr anchor="ctr"/>
                </a:tc>
              </a:tr>
              <a:tr h="27479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South_End</a:t>
                      </a:r>
                      <a:endParaRPr lang="en-US" sz="1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BOS_1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Boston</a:t>
                      </a:r>
                    </a:p>
                  </a:txBody>
                  <a:tcPr anchor="ctr"/>
                </a:tc>
              </a:tr>
              <a:tr h="27479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Roxbury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BOS_2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Boston</a:t>
                      </a:r>
                    </a:p>
                  </a:txBody>
                  <a:tcPr anchor="ctr"/>
                </a:tc>
              </a:tr>
              <a:tr h="274797">
                <a:tc>
                  <a:txBody>
                    <a:bodyPr/>
                    <a:lstStyle/>
                    <a:p>
                      <a:pPr algn="r"/>
                      <a:r>
                        <a:rPr lang="en-US" sz="120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Back_Bay</a:t>
                      </a:r>
                      <a:endParaRPr lang="en-US" sz="1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BOS_3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Boston</a:t>
                      </a:r>
                    </a:p>
                  </a:txBody>
                  <a:tcPr anchor="ctr"/>
                </a:tc>
              </a:tr>
              <a:tr h="274797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Midtown_Village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PHI_1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Philadelphia</a:t>
                      </a:r>
                    </a:p>
                  </a:txBody>
                  <a:tcPr anchor="ctr"/>
                </a:tc>
              </a:tr>
              <a:tr h="274797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Yorktown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PHI_2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Philadelphia</a:t>
                      </a:r>
                    </a:p>
                  </a:txBody>
                  <a:tcPr anchor="ctr"/>
                </a:tc>
              </a:tr>
              <a:tr h="274797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Queen_Village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PHI_3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Philadelphia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500826" y="1357304"/>
            <a:ext cx="2286016" cy="1285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572264" y="135730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Categorías</a:t>
            </a: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786578" y="1853981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SUPERMARKET 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HOME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_&amp;_GARDEN 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ACCESORIES</a:t>
            </a:r>
            <a:endParaRPr lang="es-E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500826" y="2714626"/>
            <a:ext cx="2286016" cy="2000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572264" y="271462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Departamentos</a:t>
            </a: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858016" y="3214692"/>
            <a:ext cx="1714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SUPERMARKET_3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HOME_&amp;_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GARDEN_1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HOME_&amp;_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GARDEN_2 ACCESORIES_1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SUPERMARKET_2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SUPERMARKET_1 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ACCESORIES_2</a:t>
            </a:r>
            <a:endParaRPr lang="es-E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214282" y="1357304"/>
            <a:ext cx="2214578" cy="3357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85720" y="1500180"/>
            <a:ext cx="207170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Fechas:</a:t>
            </a:r>
          </a:p>
          <a:p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s-E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29/01/2011 al</a:t>
            </a:r>
          </a:p>
          <a:p>
            <a:r>
              <a:rPr lang="es-E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DD/MM/2016</a:t>
            </a:r>
            <a:endParaRPr lang="es-E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s-E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s-E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Items</a:t>
            </a:r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r>
              <a:rPr lang="es-E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s-E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3049</a:t>
            </a:r>
            <a:endParaRPr lang="es-E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s-E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s-E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s-E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100</Words>
  <Application>Microsoft Office PowerPoint</Application>
  <PresentationFormat>Presentación en pantalla (16:9)</PresentationFormat>
  <Paragraphs>78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Diagrama de ER</vt:lpstr>
      <vt:lpstr>Resumen de datos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Usuario</cp:lastModifiedBy>
  <cp:revision>4</cp:revision>
  <dcterms:created xsi:type="dcterms:W3CDTF">2023-07-18T11:32:25Z</dcterms:created>
  <dcterms:modified xsi:type="dcterms:W3CDTF">2023-07-24T02:31:15Z</dcterms:modified>
</cp:coreProperties>
</file>