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5" r:id="rId9"/>
    <p:sldId id="267" r:id="rId10"/>
    <p:sldId id="264" r:id="rId11"/>
    <p:sldId id="271" r:id="rId12"/>
    <p:sldId id="272" r:id="rId13"/>
    <p:sldId id="263" r:id="rId14"/>
    <p:sldId id="268" r:id="rId15"/>
    <p:sldId id="269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BA4B-34D9-440F-8BC7-5535F7078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2608E-D9C3-4EB2-8D2E-BD022259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E03C7-561C-4BF7-9870-BCFC871D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B9802-0CF0-465F-90BB-5F46C17A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33C0-497F-4177-87FD-94F973CF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66B8-7BB7-44CF-8DF1-1A61A21E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05815-6391-4125-8836-E7A80DE77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6E1C-5D04-4FA4-9A5A-2C839BCD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3A04-4B54-477E-8BC0-A2FDF132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F7AF-7898-4A5D-A774-3848D9C7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0C1FF-B637-4638-B3BD-A4DD9EBC6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BEE83-B620-4EB5-8250-402CA810D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9B0FD-0952-4B2A-9460-66CC836D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E3C1-C52B-457C-8422-082C55B2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72D1-BEC4-4F95-A873-6FB945E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5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A650-B687-4C6C-97BD-6BD51C0A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08A3-80BC-471A-AD79-175FD83FE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C4D48-0B9A-47A7-BECB-4F38BB5D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30D7-30E7-4A64-995E-8847AA77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CC21D-6635-46CC-9013-9DD9EA8DD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6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6FA7-E9D3-417A-A09C-8D71E7A4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C5FBA-F6D3-462B-89E6-5212234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A623-E72E-42EA-B276-53527F77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B3A71-FDAD-4020-8CBE-24E675C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F9E12-ECBC-4682-89A8-1D6B4D39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36A-C336-4AD0-9F44-04E66041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A28C-C4CC-4894-AA0C-B0E06DCBD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069E-0714-42A1-B76D-9385428D3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B796A-606D-4B61-9B1F-7F61A391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525FF-F607-41E2-BF4C-C3EB20A5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01BF6-E9C4-4D36-A263-3E17DE7C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4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2D46-DBA0-4C6C-B2E0-2AD25C9B3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A66B-1DE8-4317-862F-9CE7086E7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A7AE1-4E3A-438E-B314-7FAC2E0C1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F73E4-50A2-4A0A-9B98-64896A56D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5C651-64BB-47C9-BA1F-B8565313A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2CD1A-1C7B-4D6F-BDBD-D8977811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44EC-6E82-4C8E-9B54-3660EDF8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CB7E-26A3-47A2-84AB-905095BF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9951-28B5-4CE9-95AB-67AA1598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E7BAA-504E-40E8-9FA1-4807BF71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FE46D-6DE5-4228-A94B-C43DB284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5204F-F9F4-4EBD-BBBB-7D3AD104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CBD87-84C2-4324-A06F-03A7AD65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68266-CAC9-47A8-9981-E67FA4DF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E169-8E93-4710-BCB2-58A0635B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5F31-17ED-4774-90E1-6FF34D07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54EB-39D5-403C-931D-322A8F82D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EB85E-3E17-4AFA-9844-4C91309A0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B2DA5-F6D3-43CC-B5ED-3EB13159C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B982B-7AE9-4F11-A652-24849E3F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86299-9C08-4658-BB68-361EEB1F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D6DB-8BCD-48B7-86FA-178BE5B3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2AADA-AF68-4B98-87E4-0BDB8DC93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9A7E0-BDB6-401A-AB5B-93FB4D199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791B7-0D99-43C0-B995-900A3D6A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2D060-DA0F-451A-B186-C13635F1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514AC-9AB7-40C7-9565-E5431DF3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0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C8CAE-C56A-4BFB-92B8-FD2F95C5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07A9-9B48-44D2-83A3-CA45F139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3E90-BD6B-4DF9-9868-6D155A0D1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FDFB1-1C02-4ED5-8900-AE763B6C54E3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C96A-1FC8-41B0-819E-9D869F48C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5BEA-D220-4DE8-9AAD-7BB685D34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2455-AF3E-4D27-BB8D-E94F5BBC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18DAF-FA56-42D6-94CB-F0D997389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63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ranked countries in overall happiness.</a:t>
            </a:r>
            <a:br>
              <a:rPr lang="en-US" sz="6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6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BD2D6-5AF3-4FE7-AA59-98F934497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By:</a:t>
            </a:r>
          </a:p>
          <a:p>
            <a:pPr algn="l"/>
            <a:r>
              <a:rPr lang="en-US"/>
              <a:t>Deependra Dhakal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6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50596"/>
            <a:ext cx="9897110" cy="825830"/>
          </a:xfrm>
        </p:spPr>
        <p:txBody>
          <a:bodyPr anchor="ctr">
            <a:normAutofit/>
          </a:bodyPr>
          <a:lstStyle/>
          <a:p>
            <a:r>
              <a:rPr lang="en-US" dirty="0"/>
              <a:t>Distribution of happiness score over years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1D559A3-5EF6-4C63-A486-744A99502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038350"/>
            <a:ext cx="8486775" cy="3732213"/>
          </a:xfrm>
        </p:spPr>
      </p:pic>
    </p:spTree>
    <p:extLst>
      <p:ext uri="{BB962C8B-B14F-4D97-AF65-F5344CB8AC3E}">
        <p14:creationId xmlns:p14="http://schemas.microsoft.com/office/powerpoint/2010/main" val="18596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2CEC6-0133-4CA6-B8D9-F9CE7B24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9249410" cy="59723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5" name="Content Placeholder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FFD89C3E-B41F-42C5-A899-024CFD0D0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962150"/>
            <a:ext cx="9105900" cy="3516581"/>
          </a:xfrm>
        </p:spPr>
      </p:pic>
    </p:spTree>
    <p:extLst>
      <p:ext uri="{BB962C8B-B14F-4D97-AF65-F5344CB8AC3E}">
        <p14:creationId xmlns:p14="http://schemas.microsoft.com/office/powerpoint/2010/main" val="251299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2CEC6-0133-4CA6-B8D9-F9CE7B24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482930"/>
          </a:xfrm>
        </p:spPr>
        <p:txBody>
          <a:bodyPr anchor="ctr">
            <a:noAutofit/>
          </a:bodyPr>
          <a:lstStyle/>
          <a:p>
            <a:r>
              <a:rPr lang="en-US" dirty="0"/>
              <a:t>Correlation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04D169C-6073-469D-920B-C86E41C17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960847"/>
            <a:ext cx="8686800" cy="3809716"/>
          </a:xfrm>
        </p:spPr>
      </p:pic>
    </p:spTree>
    <p:extLst>
      <p:ext uri="{BB962C8B-B14F-4D97-AF65-F5344CB8AC3E}">
        <p14:creationId xmlns:p14="http://schemas.microsoft.com/office/powerpoint/2010/main" val="3520589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9849485" cy="67343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Scatter plot</a:t>
            </a:r>
          </a:p>
        </p:txBody>
      </p:sp>
      <p:pic>
        <p:nvPicPr>
          <p:cNvPr id="11" name="Content Placeholder 10" descr="Chart, scatter chart&#10;&#10;Description automatically generated">
            <a:extLst>
              <a:ext uri="{FF2B5EF4-FFF2-40B4-BE49-F238E27FC236}">
                <a16:creationId xmlns:a16="http://schemas.microsoft.com/office/drawing/2014/main" id="{5FC267C8-8221-4020-B90F-F3C4028D1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0" y="2177463"/>
            <a:ext cx="4708512" cy="3301587"/>
          </a:xfr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98E3CD6F-75FB-49F1-B8C2-230970510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5" y="2151346"/>
            <a:ext cx="4581524" cy="332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1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335135" cy="816305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Hypothesis Testing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A39C1B-5A51-4DB0-BA29-CCDC0FAF7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490175"/>
            <a:ext cx="7048500" cy="3280388"/>
          </a:xfrm>
        </p:spPr>
      </p:pic>
    </p:spTree>
    <p:extLst>
      <p:ext uri="{BB962C8B-B14F-4D97-AF65-F5344CB8AC3E}">
        <p14:creationId xmlns:p14="http://schemas.microsoft.com/office/powerpoint/2010/main" val="120038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611235" cy="501980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Percentile</a:t>
            </a:r>
            <a:r>
              <a:rPr lang="en-US" sz="7200" dirty="0"/>
              <a:t> 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6767B00-2D31-4C61-BA62-91F5163AF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2266950"/>
            <a:ext cx="8611235" cy="3503613"/>
          </a:xfrm>
        </p:spPr>
      </p:pic>
    </p:spTree>
    <p:extLst>
      <p:ext uri="{BB962C8B-B14F-4D97-AF65-F5344CB8AC3E}">
        <p14:creationId xmlns:p14="http://schemas.microsoft.com/office/powerpoint/2010/main" val="180436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144635" cy="62580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Simple Regression</a:t>
            </a: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83B4168-3DCD-427D-8FA0-EEDD79D31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1990725"/>
            <a:ext cx="8724900" cy="3779838"/>
          </a:xfrm>
        </p:spPr>
      </p:pic>
    </p:spTree>
    <p:extLst>
      <p:ext uri="{BB962C8B-B14F-4D97-AF65-F5344CB8AC3E}">
        <p14:creationId xmlns:p14="http://schemas.microsoft.com/office/powerpoint/2010/main" val="4004356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E3962-F6F6-4FC2-87CD-7900E1BD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9335135" cy="61628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Multiple Regression</a:t>
            </a:r>
          </a:p>
        </p:txBody>
      </p:sp>
      <p:pic>
        <p:nvPicPr>
          <p:cNvPr id="5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D7F8DEC9-0DDC-48ED-8194-C8783B791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26" y="1666876"/>
            <a:ext cx="8181974" cy="4140528"/>
          </a:xfrm>
        </p:spPr>
      </p:pic>
    </p:spTree>
    <p:extLst>
      <p:ext uri="{BB962C8B-B14F-4D97-AF65-F5344CB8AC3E}">
        <p14:creationId xmlns:p14="http://schemas.microsoft.com/office/powerpoint/2010/main" val="101120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F3F08-CA19-4673-8B54-DDA7582E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9097010" cy="90203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FA58-2C9F-48EE-9ABB-AE4509C3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28851"/>
            <a:ext cx="8074815" cy="3541014"/>
          </a:xfrm>
        </p:spPr>
        <p:txBody>
          <a:bodyPr anchor="t"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(GDP) tends to be the strongest of all factors in determining happiness and followed by health (life expectancy).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in the similar region often have similar living conditions which affects the overall score accordingly.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33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A00EB-CA02-473E-B72A-1043E855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4F84-8CFF-4419-A968-EC99D843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14601"/>
            <a:ext cx="8074815" cy="3255264"/>
          </a:xfrm>
        </p:spPr>
        <p:txBody>
          <a:bodyPr anchor="t"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different factors that leads to the happiness of a country?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does economy of a country determine its happiness?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 countries in certain region are correlated to average scores of the countries in the region?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similarities and differences between the countries with highest and lowest scores?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39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37CF2-B49D-4EE1-A5FC-9AA7C5D9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4139-123A-448D-94C0-D105FB46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28851"/>
            <a:ext cx="8074815" cy="354101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ranking is based on the overall score. The variables that might affect the scores are: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Economy_GDP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Life_Expectancy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Freedom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Trust_corruption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Generosity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300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50596"/>
            <a:ext cx="6106160" cy="46388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these variables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E854-CC85-4FDD-AB27-3E3377D5F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771651"/>
            <a:ext cx="8074815" cy="3998214"/>
          </a:xfrm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epresents the name of the country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Economy_GDP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economic well being of the country.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Family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having someone in the time of need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Life_Expectancy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healthy life expectancy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Freedom.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Freedom of choices.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Trust_corruption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Perceptions of government trust and corruption.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Generosity.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7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50595"/>
            <a:ext cx="7954009" cy="721055"/>
          </a:xfrm>
        </p:spPr>
        <p:txBody>
          <a:bodyPr anchor="ctr">
            <a:noAutofit/>
          </a:bodyPr>
          <a:lstStyle/>
          <a:p>
            <a:r>
              <a:rPr lang="en-US" sz="3200" dirty="0"/>
              <a:t>Histograms.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8BB1CA7-5762-4271-B4DF-F9E830772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1771650"/>
            <a:ext cx="8458200" cy="3785187"/>
          </a:xfrm>
        </p:spPr>
      </p:pic>
    </p:spTree>
    <p:extLst>
      <p:ext uri="{BB962C8B-B14F-4D97-AF65-F5344CB8AC3E}">
        <p14:creationId xmlns:p14="http://schemas.microsoft.com/office/powerpoint/2010/main" val="193050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068435" cy="68295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Descriptive Characteristics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E20C7C4-FDA7-4F09-91DE-08F407911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2085975"/>
            <a:ext cx="9525000" cy="3371850"/>
          </a:xfrm>
        </p:spPr>
      </p:pic>
    </p:spTree>
    <p:extLst>
      <p:ext uri="{BB962C8B-B14F-4D97-AF65-F5344CB8AC3E}">
        <p14:creationId xmlns:p14="http://schemas.microsoft.com/office/powerpoint/2010/main" val="204117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887459" cy="721055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Yearly Summary of Happiness score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77FF41E-B6A8-4D1A-A1B1-51B539D51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98970"/>
            <a:ext cx="7858125" cy="3306480"/>
          </a:xfrm>
        </p:spPr>
      </p:pic>
    </p:spTree>
    <p:extLst>
      <p:ext uri="{BB962C8B-B14F-4D97-AF65-F5344CB8AC3E}">
        <p14:creationId xmlns:p14="http://schemas.microsoft.com/office/powerpoint/2010/main" val="35936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9906635" cy="902030"/>
          </a:xfrm>
        </p:spPr>
        <p:txBody>
          <a:bodyPr anchor="ctr">
            <a:normAutofit/>
          </a:bodyPr>
          <a:lstStyle/>
          <a:p>
            <a:r>
              <a:rPr lang="en-US" dirty="0"/>
              <a:t>Influence of factors over years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E9B0DAE-5383-48BD-945C-55993A497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0" y="2238375"/>
            <a:ext cx="8430260" cy="3532188"/>
          </a:xfrm>
        </p:spPr>
      </p:pic>
    </p:spTree>
    <p:extLst>
      <p:ext uri="{BB962C8B-B14F-4D97-AF65-F5344CB8AC3E}">
        <p14:creationId xmlns:p14="http://schemas.microsoft.com/office/powerpoint/2010/main" val="278347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9F6F0-238C-4DE8-BF60-815111E1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50595"/>
            <a:ext cx="9316084" cy="721055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Distribution of </a:t>
            </a:r>
            <a:r>
              <a:rPr lang="en-US" sz="4800" dirty="0" err="1"/>
              <a:t>Economy_GDP</a:t>
            </a:r>
            <a:endParaRPr lang="en-US" sz="4800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208AC81-E4E3-463C-B9FD-03D2C1D65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1" y="1990725"/>
            <a:ext cx="8554083" cy="3779838"/>
          </a:xfrm>
        </p:spPr>
      </p:pic>
    </p:spTree>
    <p:extLst>
      <p:ext uri="{BB962C8B-B14F-4D97-AF65-F5344CB8AC3E}">
        <p14:creationId xmlns:p14="http://schemas.microsoft.com/office/powerpoint/2010/main" val="89064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243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Highest ranked countries in overall happiness. </vt:lpstr>
      <vt:lpstr>Research Question</vt:lpstr>
      <vt:lpstr>Variables.</vt:lpstr>
      <vt:lpstr>What do these variables mean?</vt:lpstr>
      <vt:lpstr>Histograms. </vt:lpstr>
      <vt:lpstr>Descriptive Characteristics</vt:lpstr>
      <vt:lpstr>Yearly Summary of Happiness score</vt:lpstr>
      <vt:lpstr>Influence of factors over years</vt:lpstr>
      <vt:lpstr>Distribution of Economy_GDP</vt:lpstr>
      <vt:lpstr>Distribution of happiness score over years</vt:lpstr>
      <vt:lpstr>Correlation</vt:lpstr>
      <vt:lpstr>Correlation</vt:lpstr>
      <vt:lpstr>Scatter plot</vt:lpstr>
      <vt:lpstr>Hypothesis Testing</vt:lpstr>
      <vt:lpstr>Percentile </vt:lpstr>
      <vt:lpstr>Simple Regression</vt:lpstr>
      <vt:lpstr>Multiple Regression</vt:lpstr>
      <vt:lpstr>Conclusion.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Highest ranked countries in overall happiness. </dc:title>
  <dc:creator>Deependra Dhakal</dc:creator>
  <cp:lastModifiedBy>Deependra Dhakal</cp:lastModifiedBy>
  <cp:revision>9</cp:revision>
  <dcterms:created xsi:type="dcterms:W3CDTF">2021-06-05T19:23:57Z</dcterms:created>
  <dcterms:modified xsi:type="dcterms:W3CDTF">2021-06-05T20:41:06Z</dcterms:modified>
</cp:coreProperties>
</file>