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64" r:id="rId13"/>
    <p:sldId id="261" r:id="rId14"/>
    <p:sldId id="263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BA4D7-913E-414D-A0E7-09B47C654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381E8-0642-441D-BEEB-090F6FD09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C26FD1-7084-469E-BA33-364EB84C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C52-F82C-4055-A21D-E16F66AC3C31}" type="datetimeFigureOut">
              <a:rPr lang="es-AR" smtClean="0"/>
              <a:t>3/6/2022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C51BE-B338-4C81-90B1-26014B42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67B476-E9F7-4D69-B970-A299F9BF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7A67-1E2C-41B0-AAD2-3014F99B2A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26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51FA4-3831-40F4-ACCA-23FB8CEF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86B240-7753-4B16-B8A8-E11E4586F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F75A3-4719-43D1-BA96-6D434B30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C52-F82C-4055-A21D-E16F66AC3C31}" type="datetimeFigureOut">
              <a:rPr lang="es-AR" smtClean="0"/>
              <a:t>3/6/2022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0F0C7-1523-462E-B09F-C177A23E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81BEAF-1210-4535-A086-2F913332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7A67-1E2C-41B0-AAD2-3014F99B2A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729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68BA3B-95E4-4222-B110-1CC0DB653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2BDFB7-1B09-4D9A-B140-A556DCEFC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17B47-FE73-4595-AE00-9BD31D91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C52-F82C-4055-A21D-E16F66AC3C31}" type="datetimeFigureOut">
              <a:rPr lang="es-AR" smtClean="0"/>
              <a:t>3/6/2022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8CBC8-55B3-4C93-8FF4-71F94127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AC4036-ACC3-49C5-87FC-A5FC41FA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7A67-1E2C-41B0-AAD2-3014F99B2A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077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0EC4B-6F8A-4C5A-9966-E02EE2C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97453-5C91-4709-BFBA-887D117A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09FF1-8E10-4BD3-8EE5-1DC2032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C52-F82C-4055-A21D-E16F66AC3C31}" type="datetimeFigureOut">
              <a:rPr lang="es-AR" smtClean="0"/>
              <a:t>3/6/2022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E508B0-C83C-461D-A42D-3780E4B6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441BA-974E-469F-B51A-094E892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7A67-1E2C-41B0-AAD2-3014F99B2A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7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FBB0-DEFD-45ED-AF2C-1A97FCA3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A125F5-5394-4778-80BF-564B6609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69AA5-F716-4075-82AE-77B6A183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C52-F82C-4055-A21D-E16F66AC3C31}" type="datetimeFigureOut">
              <a:rPr lang="es-AR" smtClean="0"/>
              <a:t>3/6/2022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9A7CB2-F405-46F1-9B36-612CD9C6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31F48-CF71-4D1A-85CF-D2366D75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7A67-1E2C-41B0-AAD2-3014F99B2A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8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2ED79-5C8B-4D48-B109-2584BEAA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FBD2D-6052-4C81-AE81-575864C02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C0D55-8EF6-48CE-9875-B36A9FA73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E5A1D4-8113-4085-AE86-666A71D9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C52-F82C-4055-A21D-E16F66AC3C31}" type="datetimeFigureOut">
              <a:rPr lang="es-AR" smtClean="0"/>
              <a:t>3/6/2022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85E527-4966-4B2F-9F3B-B90968C9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FDCB18-D286-451F-AE13-4B6BBD38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7A67-1E2C-41B0-AAD2-3014F99B2A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20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9A8FF-CC7C-4383-BB15-7967327A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FCC65-9A25-4227-BC96-F2509B875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FA5F91-0C39-4A15-B831-B4E28FDC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2A6379-D8A5-411F-BC3A-49C0CE982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F5C2C3-5848-4397-819D-66294F7F0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6FA032-7FCA-43B5-A589-8FDBF04D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C52-F82C-4055-A21D-E16F66AC3C31}" type="datetimeFigureOut">
              <a:rPr lang="es-AR" smtClean="0"/>
              <a:t>3/6/2022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4ECD58-5457-462E-97A7-A057FCDC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0A9D0E-86E1-4868-90B2-8036F140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7A67-1E2C-41B0-AAD2-3014F99B2A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5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A0781-5F24-474A-AC38-5343109F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3B2380-B531-4180-A01F-960F551C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C52-F82C-4055-A21D-E16F66AC3C31}" type="datetimeFigureOut">
              <a:rPr lang="es-AR" smtClean="0"/>
              <a:t>3/6/2022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8F7EE6-2803-4E7D-99C1-6291F69D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7A9DF0-D133-4502-8822-849E71F6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7A67-1E2C-41B0-AAD2-3014F99B2A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01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B126F7-7047-4CB7-AC0C-BAFB1593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C52-F82C-4055-A21D-E16F66AC3C31}" type="datetimeFigureOut">
              <a:rPr lang="es-AR" smtClean="0"/>
              <a:t>3/6/2022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ABEDC5-0B5A-4A63-9E87-E604AB9A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612E77-D11F-4608-9F49-AC2BD43D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7A67-1E2C-41B0-AAD2-3014F99B2A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208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BBC7A-E1B2-47ED-BFEB-392AA264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9944E3-10F6-43EF-AC96-2F19CE44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6852F4-505B-43C2-88AF-905DE8DB6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EDE3FE-2A8D-4A6C-ADF5-9C4AB70E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C52-F82C-4055-A21D-E16F66AC3C31}" type="datetimeFigureOut">
              <a:rPr lang="es-AR" smtClean="0"/>
              <a:t>3/6/2022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229EE5-655A-448A-9E63-E1369C15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9D1EB1-FF7E-4CEE-8142-3C20221C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7A67-1E2C-41B0-AAD2-3014F99B2A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079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ED4BB-5B62-4FC3-BB58-E60F65D4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053529-9D5B-4D14-BC53-9A990458D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F81C0B-7F72-46B0-88E5-E3463855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CAE970-67D8-4BCD-91DE-0CAA2244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C52-F82C-4055-A21D-E16F66AC3C31}" type="datetimeFigureOut">
              <a:rPr lang="es-AR" smtClean="0"/>
              <a:t>3/6/2022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B7293-5A54-423B-854A-AC050247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4F7B50-0DD5-4876-BAE2-C9425F5A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7A67-1E2C-41B0-AAD2-3014F99B2A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723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3C4BF2-EF6B-471A-91E3-1839045C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41D60-29A4-4ECB-9F7D-21EC2FE7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AE661-0559-4322-80B9-9774E5571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CC52-F82C-4055-A21D-E16F66AC3C31}" type="datetimeFigureOut">
              <a:rPr lang="es-AR" smtClean="0"/>
              <a:t>3/6/2022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9FC1D-A55A-409A-BB18-A8BEF0B43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6377D-E3DD-4757-9921-B81473548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47A67-1E2C-41B0-AAD2-3014F99B2A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043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21C423-7D93-45AF-B6A4-4A6FE0C5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6" y="957262"/>
            <a:ext cx="10353820" cy="54576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9967BE5-C9C2-4512-A96D-E53558D698C4}"/>
              </a:ext>
            </a:extLst>
          </p:cNvPr>
          <p:cNvSpPr txBox="1"/>
          <p:nvPr/>
        </p:nvSpPr>
        <p:spPr>
          <a:xfrm>
            <a:off x="1955409" y="548640"/>
            <a:ext cx="828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1-  con el primer </a:t>
            </a:r>
            <a:r>
              <a:rPr lang="es-AR" dirty="0" err="1"/>
              <a:t>Get</a:t>
            </a:r>
            <a:r>
              <a:rPr lang="es-AR" dirty="0"/>
              <a:t> , no traemos los primeros  200 </a:t>
            </a:r>
            <a:r>
              <a:rPr lang="es-AR" dirty="0" err="1"/>
              <a:t>pokemon</a:t>
            </a:r>
            <a:r>
              <a:rPr lang="es-AR" dirty="0"/>
              <a:t> para realizar las pruebas</a:t>
            </a:r>
          </a:p>
        </p:txBody>
      </p:sp>
    </p:spTree>
    <p:extLst>
      <p:ext uri="{BB962C8B-B14F-4D97-AF65-F5344CB8AC3E}">
        <p14:creationId xmlns:p14="http://schemas.microsoft.com/office/powerpoint/2010/main" val="41259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AE4EC3-EF0B-46EC-A4B1-FDE3239C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771525"/>
            <a:ext cx="90297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29D7BD-C7C4-47F2-AE41-010F3B5B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8" y="253218"/>
            <a:ext cx="10818054" cy="61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31D23B-8241-4B53-9D7A-4BDB202A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4" y="578395"/>
            <a:ext cx="10809027" cy="12504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97B2A2-4C45-4D6D-9D44-3872D6E4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2613084"/>
            <a:ext cx="7877175" cy="33550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6224578-72C5-41D4-8FC1-37B4FD1BCE14}"/>
              </a:ext>
            </a:extLst>
          </p:cNvPr>
          <p:cNvSpPr txBox="1"/>
          <p:nvPr/>
        </p:nvSpPr>
        <p:spPr>
          <a:xfrm>
            <a:off x="3084395" y="2036276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Pokemon</a:t>
            </a:r>
            <a:r>
              <a:rPr lang="es-AR" dirty="0"/>
              <a:t> </a:t>
            </a:r>
            <a:r>
              <a:rPr lang="es-AR" dirty="0" err="1"/>
              <a:t>ej</a:t>
            </a:r>
            <a:r>
              <a:rPr lang="es-AR" dirty="0"/>
              <a:t>   id=23  ,  tipo= </a:t>
            </a:r>
            <a:r>
              <a:rPr lang="es-AR" dirty="0" err="1"/>
              <a:t>Poison</a:t>
            </a:r>
            <a:r>
              <a:rPr lang="es-AR" dirty="0"/>
              <a:t>     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513E449B-067E-470C-B648-671C964EC098}"/>
              </a:ext>
            </a:extLst>
          </p:cNvPr>
          <p:cNvSpPr/>
          <p:nvPr/>
        </p:nvSpPr>
        <p:spPr>
          <a:xfrm>
            <a:off x="5854890" y="596808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388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94F499-05B2-4F9D-9547-96229E6D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1" y="464025"/>
            <a:ext cx="11423175" cy="5882184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07C5DB43-CC45-473E-9C5A-C0AE1AC5B1F9}"/>
              </a:ext>
            </a:extLst>
          </p:cNvPr>
          <p:cNvSpPr/>
          <p:nvPr/>
        </p:nvSpPr>
        <p:spPr>
          <a:xfrm>
            <a:off x="5595582" y="605960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636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53C8A8-95A2-433F-AE74-D0398216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520505"/>
            <a:ext cx="11254154" cy="59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F50B4-A6EE-44BE-8125-AFE28F4BA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6" y="1617785"/>
            <a:ext cx="10986867" cy="48529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51781B-A3BB-4CA7-9961-9D0ACDA98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10" y="387301"/>
            <a:ext cx="9017391" cy="9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3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47100F-49D0-474F-856A-00E9BB9E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" y="1028699"/>
            <a:ext cx="11015003" cy="53298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03C7159-13E5-4403-B935-01213D57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29" y="227941"/>
            <a:ext cx="11352626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7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2CE537-1509-4EBF-B87B-DC37A19B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1085850"/>
            <a:ext cx="11352628" cy="53290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33EB79-4FCB-4368-A3F7-E0ABDAAD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88" y="195482"/>
            <a:ext cx="10317708" cy="8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5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F04557-3243-4122-B197-29B878BA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1014412"/>
            <a:ext cx="11676183" cy="54409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914606-8ACC-4436-AFE3-157352D0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90" y="163773"/>
            <a:ext cx="10577014" cy="6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17A21F-0625-4723-B1E8-ABA6787E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1" y="323210"/>
            <a:ext cx="11273050" cy="14782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845EB9-CB5B-404F-9DEF-06368707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265529"/>
            <a:ext cx="9315450" cy="390432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F1E1A36-7FA6-494C-BDAE-5F20F0105665}"/>
              </a:ext>
            </a:extLst>
          </p:cNvPr>
          <p:cNvCxnSpPr/>
          <p:nvPr/>
        </p:nvCxnSpPr>
        <p:spPr>
          <a:xfrm flipV="1">
            <a:off x="4681182" y="750627"/>
            <a:ext cx="2156346" cy="143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66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8FEDBF-99C7-4D44-95EC-01D2E2EB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1"/>
            <a:ext cx="5908430" cy="66399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4CF7936-544D-4E0D-AB03-99ABFE67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88" y="0"/>
            <a:ext cx="6302326" cy="6499273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33BFF7F-C7F3-40D7-BF19-322E96B317D1}"/>
              </a:ext>
            </a:extLst>
          </p:cNvPr>
          <p:cNvCxnSpPr/>
          <p:nvPr/>
        </p:nvCxnSpPr>
        <p:spPr>
          <a:xfrm flipH="1">
            <a:off x="1700213" y="2557463"/>
            <a:ext cx="1928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6405245-382B-455F-8F13-592EB9D1E1FE}"/>
              </a:ext>
            </a:extLst>
          </p:cNvPr>
          <p:cNvCxnSpPr/>
          <p:nvPr/>
        </p:nvCxnSpPr>
        <p:spPr>
          <a:xfrm flipH="1">
            <a:off x="7779224" y="1091821"/>
            <a:ext cx="2238233" cy="9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36D38D2-92E7-4826-956D-C04876232C7C}"/>
              </a:ext>
            </a:extLst>
          </p:cNvPr>
          <p:cNvCxnSpPr/>
          <p:nvPr/>
        </p:nvCxnSpPr>
        <p:spPr>
          <a:xfrm flipH="1">
            <a:off x="7929349" y="5131558"/>
            <a:ext cx="2866030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72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58CE32-1DEE-4FFC-BD70-80D15C39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2658" cy="685800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29E223-3C53-401D-9336-F0C0E98F5154}"/>
              </a:ext>
            </a:extLst>
          </p:cNvPr>
          <p:cNvCxnSpPr/>
          <p:nvPr/>
        </p:nvCxnSpPr>
        <p:spPr>
          <a:xfrm flipH="1" flipV="1">
            <a:off x="1487606" y="1624084"/>
            <a:ext cx="4608394" cy="9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F02C4D8-86D9-448C-8499-79EE6AB85117}"/>
              </a:ext>
            </a:extLst>
          </p:cNvPr>
          <p:cNvCxnSpPr/>
          <p:nvPr/>
        </p:nvCxnSpPr>
        <p:spPr>
          <a:xfrm flipH="1">
            <a:off x="1733266" y="4858603"/>
            <a:ext cx="526803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162AA05-7A00-4D25-8DC5-F702D0483A96}"/>
              </a:ext>
            </a:extLst>
          </p:cNvPr>
          <p:cNvSpPr txBox="1"/>
          <p:nvPr/>
        </p:nvSpPr>
        <p:spPr>
          <a:xfrm>
            <a:off x="1433015" y="668740"/>
            <a:ext cx="755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Orden = ASC  , ordenamos de menor a mayor por el </a:t>
            </a:r>
            <a:r>
              <a:rPr lang="es-AR" dirty="0" err="1"/>
              <a:t>weight</a:t>
            </a:r>
            <a:r>
              <a:rPr lang="es-AR" dirty="0"/>
              <a:t>  de cada </a:t>
            </a:r>
            <a:r>
              <a:rPr lang="es-AR" dirty="0" err="1"/>
              <a:t>Pokemon</a:t>
            </a:r>
            <a:r>
              <a:rPr lang="es-AR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6DF075-4904-4459-8211-9CF7B64F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46" y="1325113"/>
            <a:ext cx="88106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0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40</Words>
  <Application>Microsoft Office PowerPoint</Application>
  <PresentationFormat>Panorámica</PresentationFormat>
  <Paragraphs>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TGT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Perco, Daniel</dc:creator>
  <cp:lastModifiedBy>Perco, Daniel</cp:lastModifiedBy>
  <cp:revision>10</cp:revision>
  <dcterms:created xsi:type="dcterms:W3CDTF">2022-06-02T01:08:28Z</dcterms:created>
  <dcterms:modified xsi:type="dcterms:W3CDTF">2022-06-03T11:15:30Z</dcterms:modified>
</cp:coreProperties>
</file>