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C0B5E-36D8-1BCB-3ABB-B1062E7D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0B7031-3088-2374-902E-89BCF0F7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A9CA-6E61-04A7-D149-9466C415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C8AD5-5709-7497-2B99-57239589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A9E5D-BD13-CC4D-0633-4C1A88B6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15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D317-549A-7723-628A-6847B34B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565786-1BA1-A46A-781F-7D389E32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4046B-9872-4DC5-0DA9-EC3DF411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21B22-A867-071D-9FA9-138090FA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01041-4EF3-EA13-C48F-75363A55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91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58EA5-3D08-86A2-26B6-898F7DC2D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5279B2-B0CB-5E5E-37B2-69BC34ED1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59CB-076B-CB1E-B0D2-1ECD416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F9ED5-B182-EC2C-7E0D-95253D74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8CF6A-5EDA-F57F-9D16-64651DC4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64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A1-BD37-3215-6452-E52AE09D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B9928-ABD1-5DC6-3C76-705E5EE0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21546-0AAC-07A8-BB5D-F5427B78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0F866-1F04-217B-C205-5F38B239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C568B-32BA-3505-67D7-4E8471F9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10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59D25-63C2-8034-A813-6995C2D3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6745A-E6E6-2788-F88D-9794D757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FE9DB-6B88-9D93-36BC-F62664DC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5EB4C-F79E-B694-7202-E60C8E0F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06F57-AFD5-AC1F-B078-94E78475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9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93D0E-98F9-1858-32A4-E0CDB2DC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C60BB-3300-E3BA-1381-663E50309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CC6D8-E01E-A2F5-D2DF-26353D30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09CE3-6C6B-FC5B-DF92-970B20F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44BE1D-54BD-E82B-3A67-9FD723CC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43471-5C80-99CE-4079-5F7E3CB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5218A-AA46-03CD-CFA8-1189825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34A7E-C2D8-EE59-2932-F9557748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F276B-0F50-5213-AFAA-5E4483E5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61DB80-E518-9082-F159-343E0FD8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9C321-8B13-CA13-497D-DC28003DF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703B56-CEC6-A759-9905-F08B4881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069414-9627-D63D-48AB-05C0ED2D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12531B-08BE-9AF4-D3F0-B9549C6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9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98C1-BDDD-4287-53DD-AAB40F7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2B2A9C-3DCC-6E13-B74D-5E00417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3D0CB6-7F6E-FC81-E3D3-1B839995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9A3598-9906-960B-2F09-A5C863E2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1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711302-F83E-7562-1878-CEC7C9E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AF0052-C1D3-4C34-F2BD-0640876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49D80E-A860-35EF-E01A-B377372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8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CBF3-1B43-D2DC-9197-F7A6B7E8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C88F8-533E-B3A6-5545-285594D7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4E945-71DF-39E2-3CE2-84AE9735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AAB62-2F20-8A21-3395-A2C03665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42532C-E862-FE2C-749F-73EEBBEE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9029EF-1384-E014-57F7-292036E0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4D1F-A4A0-7118-EF18-51F1CB77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C64E1-FE04-664A-4D72-5A2BB828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0185C-6D12-45A7-58DC-5AF39C3AB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49489-AD3F-3C55-F686-527F47D7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7F07F-2FAC-289D-3554-76CC3E16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11C305-B132-A38F-9600-20AA389D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1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F17F96-D1EE-ADD8-8DA8-AB0B7D9A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18083-6AFF-5B3B-7A74-3F576790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F399F-1579-B139-6041-7F8B5B39C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5562-16AF-4472-909C-0BB6C6045541}" type="datetimeFigureOut">
              <a:rPr lang="es-AR" smtClean="0"/>
              <a:t>1/11/2023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0F3BE-EE02-0AB2-0C00-3D15B9A1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6643D-DAE1-D286-26BC-D8464E42B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3865-A00C-4194-8784-48A53354C7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13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BC5B694-5276-0F38-E8CC-AFFAC8CAA722}"/>
              </a:ext>
            </a:extLst>
          </p:cNvPr>
          <p:cNvSpPr txBox="1"/>
          <p:nvPr/>
        </p:nvSpPr>
        <p:spPr>
          <a:xfrm>
            <a:off x="3472070" y="278295"/>
            <a:ext cx="52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de datos  importando  archivos/tablas externas 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472320-A58B-2145-1952-853E69018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0" y="1301523"/>
            <a:ext cx="12192000" cy="493807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EDA2F9-79F7-DA5B-8379-403AA918D2B2}"/>
              </a:ext>
            </a:extLst>
          </p:cNvPr>
          <p:cNvSpPr txBox="1"/>
          <p:nvPr/>
        </p:nvSpPr>
        <p:spPr>
          <a:xfrm>
            <a:off x="2959750" y="3009780"/>
            <a:ext cx="102463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Se selecciona la </a:t>
            </a:r>
          </a:p>
          <a:p>
            <a:r>
              <a:rPr lang="es-ES" sz="1000" dirty="0"/>
              <a:t>base de datos</a:t>
            </a:r>
            <a:endParaRPr lang="es-AR" sz="10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73F78A7-0C68-3F93-C953-453B8BCEEFDF}"/>
              </a:ext>
            </a:extLst>
          </p:cNvPr>
          <p:cNvCxnSpPr/>
          <p:nvPr/>
        </p:nvCxnSpPr>
        <p:spPr>
          <a:xfrm flipH="1">
            <a:off x="1590261" y="3209835"/>
            <a:ext cx="1369489" cy="21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7B8BB60-305E-0971-36D2-007E81AC91D7}"/>
              </a:ext>
            </a:extLst>
          </p:cNvPr>
          <p:cNvSpPr txBox="1"/>
          <p:nvPr/>
        </p:nvSpPr>
        <p:spPr>
          <a:xfrm>
            <a:off x="2658064" y="2821393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028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A13AB7-3674-C40D-8A3A-08AF75D4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922"/>
            <a:ext cx="12192000" cy="58094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9F670B-8B19-FB7A-3FD4-E36846705F6C}"/>
              </a:ext>
            </a:extLst>
          </p:cNvPr>
          <p:cNvSpPr txBox="1"/>
          <p:nvPr/>
        </p:nvSpPr>
        <p:spPr>
          <a:xfrm>
            <a:off x="1926080" y="240076"/>
            <a:ext cx="906017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Se selecciona </a:t>
            </a:r>
          </a:p>
          <a:p>
            <a:r>
              <a:rPr lang="es-ES" sz="1000" dirty="0"/>
              <a:t>La </a:t>
            </a:r>
            <a:r>
              <a:rPr lang="es-ES" sz="1000" dirty="0" err="1"/>
              <a:t>sig</a:t>
            </a:r>
            <a:r>
              <a:rPr lang="es-ES" sz="1000" dirty="0"/>
              <a:t> opción </a:t>
            </a:r>
          </a:p>
          <a:p>
            <a:r>
              <a:rPr lang="es-ES" sz="1000" dirty="0"/>
              <a:t>En la tabla </a:t>
            </a:r>
          </a:p>
          <a:p>
            <a:endParaRPr lang="es-AR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91BC74-F35F-221A-A17B-29DC7BC60526}"/>
              </a:ext>
            </a:extLst>
          </p:cNvPr>
          <p:cNvCxnSpPr/>
          <p:nvPr/>
        </p:nvCxnSpPr>
        <p:spPr>
          <a:xfrm>
            <a:off x="2379088" y="1046922"/>
            <a:ext cx="682164" cy="219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FBA5137C-9C9E-B38F-3068-EA481A65B511}"/>
              </a:ext>
            </a:extLst>
          </p:cNvPr>
          <p:cNvSpPr/>
          <p:nvPr/>
        </p:nvSpPr>
        <p:spPr>
          <a:xfrm>
            <a:off x="3180522" y="1046922"/>
            <a:ext cx="6732104" cy="31672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BCA759-F47F-AB6E-5412-20625CE0499D}"/>
              </a:ext>
            </a:extLst>
          </p:cNvPr>
          <p:cNvSpPr txBox="1"/>
          <p:nvPr/>
        </p:nvSpPr>
        <p:spPr>
          <a:xfrm>
            <a:off x="1505125" y="409353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  <a:endParaRPr lang="es-AR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EFCAA8-F88A-180A-5DD3-679BF0EF27DC}"/>
              </a:ext>
            </a:extLst>
          </p:cNvPr>
          <p:cNvSpPr txBox="1"/>
          <p:nvPr/>
        </p:nvSpPr>
        <p:spPr>
          <a:xfrm>
            <a:off x="5948115" y="240076"/>
            <a:ext cx="155683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Nos aparece esta ventana </a:t>
            </a:r>
          </a:p>
          <a:p>
            <a:endParaRPr lang="es-AR" sz="1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E8D24B4-316F-8952-78BA-A761D832A93F}"/>
              </a:ext>
            </a:extLst>
          </p:cNvPr>
          <p:cNvCxnSpPr/>
          <p:nvPr/>
        </p:nvCxnSpPr>
        <p:spPr>
          <a:xfrm>
            <a:off x="6726533" y="778685"/>
            <a:ext cx="0" cy="2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F51EAB-5EB6-061E-6E87-88010B26EE08}"/>
              </a:ext>
            </a:extLst>
          </p:cNvPr>
          <p:cNvSpPr txBox="1"/>
          <p:nvPr/>
        </p:nvSpPr>
        <p:spPr>
          <a:xfrm>
            <a:off x="5553664" y="255465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3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0D86A6-2D35-F537-2BB2-91D8329AC554}"/>
              </a:ext>
            </a:extLst>
          </p:cNvPr>
          <p:cNvSpPr txBox="1"/>
          <p:nvPr/>
        </p:nvSpPr>
        <p:spPr>
          <a:xfrm>
            <a:off x="9347298" y="2430501"/>
            <a:ext cx="1552028" cy="5539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Seleccionamos  la ventana</a:t>
            </a:r>
          </a:p>
          <a:p>
            <a:r>
              <a:rPr lang="es-ES" sz="1000" dirty="0"/>
              <a:t>Importar  </a:t>
            </a:r>
          </a:p>
          <a:p>
            <a:endParaRPr lang="es-AR" sz="10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7B607E-7CB3-EED2-2A85-59D154189AD5}"/>
              </a:ext>
            </a:extLst>
          </p:cNvPr>
          <p:cNvCxnSpPr/>
          <p:nvPr/>
        </p:nvCxnSpPr>
        <p:spPr>
          <a:xfrm flipH="1">
            <a:off x="8044070" y="2875722"/>
            <a:ext cx="1303228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052272-8C00-C375-5F4E-1D56A81AA467}"/>
              </a:ext>
            </a:extLst>
          </p:cNvPr>
          <p:cNvSpPr txBox="1"/>
          <p:nvPr/>
        </p:nvSpPr>
        <p:spPr>
          <a:xfrm>
            <a:off x="9045612" y="2372272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0862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4C630-DC11-AA0F-521B-76941615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53" y="1019368"/>
            <a:ext cx="6191351" cy="51594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5EC2DC-7B3E-BE3C-0FEB-DEF005D61CDB}"/>
              </a:ext>
            </a:extLst>
          </p:cNvPr>
          <p:cNvSpPr txBox="1"/>
          <p:nvPr/>
        </p:nvSpPr>
        <p:spPr>
          <a:xfrm>
            <a:off x="3310932" y="293085"/>
            <a:ext cx="4296369" cy="5539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Se abre esta ventana  para  colocar  el  path  del origen de datos</a:t>
            </a:r>
          </a:p>
          <a:p>
            <a:r>
              <a:rPr lang="es-ES" sz="1000" dirty="0"/>
              <a:t>Donde se encuentran las  tablas o base ,desde donde importaremos los datos</a:t>
            </a:r>
          </a:p>
          <a:p>
            <a:endParaRPr lang="es-AR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7F6825-FED2-4DE2-3F4C-8C65CE2B07B9}"/>
              </a:ext>
            </a:extLst>
          </p:cNvPr>
          <p:cNvSpPr txBox="1"/>
          <p:nvPr/>
        </p:nvSpPr>
        <p:spPr>
          <a:xfrm>
            <a:off x="9208149" y="2029120"/>
            <a:ext cx="1067921" cy="5539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Buscamos</a:t>
            </a:r>
          </a:p>
          <a:p>
            <a:r>
              <a:rPr lang="es-ES" sz="1000" dirty="0"/>
              <a:t>Los archivos .</a:t>
            </a:r>
            <a:r>
              <a:rPr lang="es-ES" sz="1000" dirty="0" err="1"/>
              <a:t>csv</a:t>
            </a:r>
            <a:r>
              <a:rPr lang="es-ES" sz="1000" dirty="0"/>
              <a:t> </a:t>
            </a:r>
          </a:p>
          <a:p>
            <a:endParaRPr lang="es-AR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304A1D-72F7-50CB-A699-15B5F13EAE39}"/>
              </a:ext>
            </a:extLst>
          </p:cNvPr>
          <p:cNvSpPr txBox="1"/>
          <p:nvPr/>
        </p:nvSpPr>
        <p:spPr>
          <a:xfrm>
            <a:off x="9742109" y="1659788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5</a:t>
            </a:r>
            <a:endParaRPr lang="es-AR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183198-ED68-C107-60B2-0D8CDF80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65" y="2854393"/>
            <a:ext cx="5277141" cy="227572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DC2479-E9E0-7808-0751-9778C791E612}"/>
              </a:ext>
            </a:extLst>
          </p:cNvPr>
          <p:cNvCxnSpPr/>
          <p:nvPr/>
        </p:nvCxnSpPr>
        <p:spPr>
          <a:xfrm flipH="1">
            <a:off x="8560904" y="2729948"/>
            <a:ext cx="647245" cy="86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113EF4-B6A8-A6F6-1B0E-F31CA590E685}"/>
              </a:ext>
            </a:extLst>
          </p:cNvPr>
          <p:cNvSpPr txBox="1"/>
          <p:nvPr/>
        </p:nvSpPr>
        <p:spPr>
          <a:xfrm>
            <a:off x="9892952" y="5549301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6</a:t>
            </a:r>
            <a:endParaRPr lang="es-AR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F46E5B1-A1B7-6633-700C-F45DC640734C}"/>
              </a:ext>
            </a:extLst>
          </p:cNvPr>
          <p:cNvCxnSpPr/>
          <p:nvPr/>
        </p:nvCxnSpPr>
        <p:spPr>
          <a:xfrm flipH="1">
            <a:off x="7328452" y="5733967"/>
            <a:ext cx="23191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7CADDA-3990-5D05-7845-0A68A2169BEE}"/>
              </a:ext>
            </a:extLst>
          </p:cNvPr>
          <p:cNvSpPr txBox="1"/>
          <p:nvPr/>
        </p:nvSpPr>
        <p:spPr>
          <a:xfrm>
            <a:off x="10276070" y="5733967"/>
            <a:ext cx="1385316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Con </a:t>
            </a:r>
            <a:r>
              <a:rPr lang="es-ES" sz="1000" dirty="0" err="1"/>
              <a:t>next</a:t>
            </a:r>
            <a:r>
              <a:rPr lang="es-ES" sz="1000" dirty="0"/>
              <a:t> </a:t>
            </a:r>
          </a:p>
          <a:p>
            <a:r>
              <a:rPr lang="es-ES" sz="1000" dirty="0"/>
              <a:t>Avanza a </a:t>
            </a:r>
            <a:r>
              <a:rPr lang="es-ES" sz="1000" dirty="0" err="1"/>
              <a:t>sig</a:t>
            </a:r>
            <a:r>
              <a:rPr lang="es-ES" sz="1000" dirty="0"/>
              <a:t> opción en </a:t>
            </a:r>
          </a:p>
          <a:p>
            <a:r>
              <a:rPr lang="es-ES" sz="1000" dirty="0"/>
              <a:t>misma ventana  </a:t>
            </a:r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752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9F9EA2-DD6F-16AA-FC62-C331EF6C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78" y="955737"/>
            <a:ext cx="6991244" cy="58094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979A3A-C5F3-73AE-EBE6-9FDC793054F4}"/>
              </a:ext>
            </a:extLst>
          </p:cNvPr>
          <p:cNvSpPr txBox="1"/>
          <p:nvPr/>
        </p:nvSpPr>
        <p:spPr>
          <a:xfrm>
            <a:off x="4140314" y="265044"/>
            <a:ext cx="2513830" cy="5539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Acá nos indica las tablas donde guardaremos</a:t>
            </a:r>
          </a:p>
          <a:p>
            <a:r>
              <a:rPr lang="es-ES" sz="1000" dirty="0"/>
              <a:t>Los datos, son las tablas que creamos</a:t>
            </a:r>
          </a:p>
          <a:p>
            <a:r>
              <a:rPr lang="es-ES" sz="1000" dirty="0"/>
              <a:t>En Mysql</a:t>
            </a:r>
            <a:endParaRPr lang="es-AR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CCFF97-B54A-6452-73E1-C165635E3CB4}"/>
              </a:ext>
            </a:extLst>
          </p:cNvPr>
          <p:cNvSpPr txBox="1"/>
          <p:nvPr/>
        </p:nvSpPr>
        <p:spPr>
          <a:xfrm>
            <a:off x="3711175" y="333392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7</a:t>
            </a:r>
            <a:endParaRPr lang="es-AR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06F952-D343-E407-ADC9-028C1227F147}"/>
              </a:ext>
            </a:extLst>
          </p:cNvPr>
          <p:cNvCxnSpPr/>
          <p:nvPr/>
        </p:nvCxnSpPr>
        <p:spPr>
          <a:xfrm flipH="1">
            <a:off x="3862018" y="819042"/>
            <a:ext cx="723234" cy="132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24734CC-FAEC-04F1-A4EC-166FB5CFC524}"/>
              </a:ext>
            </a:extLst>
          </p:cNvPr>
          <p:cNvSpPr txBox="1"/>
          <p:nvPr/>
        </p:nvSpPr>
        <p:spPr>
          <a:xfrm>
            <a:off x="6858567" y="4726488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8</a:t>
            </a:r>
            <a:endParaRPr lang="es-AR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B18D08E-C6DD-7F64-4C51-7DF43443EBEB}"/>
              </a:ext>
            </a:extLst>
          </p:cNvPr>
          <p:cNvCxnSpPr/>
          <p:nvPr/>
        </p:nvCxnSpPr>
        <p:spPr>
          <a:xfrm flipH="1">
            <a:off x="6654144" y="5095820"/>
            <a:ext cx="355266" cy="11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967C9F-AD3B-7E67-CBB9-0FF36A191427}"/>
              </a:ext>
            </a:extLst>
          </p:cNvPr>
          <p:cNvSpPr txBox="1"/>
          <p:nvPr/>
        </p:nvSpPr>
        <p:spPr>
          <a:xfrm>
            <a:off x="7364676" y="4634155"/>
            <a:ext cx="1423788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Avanzamos </a:t>
            </a:r>
            <a:r>
              <a:rPr lang="es-ES" sz="1000" dirty="0" err="1"/>
              <a:t>sig</a:t>
            </a:r>
            <a:r>
              <a:rPr lang="es-ES" sz="1000" dirty="0"/>
              <a:t> ventana </a:t>
            </a:r>
          </a:p>
        </p:txBody>
      </p:sp>
    </p:spTree>
    <p:extLst>
      <p:ext uri="{BB962C8B-B14F-4D97-AF65-F5344CB8AC3E}">
        <p14:creationId xmlns:p14="http://schemas.microsoft.com/office/powerpoint/2010/main" val="189977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ED48FE-55BC-F18E-9BCD-C2E242DB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0" y="544363"/>
            <a:ext cx="7382905" cy="60873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27F297-567E-FB0B-B294-3C53E1719503}"/>
              </a:ext>
            </a:extLst>
          </p:cNvPr>
          <p:cNvSpPr txBox="1"/>
          <p:nvPr/>
        </p:nvSpPr>
        <p:spPr>
          <a:xfrm>
            <a:off x="4011876" y="226312"/>
            <a:ext cx="274626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En esta ventana no muestra cómo se importarán </a:t>
            </a:r>
          </a:p>
          <a:p>
            <a:r>
              <a:rPr lang="es-ES" sz="1000" dirty="0"/>
              <a:t>Los datos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FBF75-38C3-2DDF-7A57-A386DAEB5082}"/>
              </a:ext>
            </a:extLst>
          </p:cNvPr>
          <p:cNvSpPr txBox="1"/>
          <p:nvPr/>
        </p:nvSpPr>
        <p:spPr>
          <a:xfrm>
            <a:off x="8780132" y="5283080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9</a:t>
            </a:r>
            <a:endParaRPr lang="es-AR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2D4BC1-B9B0-BC27-F649-0758D054AA0B}"/>
              </a:ext>
            </a:extLst>
          </p:cNvPr>
          <p:cNvSpPr txBox="1"/>
          <p:nvPr/>
        </p:nvSpPr>
        <p:spPr>
          <a:xfrm>
            <a:off x="8930975" y="4765182"/>
            <a:ext cx="286809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Si este todo ok avanzamos  con Next , sino con back</a:t>
            </a:r>
          </a:p>
          <a:p>
            <a:r>
              <a:rPr lang="es-ES" sz="1000" dirty="0"/>
              <a:t> volvemos a revisar las tablas origen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BA70B9A-89AE-AD8A-E358-1958BEE56E44}"/>
              </a:ext>
            </a:extLst>
          </p:cNvPr>
          <p:cNvCxnSpPr/>
          <p:nvPr/>
        </p:nvCxnSpPr>
        <p:spPr>
          <a:xfrm flipH="1">
            <a:off x="7142922" y="5467746"/>
            <a:ext cx="1637210" cy="61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8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A30FBE-5C1F-A68A-144E-508E543E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78" y="713953"/>
            <a:ext cx="7363853" cy="60396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862D463-14D4-4989-BE76-9185A9AA6B91}"/>
              </a:ext>
            </a:extLst>
          </p:cNvPr>
          <p:cNvSpPr txBox="1"/>
          <p:nvPr/>
        </p:nvSpPr>
        <p:spPr>
          <a:xfrm>
            <a:off x="2437410" y="206434"/>
            <a:ext cx="6205545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Si todo está bien nos  </a:t>
            </a:r>
            <a:r>
              <a:rPr lang="es-ES" sz="1000" dirty="0" err="1"/>
              <a:t>bre</a:t>
            </a:r>
            <a:r>
              <a:rPr lang="es-ES" sz="1000" dirty="0"/>
              <a:t> esta ventana  ,donde nos muestra  los avances de la importación y el log de los comandos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116557-7F2D-5ADC-1D64-72D72A9702D5}"/>
              </a:ext>
            </a:extLst>
          </p:cNvPr>
          <p:cNvSpPr txBox="1"/>
          <p:nvPr/>
        </p:nvSpPr>
        <p:spPr>
          <a:xfrm>
            <a:off x="10612046" y="5322836"/>
            <a:ext cx="4187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10</a:t>
            </a:r>
            <a:endParaRPr lang="es-AR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F28823-822F-BAB9-FDB8-0DDF2D2F9CA1}"/>
              </a:ext>
            </a:extLst>
          </p:cNvPr>
          <p:cNvSpPr txBox="1"/>
          <p:nvPr/>
        </p:nvSpPr>
        <p:spPr>
          <a:xfrm>
            <a:off x="3960635" y="2314056"/>
            <a:ext cx="1478290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Estado del  proceso de </a:t>
            </a:r>
          </a:p>
          <a:p>
            <a:r>
              <a:rPr lang="es-ES" sz="1000" dirty="0"/>
              <a:t>importar datos </a:t>
            </a:r>
          </a:p>
          <a:p>
            <a:r>
              <a:rPr lang="es-ES" sz="1000" dirty="0"/>
              <a:t>Cuando quedan tildados </a:t>
            </a:r>
          </a:p>
          <a:p>
            <a:r>
              <a:rPr lang="es-ES" sz="1000" dirty="0"/>
              <a:t>Finaliza el proceso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90EB0C-8FC6-6C4A-5303-AEEBDCA99ADF}"/>
              </a:ext>
            </a:extLst>
          </p:cNvPr>
          <p:cNvSpPr txBox="1"/>
          <p:nvPr/>
        </p:nvSpPr>
        <p:spPr>
          <a:xfrm>
            <a:off x="501818" y="6144047"/>
            <a:ext cx="175400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Log de comandos  del </a:t>
            </a:r>
            <a:r>
              <a:rPr lang="es-ES" sz="1000" dirty="0" err="1"/>
              <a:t>insert</a:t>
            </a:r>
            <a:r>
              <a:rPr lang="es-ES" sz="1000" dirty="0"/>
              <a:t> y </a:t>
            </a:r>
          </a:p>
          <a:p>
            <a:r>
              <a:rPr lang="es-ES" sz="1000" dirty="0"/>
              <a:t>posibles errores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B0ED56B-B59B-4903-EDC7-F7749AC5C522}"/>
              </a:ext>
            </a:extLst>
          </p:cNvPr>
          <p:cNvCxnSpPr/>
          <p:nvPr/>
        </p:nvCxnSpPr>
        <p:spPr>
          <a:xfrm flipH="1">
            <a:off x="8799443" y="5507502"/>
            <a:ext cx="1683027" cy="7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0F5F01-BDE7-214A-415E-9835AB92AD71}"/>
              </a:ext>
            </a:extLst>
          </p:cNvPr>
          <p:cNvSpPr txBox="1"/>
          <p:nvPr/>
        </p:nvSpPr>
        <p:spPr>
          <a:xfrm>
            <a:off x="10211892" y="5789824"/>
            <a:ext cx="1827744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Con </a:t>
            </a:r>
            <a:r>
              <a:rPr lang="es-ES" sz="1000" dirty="0" err="1"/>
              <a:t>next</a:t>
            </a:r>
            <a:r>
              <a:rPr lang="es-ES" sz="1000" dirty="0"/>
              <a:t> finalizamos el proceso</a:t>
            </a:r>
          </a:p>
        </p:txBody>
      </p:sp>
    </p:spTree>
    <p:extLst>
      <p:ext uri="{BB962C8B-B14F-4D97-AF65-F5344CB8AC3E}">
        <p14:creationId xmlns:p14="http://schemas.microsoft.com/office/powerpoint/2010/main" val="212410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E5143A-9219-6E08-175B-1CBE3342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747"/>
            <a:ext cx="12192000" cy="53585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8001CB1-DC4F-2A9A-4907-7A41596136C8}"/>
              </a:ext>
            </a:extLst>
          </p:cNvPr>
          <p:cNvSpPr txBox="1"/>
          <p:nvPr/>
        </p:nvSpPr>
        <p:spPr>
          <a:xfrm>
            <a:off x="2437410" y="206434"/>
            <a:ext cx="4097597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sz="1000" dirty="0"/>
              <a:t>Si todo salió bien ,y los datos a importar están correctamente  optimizados </a:t>
            </a:r>
          </a:p>
          <a:p>
            <a:r>
              <a:rPr lang="es-ES" sz="1000" dirty="0"/>
              <a:t>Nos mostrara  lo siguientes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14AD5FB-F016-E0FF-DF44-BE45A7814B3E}"/>
              </a:ext>
            </a:extLst>
          </p:cNvPr>
          <p:cNvCxnSpPr/>
          <p:nvPr/>
        </p:nvCxnSpPr>
        <p:spPr>
          <a:xfrm>
            <a:off x="3034748" y="1921565"/>
            <a:ext cx="0" cy="4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B43E95-1CFB-9D6D-9E40-3B5BD1F0091C}"/>
              </a:ext>
            </a:extLst>
          </p:cNvPr>
          <p:cNvCxnSpPr/>
          <p:nvPr/>
        </p:nvCxnSpPr>
        <p:spPr>
          <a:xfrm flipV="1">
            <a:off x="3034748" y="1391478"/>
            <a:ext cx="1696278" cy="99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B15B028-FAF4-0991-3FDC-B764D7E27BFF}"/>
              </a:ext>
            </a:extLst>
          </p:cNvPr>
          <p:cNvCxnSpPr/>
          <p:nvPr/>
        </p:nvCxnSpPr>
        <p:spPr>
          <a:xfrm>
            <a:off x="4731026" y="1391478"/>
            <a:ext cx="304800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58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192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perco</dc:creator>
  <cp:lastModifiedBy>daniel perco</cp:lastModifiedBy>
  <cp:revision>6</cp:revision>
  <dcterms:created xsi:type="dcterms:W3CDTF">2023-11-01T21:49:50Z</dcterms:created>
  <dcterms:modified xsi:type="dcterms:W3CDTF">2023-11-01T22:32:45Z</dcterms:modified>
</cp:coreProperties>
</file>