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92F5-9453-4CC5-8D1F-A6846D0644FE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CEA-D4D5-48A3-8A52-FC47D84AAD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4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92F5-9453-4CC5-8D1F-A6846D0644FE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CEA-D4D5-48A3-8A52-FC47D84AAD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5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92F5-9453-4CC5-8D1F-A6846D0644FE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CEA-D4D5-48A3-8A52-FC47D84AAD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8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92F5-9453-4CC5-8D1F-A6846D0644FE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CEA-D4D5-48A3-8A52-FC47D84AAD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3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92F5-9453-4CC5-8D1F-A6846D0644FE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CEA-D4D5-48A3-8A52-FC47D84AAD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7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92F5-9453-4CC5-8D1F-A6846D0644FE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CEA-D4D5-48A3-8A52-FC47D84AAD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92F5-9453-4CC5-8D1F-A6846D0644FE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CEA-D4D5-48A3-8A52-FC47D84AAD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2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92F5-9453-4CC5-8D1F-A6846D0644FE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CEA-D4D5-48A3-8A52-FC47D84AAD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0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92F5-9453-4CC5-8D1F-A6846D0644FE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CEA-D4D5-48A3-8A52-FC47D84AAD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92F5-9453-4CC5-8D1F-A6846D0644FE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CEA-D4D5-48A3-8A52-FC47D84AAD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0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92F5-9453-4CC5-8D1F-A6846D0644FE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CEA-D4D5-48A3-8A52-FC47D84AAD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6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C92F5-9453-4CC5-8D1F-A6846D0644FE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EACEA-D4D5-48A3-8A52-FC47D84AAD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0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361950"/>
            <a:ext cx="667702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04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700087"/>
            <a:ext cx="69151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3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652462"/>
            <a:ext cx="937260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091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perco</dc:creator>
  <cp:lastModifiedBy>daniel perco</cp:lastModifiedBy>
  <cp:revision>3</cp:revision>
  <dcterms:created xsi:type="dcterms:W3CDTF">2019-08-21T14:25:09Z</dcterms:created>
  <dcterms:modified xsi:type="dcterms:W3CDTF">2019-08-21T14:28:04Z</dcterms:modified>
</cp:coreProperties>
</file>