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1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3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7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34CA-C467-4646-9A6E-7A2F3779E34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3ED-7E5D-4AE3-A765-543FE8C84E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71525"/>
            <a:ext cx="84963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409575"/>
            <a:ext cx="85248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2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09575"/>
            <a:ext cx="82772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2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perco</dc:creator>
  <cp:lastModifiedBy>daniel perco</cp:lastModifiedBy>
  <cp:revision>1</cp:revision>
  <dcterms:created xsi:type="dcterms:W3CDTF">2019-08-21T14:35:52Z</dcterms:created>
  <dcterms:modified xsi:type="dcterms:W3CDTF">2019-08-21T14:36:14Z</dcterms:modified>
</cp:coreProperties>
</file>