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9" r:id="rId4"/>
    <p:sldId id="256" r:id="rId5"/>
    <p:sldId id="257" r:id="rId6"/>
    <p:sldId id="261" r:id="rId7"/>
    <p:sldId id="260" r:id="rId8"/>
    <p:sldId id="262" r:id="rId9"/>
    <p:sldId id="264" r:id="rId10"/>
    <p:sldId id="263" r:id="rId11"/>
    <p:sldId id="280" r:id="rId12"/>
    <p:sldId id="282" r:id="rId13"/>
    <p:sldId id="281" r:id="rId14"/>
    <p:sldId id="265" r:id="rId15"/>
    <p:sldId id="267" r:id="rId16"/>
    <p:sldId id="266" r:id="rId17"/>
    <p:sldId id="268" r:id="rId18"/>
    <p:sldId id="269" r:id="rId19"/>
    <p:sldId id="270" r:id="rId20"/>
    <p:sldId id="272" r:id="rId21"/>
    <p:sldId id="274" r:id="rId22"/>
    <p:sldId id="283" r:id="rId23"/>
    <p:sldId id="284" r:id="rId24"/>
    <p:sldId id="285" r:id="rId25"/>
    <p:sldId id="286" r:id="rId26"/>
    <p:sldId id="287" r:id="rId27"/>
    <p:sldId id="275" r:id="rId28"/>
    <p:sldId id="273" r:id="rId29"/>
    <p:sldId id="276" r:id="rId30"/>
    <p:sldId id="277" r:id="rId31"/>
    <p:sldId id="279" r:id="rId32"/>
    <p:sldId id="278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1597-9F6B-481D-8B1D-748112C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F5B82-1BB6-4C0F-A59F-839CDA8B6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E271D-DD39-47EB-AA33-AB435F3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1F455-0492-46FE-876B-5BA2C017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05C9F-A48E-41CD-B700-BF17DFC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666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5156-9222-4261-B73C-C7FD7687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53F18A-C61D-453E-B25A-1E189BDA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5E591-9C64-4EC0-A348-401C553B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E888F-3E99-4CA8-9D2A-6A1CA5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EC2B1-6AB7-4E4D-9F2C-31AECD0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8F87-7F73-40AA-ADA6-75ED333F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303DB-F2F1-4AA0-89B7-802EB1C4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1F43E-252D-4CBC-9BA3-81DD3AF0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BC835-9CE8-4DAD-883D-07A5F2D7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5E7E-329B-4D3D-B9F6-9AC5CAB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8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1065-4376-4622-BA86-D351DE2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7742D-4629-403C-8A0F-5B5918B5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4B9E8-5A58-45B9-B1A7-E98F085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F1A78-FDA5-4A10-8A06-F3259C6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1D4AC-AE99-4A44-A6C4-2F84705A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3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BE6F-806E-4BCD-A958-137360C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3B1FB-12AD-4B85-A297-312AA3C2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12786-2599-49EB-95EF-D93532FF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E0B5B-C50B-420B-AE30-4E9EFD03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BA87A-0015-405F-973F-92DCF4D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67B35-8E4A-47F3-87D0-DAE0DCF5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AEB70-13FF-455A-8887-DDE236E4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83F126-CD7D-482B-81F7-D670DDB2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EB476-860A-4633-87BF-170BC75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3BBE1-673A-4DDE-A09A-47788048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7436B-0D11-40BF-9B32-52DE494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9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45E4-6587-483D-AAB4-BBD2F5A0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95A82-02DB-43F3-B995-A5333A00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64872-E909-49BF-93AF-D247890C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0F46A-0C11-4C05-BE7C-AA5807D3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2415E9-2A50-491D-8B02-E9040C79E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40D213-8A37-40FB-AE31-24B1EE9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62098A-C40C-4821-8CFA-F384BB6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29531-C396-43B5-A976-7DA1407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3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DB2C-1A63-4C20-810D-BEEC4E69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3EE5-71FE-4961-9803-050BC3F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BB1123-255A-4293-9E25-5B05058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A61AD-454F-4ADB-B43F-91F60815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5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0225AF-0B8B-4B92-B2B3-A27987DE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6E3E0-951D-415C-BE6D-A1B21F3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A053-1BC2-4496-937D-0A39950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9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4B1C7-2BDA-4990-8C7F-75D32DA4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309C7-BC47-4F4E-8F22-CC2D6E7D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EB806F-A4FB-4DAE-913E-860C4C21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B8F59-5817-4CA8-8619-4FD2CE54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2D944-E88E-4598-8C4C-612F8493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B09C1-69CD-4F03-8477-17B0491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12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2AEB-4235-4FE7-9CDA-74820A53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FC27C5-85B8-4C95-9D0C-88CD4868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6BF4E-08A2-46CF-8C66-9C2DB911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A79D-6957-4AD0-BF06-8BAE7EC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A66FC-1742-46FD-BFEB-84E635D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B4DBB9-E70E-486B-B16A-DA4729B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0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4E7561-4476-4FD5-AEAF-0824134D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D41EF0-326E-49F3-B0B5-F2C8174B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77917-33BA-4A0C-A851-785B6F3FD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287-5AEF-4087-88FA-4E68F1491EF4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66317-A84B-4965-A27D-A7B6A37C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1B238-D63A-4E67-A128-099863FA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99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disneyapi.dev/character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2136A-EF95-4406-92AF-65362BB4AD3F}"/>
              </a:ext>
            </a:extLst>
          </p:cNvPr>
          <p:cNvSpPr txBox="1"/>
          <p:nvPr/>
        </p:nvSpPr>
        <p:spPr>
          <a:xfrm>
            <a:off x="1194770" y="3126401"/>
            <a:ext cx="8679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effectLst/>
                <a:latin typeface="Consolas" panose="020B0609020204030204" pitchFamily="49" charset="0"/>
              </a:rPr>
              <a:t>End-Point  utilizado  para rodo  el proyecto:</a:t>
            </a:r>
          </a:p>
          <a:p>
            <a:r>
              <a:rPr lang="es-AR" dirty="0">
                <a:effectLst/>
                <a:latin typeface="Consolas" panose="020B0609020204030204" pitchFamily="49" charset="0"/>
              </a:rPr>
              <a:t> 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https://api.disneyapi.dev/characters</a:t>
            </a:r>
            <a:endParaRPr lang="es-A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s-A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s-A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Herramientas  utilizadas  : Node.js, Express ,Sequellize,Postgres , 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31CA3C-15CA-4F16-853E-64A1E706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66" y="0"/>
            <a:ext cx="7162800" cy="2324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A757F2E-567A-4C04-9481-DDA7EC4A877A}"/>
              </a:ext>
            </a:extLst>
          </p:cNvPr>
          <p:cNvSpPr txBox="1"/>
          <p:nvPr/>
        </p:nvSpPr>
        <p:spPr>
          <a:xfrm>
            <a:off x="1105469" y="2324100"/>
            <a:ext cx="442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API –DISNEY  -                         </a:t>
            </a:r>
            <a:r>
              <a:rPr lang="es-AR" b="1" dirty="0"/>
              <a:t>Documentación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E62098-F9E0-469D-9412-1D7884031FB7}"/>
              </a:ext>
            </a:extLst>
          </p:cNvPr>
          <p:cNvSpPr txBox="1"/>
          <p:nvPr/>
        </p:nvSpPr>
        <p:spPr>
          <a:xfrm>
            <a:off x="1433015" y="6237027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Autor : Daniel  Perco</a:t>
            </a:r>
          </a:p>
        </p:txBody>
      </p:sp>
    </p:spTree>
    <p:extLst>
      <p:ext uri="{BB962C8B-B14F-4D97-AF65-F5344CB8AC3E}">
        <p14:creationId xmlns:p14="http://schemas.microsoft.com/office/powerpoint/2010/main" val="15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92DAB55-A85E-4FB6-9A2C-D6D40386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C1FF91-156D-49A1-BCBA-49885A0D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742950"/>
            <a:ext cx="9467850" cy="55875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FF6931-9397-42F9-8C47-964B315B90C1}"/>
              </a:ext>
            </a:extLst>
          </p:cNvPr>
          <p:cNvSpPr txBox="1"/>
          <p:nvPr/>
        </p:nvSpPr>
        <p:spPr>
          <a:xfrm>
            <a:off x="1733266" y="24566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por name </a:t>
            </a:r>
          </a:p>
        </p:txBody>
      </p:sp>
    </p:spTree>
    <p:extLst>
      <p:ext uri="{BB962C8B-B14F-4D97-AF65-F5344CB8AC3E}">
        <p14:creationId xmlns:p14="http://schemas.microsoft.com/office/powerpoint/2010/main" val="31518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721148-0FEA-4B5A-B8A1-66AFB7DD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976312"/>
            <a:ext cx="8886825" cy="49053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0F2732-2D4D-43EF-A1CA-4273FBD7D64D}"/>
              </a:ext>
            </a:extLst>
          </p:cNvPr>
          <p:cNvSpPr txBox="1"/>
          <p:nvPr/>
        </p:nvSpPr>
        <p:spPr>
          <a:xfrm>
            <a:off x="1924334" y="464024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 por edad</a:t>
            </a:r>
          </a:p>
        </p:txBody>
      </p:sp>
    </p:spTree>
    <p:extLst>
      <p:ext uri="{BB962C8B-B14F-4D97-AF65-F5344CB8AC3E}">
        <p14:creationId xmlns:p14="http://schemas.microsoft.com/office/powerpoint/2010/main" val="117544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D3784F-37A0-4657-9371-152F32B5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95362"/>
            <a:ext cx="10277256" cy="54757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5266C76-0D01-4861-A5B5-306DFDA2ED08}"/>
              </a:ext>
            </a:extLst>
          </p:cNvPr>
          <p:cNvSpPr txBox="1"/>
          <p:nvPr/>
        </p:nvSpPr>
        <p:spPr>
          <a:xfrm>
            <a:off x="2756848" y="409433"/>
            <a:ext cx="21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por </a:t>
            </a:r>
            <a:r>
              <a:rPr lang="es-AR" dirty="0" err="1"/>
              <a:t>weight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72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FC7372-CD2A-4345-B102-C67CB735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2" y="647700"/>
            <a:ext cx="11546006" cy="6210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9CC40E-52D2-4B80-A5EE-AF8EA3DFD574}"/>
              </a:ext>
            </a:extLst>
          </p:cNvPr>
          <p:cNvSpPr txBox="1"/>
          <p:nvPr/>
        </p:nvSpPr>
        <p:spPr>
          <a:xfrm>
            <a:off x="5000557" y="122830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MOVIES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6FEE21-E23E-40E2-B71F-3948CB686B39}"/>
              </a:ext>
            </a:extLst>
          </p:cNvPr>
          <p:cNvSpPr txBox="1"/>
          <p:nvPr/>
        </p:nvSpPr>
        <p:spPr>
          <a:xfrm>
            <a:off x="1201002" y="385265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Listado</a:t>
            </a:r>
          </a:p>
        </p:txBody>
      </p:sp>
    </p:spTree>
    <p:extLst>
      <p:ext uri="{BB962C8B-B14F-4D97-AF65-F5344CB8AC3E}">
        <p14:creationId xmlns:p14="http://schemas.microsoft.com/office/powerpoint/2010/main" val="121724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F00899-B36D-4B26-B183-F1FFD916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2" y="998308"/>
            <a:ext cx="9833753" cy="55710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5F2ACD-0C38-4103-9343-37C4E976661F}"/>
              </a:ext>
            </a:extLst>
          </p:cNvPr>
          <p:cNvSpPr txBox="1"/>
          <p:nvPr/>
        </p:nvSpPr>
        <p:spPr>
          <a:xfrm>
            <a:off x="3002507" y="382137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Detalle de Películas </a:t>
            </a:r>
          </a:p>
        </p:txBody>
      </p:sp>
    </p:spTree>
    <p:extLst>
      <p:ext uri="{BB962C8B-B14F-4D97-AF65-F5344CB8AC3E}">
        <p14:creationId xmlns:p14="http://schemas.microsoft.com/office/powerpoint/2010/main" val="316215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A7AD8F-A615-45F9-B89A-7517B4AA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4" y="1047750"/>
            <a:ext cx="10420350" cy="5810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CA2E2D-89F9-4B94-A27A-871068BEE70D}"/>
              </a:ext>
            </a:extLst>
          </p:cNvPr>
          <p:cNvSpPr txBox="1"/>
          <p:nvPr/>
        </p:nvSpPr>
        <p:spPr>
          <a:xfrm>
            <a:off x="1255594" y="464024"/>
            <a:ext cx="192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Crear una  </a:t>
            </a:r>
            <a:r>
              <a:rPr lang="es-AR" dirty="0" err="1"/>
              <a:t>Pelicula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926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F9CE88-0A86-4335-B495-983F8194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446"/>
            <a:ext cx="12192000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E33589-B3D1-40EF-9699-457AB1E7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47737"/>
            <a:ext cx="109537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51A6D0-1261-43E7-A38D-87FE202C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8" y="349653"/>
            <a:ext cx="6235851" cy="3512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A7B427-DB1A-4B97-8603-E9F60C27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46" y="3277771"/>
            <a:ext cx="8005543" cy="3387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ACF026-C2F9-4387-94ED-8E28F6736EA0}"/>
              </a:ext>
            </a:extLst>
          </p:cNvPr>
          <p:cNvSpPr txBox="1"/>
          <p:nvPr/>
        </p:nvSpPr>
        <p:spPr>
          <a:xfrm>
            <a:off x="7629099" y="982639"/>
            <a:ext cx="22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Modificar una </a:t>
            </a:r>
            <a:r>
              <a:rPr lang="es-AR" dirty="0" err="1"/>
              <a:t>Pelicula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348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CFFF85-C78C-4C2F-932C-6A6F7001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764"/>
            <a:ext cx="12192000" cy="56018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1B3842-8FBE-45B8-8D2E-657992BBA12E}"/>
              </a:ext>
            </a:extLst>
          </p:cNvPr>
          <p:cNvSpPr txBox="1"/>
          <p:nvPr/>
        </p:nvSpPr>
        <p:spPr>
          <a:xfrm>
            <a:off x="4462818" y="123391"/>
            <a:ext cx="25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Personajes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393518-08E6-4791-8ED6-54CD4905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2" y="708166"/>
            <a:ext cx="1895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CE5C37-8485-4384-92DA-A99E19C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5" y="1038225"/>
            <a:ext cx="11125200" cy="58197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B819AE-39A4-4B09-86B1-CDA65F230F10}"/>
              </a:ext>
            </a:extLst>
          </p:cNvPr>
          <p:cNvSpPr txBox="1"/>
          <p:nvPr/>
        </p:nvSpPr>
        <p:spPr>
          <a:xfrm>
            <a:off x="1419367" y="450376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Borrar una </a:t>
            </a:r>
            <a:r>
              <a:rPr lang="es-AR" dirty="0" err="1"/>
              <a:t>Pelicula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124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2AF54F-BFEB-421A-AFA0-AD3D4CA8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66900"/>
            <a:ext cx="10153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1BB0E4-68D1-465B-BB6A-D4F13F83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947737"/>
            <a:ext cx="10325685" cy="53686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F8945D5-40CF-4CDA-8551-A608C27F2669}"/>
              </a:ext>
            </a:extLst>
          </p:cNvPr>
          <p:cNvSpPr txBox="1"/>
          <p:nvPr/>
        </p:nvSpPr>
        <p:spPr>
          <a:xfrm>
            <a:off x="1241946" y="409433"/>
            <a:ext cx="297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Buscar una  película por titulo</a:t>
            </a:r>
          </a:p>
        </p:txBody>
      </p:sp>
    </p:spTree>
    <p:extLst>
      <p:ext uri="{BB962C8B-B14F-4D97-AF65-F5344CB8AC3E}">
        <p14:creationId xmlns:p14="http://schemas.microsoft.com/office/powerpoint/2010/main" val="17973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0D0DFA-B58E-41F5-9A17-600E72FE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815927"/>
            <a:ext cx="10747717" cy="55708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05DA39-FDF8-4C44-BCBC-47006E9B4706}"/>
              </a:ext>
            </a:extLst>
          </p:cNvPr>
          <p:cNvSpPr txBox="1"/>
          <p:nvPr/>
        </p:nvSpPr>
        <p:spPr>
          <a:xfrm>
            <a:off x="1310185" y="409433"/>
            <a:ext cx="318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Buscar una  película por genero </a:t>
            </a:r>
          </a:p>
        </p:txBody>
      </p:sp>
    </p:spTree>
    <p:extLst>
      <p:ext uri="{BB962C8B-B14F-4D97-AF65-F5344CB8AC3E}">
        <p14:creationId xmlns:p14="http://schemas.microsoft.com/office/powerpoint/2010/main" val="33166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71F381-49B1-413C-A117-978FD483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970671"/>
            <a:ext cx="10269415" cy="50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678C87-4744-42CE-9ACA-DAE62712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185862"/>
            <a:ext cx="12182475" cy="4486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2088A7-C3E6-46D8-ADD7-D123B31CA642}"/>
              </a:ext>
            </a:extLst>
          </p:cNvPr>
          <p:cNvSpPr txBox="1"/>
          <p:nvPr/>
        </p:nvSpPr>
        <p:spPr>
          <a:xfrm>
            <a:off x="5092505" y="506437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Filtro por  orden </a:t>
            </a:r>
          </a:p>
        </p:txBody>
      </p:sp>
    </p:spTree>
    <p:extLst>
      <p:ext uri="{BB962C8B-B14F-4D97-AF65-F5344CB8AC3E}">
        <p14:creationId xmlns:p14="http://schemas.microsoft.com/office/powerpoint/2010/main" val="104570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FF3E3E-E829-4634-9600-BDF10793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562708"/>
            <a:ext cx="10747716" cy="57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263F73-4CD7-46FC-BA7B-571C3FA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29" y="960957"/>
            <a:ext cx="8582025" cy="58007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943D5-B308-4AD8-A2D6-D9AC1A4DA7FA}"/>
              </a:ext>
            </a:extLst>
          </p:cNvPr>
          <p:cNvSpPr txBox="1"/>
          <p:nvPr/>
        </p:nvSpPr>
        <p:spPr>
          <a:xfrm>
            <a:off x="4681182" y="382137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Genero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9F55F1-783C-47A2-B2CD-FAB2C76F5882}"/>
              </a:ext>
            </a:extLst>
          </p:cNvPr>
          <p:cNvSpPr txBox="1"/>
          <p:nvPr/>
        </p:nvSpPr>
        <p:spPr>
          <a:xfrm>
            <a:off x="1341021" y="671547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Listado de géneros </a:t>
            </a:r>
          </a:p>
        </p:txBody>
      </p:sp>
    </p:spTree>
    <p:extLst>
      <p:ext uri="{BB962C8B-B14F-4D97-AF65-F5344CB8AC3E}">
        <p14:creationId xmlns:p14="http://schemas.microsoft.com/office/powerpoint/2010/main" val="181382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82B12-8EE6-47C0-94E1-A61CA4F2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7" y="800810"/>
            <a:ext cx="11020425" cy="5838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4500BE-713C-4C93-AB07-CCD17F9DEFD9}"/>
              </a:ext>
            </a:extLst>
          </p:cNvPr>
          <p:cNvSpPr txBox="1"/>
          <p:nvPr/>
        </p:nvSpPr>
        <p:spPr>
          <a:xfrm>
            <a:off x="1296537" y="573206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Crear un genero</a:t>
            </a:r>
          </a:p>
        </p:txBody>
      </p:sp>
    </p:spTree>
    <p:extLst>
      <p:ext uri="{BB962C8B-B14F-4D97-AF65-F5344CB8AC3E}">
        <p14:creationId xmlns:p14="http://schemas.microsoft.com/office/powerpoint/2010/main" val="375393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8372B9-EF90-466D-B65F-DFD3D518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819150"/>
            <a:ext cx="9696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B6689-C8AB-45F7-B98F-479063B0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24"/>
            <a:ext cx="12192000" cy="53113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37B398-CAB8-4294-9BD1-845C771A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08" y="168242"/>
            <a:ext cx="491682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3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51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03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5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3E5E11-A635-4BBB-9B3B-A2E9BE8B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90600"/>
            <a:ext cx="9020175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4BDB4E-E29C-4C1A-BEBE-F91D3B21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837" y="129654"/>
            <a:ext cx="4410075" cy="457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D937DC-55C0-49B5-9BA5-97751EF6B0C4}"/>
              </a:ext>
            </a:extLst>
          </p:cNvPr>
          <p:cNvSpPr txBox="1"/>
          <p:nvPr/>
        </p:nvSpPr>
        <p:spPr>
          <a:xfrm>
            <a:off x="791570" y="62126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Creación</a:t>
            </a:r>
          </a:p>
        </p:txBody>
      </p:sp>
    </p:spTree>
    <p:extLst>
      <p:ext uri="{BB962C8B-B14F-4D97-AF65-F5344CB8AC3E}">
        <p14:creationId xmlns:p14="http://schemas.microsoft.com/office/powerpoint/2010/main" val="33833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3F6D99-A85F-4026-AC29-F448880D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11"/>
            <a:ext cx="12192000" cy="52893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B43AC5-5120-4535-97C6-3FF911A3E55D}"/>
              </a:ext>
            </a:extLst>
          </p:cNvPr>
          <p:cNvSpPr txBox="1"/>
          <p:nvPr/>
        </p:nvSpPr>
        <p:spPr>
          <a:xfrm>
            <a:off x="1310185" y="573206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  de Personajes</a:t>
            </a:r>
          </a:p>
        </p:txBody>
      </p:sp>
    </p:spTree>
    <p:extLst>
      <p:ext uri="{BB962C8B-B14F-4D97-AF65-F5344CB8AC3E}">
        <p14:creationId xmlns:p14="http://schemas.microsoft.com/office/powerpoint/2010/main" val="101555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B3A880-C5DC-4C19-BC2D-8D861F3D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299"/>
            <a:ext cx="12192000" cy="53493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88D184-2E32-459E-977A-CB4207C17B37}"/>
              </a:ext>
            </a:extLst>
          </p:cNvPr>
          <p:cNvSpPr txBox="1"/>
          <p:nvPr/>
        </p:nvSpPr>
        <p:spPr>
          <a:xfrm>
            <a:off x="1692322" y="504967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Modificar  un Personaje</a:t>
            </a:r>
          </a:p>
        </p:txBody>
      </p:sp>
    </p:spTree>
    <p:extLst>
      <p:ext uri="{BB962C8B-B14F-4D97-AF65-F5344CB8AC3E}">
        <p14:creationId xmlns:p14="http://schemas.microsoft.com/office/powerpoint/2010/main" val="305583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C5F34-FD79-4B98-BC93-D651489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49"/>
            <a:ext cx="12192000" cy="63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5F2800-A7C7-4487-8080-6634C6E0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21"/>
            <a:ext cx="12192000" cy="6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C348C9-3AAE-46F0-8622-D4E17BAB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13"/>
            <a:ext cx="12192000" cy="574722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EC356E-B149-4FEE-A13F-2FE40DE9D1ED}"/>
              </a:ext>
            </a:extLst>
          </p:cNvPr>
          <p:cNvSpPr txBox="1"/>
          <p:nvPr/>
        </p:nvSpPr>
        <p:spPr>
          <a:xfrm>
            <a:off x="2470245" y="409433"/>
            <a:ext cx="23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Eliminar  un  Personaje</a:t>
            </a:r>
          </a:p>
        </p:txBody>
      </p:sp>
    </p:spTree>
    <p:extLst>
      <p:ext uri="{BB962C8B-B14F-4D97-AF65-F5344CB8AC3E}">
        <p14:creationId xmlns:p14="http://schemas.microsoft.com/office/powerpoint/2010/main" val="341521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93</Words>
  <Application>Microsoft Office PowerPoint</Application>
  <PresentationFormat>Panorámica</PresentationFormat>
  <Paragraphs>27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18</cp:revision>
  <dcterms:created xsi:type="dcterms:W3CDTF">2022-04-28T18:57:33Z</dcterms:created>
  <dcterms:modified xsi:type="dcterms:W3CDTF">2022-04-30T17:59:25Z</dcterms:modified>
</cp:coreProperties>
</file>