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1" r:id="rId6"/>
    <p:sldId id="260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1597-9F6B-481D-8B1D-748112C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F5B82-1BB6-4C0F-A59F-839CDA8B6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E271D-DD39-47EB-AA33-AB435F3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1F455-0492-46FE-876B-5BA2C017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05C9F-A48E-41CD-B700-BF17DFC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666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5156-9222-4261-B73C-C7FD7687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53F18A-C61D-453E-B25A-1E189BDA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5E591-9C64-4EC0-A348-401C553B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E888F-3E99-4CA8-9D2A-6A1CA5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EC2B1-6AB7-4E4D-9F2C-31AECD0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8F87-7F73-40AA-ADA6-75ED333F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303DB-F2F1-4AA0-89B7-802EB1C4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1F43E-252D-4CBC-9BA3-81DD3AF0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BC835-9CE8-4DAD-883D-07A5F2D7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5E7E-329B-4D3D-B9F6-9AC5CAB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8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1065-4376-4622-BA86-D351DE2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7742D-4629-403C-8A0F-5B5918B5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4B9E8-5A58-45B9-B1A7-E98F085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F1A78-FDA5-4A10-8A06-F3259C6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1D4AC-AE99-4A44-A6C4-2F84705A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3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BE6F-806E-4BCD-A958-137360C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3B1FB-12AD-4B85-A297-312AA3C2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12786-2599-49EB-95EF-D93532FF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E0B5B-C50B-420B-AE30-4E9EFD03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BA87A-0015-405F-973F-92DCF4D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67B35-8E4A-47F3-87D0-DAE0DCF5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AEB70-13FF-455A-8887-DDE236E4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83F126-CD7D-482B-81F7-D670DDB2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EB476-860A-4633-87BF-170BC75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3BBE1-673A-4DDE-A09A-47788048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7436B-0D11-40BF-9B32-52DE494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9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45E4-6587-483D-AAB4-BBD2F5A0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95A82-02DB-43F3-B995-A5333A00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64872-E909-49BF-93AF-D247890C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0F46A-0C11-4C05-BE7C-AA5807D3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2415E9-2A50-491D-8B02-E9040C79E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40D213-8A37-40FB-AE31-24B1EE9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62098A-C40C-4821-8CFA-F384BB6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29531-C396-43B5-A976-7DA1407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3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DB2C-1A63-4C20-810D-BEEC4E69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3EE5-71FE-4961-9803-050BC3F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BB1123-255A-4293-9E25-5B05058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A61AD-454F-4ADB-B43F-91F60815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5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0225AF-0B8B-4B92-B2B3-A27987DE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6E3E0-951D-415C-BE6D-A1B21F3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A053-1BC2-4496-937D-0A39950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9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4B1C7-2BDA-4990-8C7F-75D32DA4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309C7-BC47-4F4E-8F22-CC2D6E7D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EB806F-A4FB-4DAE-913E-860C4C21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B8F59-5817-4CA8-8619-4FD2CE54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2D944-E88E-4598-8C4C-612F8493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B09C1-69CD-4F03-8477-17B0491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12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2AEB-4235-4FE7-9CDA-74820A53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FC27C5-85B8-4C95-9D0C-88CD4868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6BF4E-08A2-46CF-8C66-9C2DB911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A79D-6957-4AD0-BF06-8BAE7EC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A66FC-1742-46FD-BFEB-84E635D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B4DBB9-E70E-486B-B16A-DA4729B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0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4E7561-4476-4FD5-AEAF-0824134D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D41EF0-326E-49F3-B0B5-F2C8174B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77917-33BA-4A0C-A851-785B6F3FD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287-5AEF-4087-88FA-4E68F1491EF4}" type="datetimeFigureOut">
              <a:rPr lang="es-AR" smtClean="0"/>
              <a:t>28/4/2022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66317-A84B-4965-A27D-A7B6A37C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1B238-D63A-4E67-A128-099863FA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1749-FE23-4227-AD52-BFE40637D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99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CFFF85-C78C-4C2F-932C-6A6F7001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90"/>
            <a:ext cx="12192000" cy="6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24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15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26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B6689-C8AB-45F7-B98F-479063B0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41"/>
            <a:ext cx="12192000" cy="6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3E5E11-A635-4BBB-9B3B-A2E9BE8B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90600"/>
            <a:ext cx="9020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3F6D99-A85F-4026-AC29-F448880D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251"/>
            <a:ext cx="12192000" cy="60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B3A880-C5DC-4C19-BC2D-8D861F3D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15"/>
            <a:ext cx="12192000" cy="6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C5F34-FD79-4B98-BC93-D651489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49"/>
            <a:ext cx="12192000" cy="63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5F2800-A7C7-4487-8080-6634C6E0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21"/>
            <a:ext cx="12192000" cy="6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C348C9-3AAE-46F0-8622-D4E17BAB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258"/>
            <a:ext cx="12192000" cy="63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92DAB55-A85E-4FB6-9A2C-D6D40386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7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6</cp:revision>
  <dcterms:created xsi:type="dcterms:W3CDTF">2022-04-28T18:57:33Z</dcterms:created>
  <dcterms:modified xsi:type="dcterms:W3CDTF">2022-04-29T01:56:07Z</dcterms:modified>
</cp:coreProperties>
</file>