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9" r:id="rId3"/>
    <p:sldId id="256" r:id="rId4"/>
    <p:sldId id="257" r:id="rId5"/>
    <p:sldId id="261" r:id="rId6"/>
    <p:sldId id="260" r:id="rId7"/>
    <p:sldId id="262" r:id="rId8"/>
    <p:sldId id="264" r:id="rId9"/>
    <p:sldId id="263" r:id="rId10"/>
    <p:sldId id="280" r:id="rId11"/>
    <p:sldId id="282" r:id="rId12"/>
    <p:sldId id="281" r:id="rId13"/>
    <p:sldId id="265" r:id="rId14"/>
    <p:sldId id="267" r:id="rId15"/>
    <p:sldId id="266" r:id="rId16"/>
    <p:sldId id="268" r:id="rId17"/>
    <p:sldId id="269" r:id="rId18"/>
    <p:sldId id="270" r:id="rId19"/>
    <p:sldId id="272" r:id="rId20"/>
    <p:sldId id="274" r:id="rId21"/>
    <p:sldId id="283" r:id="rId22"/>
    <p:sldId id="284" r:id="rId23"/>
    <p:sldId id="286" r:id="rId24"/>
    <p:sldId id="287" r:id="rId25"/>
    <p:sldId id="275" r:id="rId26"/>
    <p:sldId id="273" r:id="rId27"/>
    <p:sldId id="276" r:id="rId2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51597-9F6B-481D-8B1D-748112C9A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2F5B82-1BB6-4C0F-A59F-839CDA8B6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BE271D-DD39-47EB-AA33-AB435F39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21/5/2022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E1F455-0492-46FE-876B-5BA2C017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805C9F-A48E-41CD-B700-BF17DFC5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8666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F5156-9222-4261-B73C-C7FD7687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53F18A-C61D-453E-B25A-1E189BDA0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C5E591-9C64-4EC0-A348-401C553B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21/5/2022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4E888F-3E99-4CA8-9D2A-6A1CA5C9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CEC2B1-6AB7-4E4D-9F2C-31AECD0E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576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B48F87-7F73-40AA-ADA6-75ED333FB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2303DB-F2F1-4AA0-89B7-802EB1C48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C1F43E-252D-4CBC-9BA3-81DD3AF0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21/5/2022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8BC835-9CE8-4DAD-883D-07A5F2D7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E5E7E-329B-4D3D-B9F6-9AC5CABB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3283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E1065-4376-4622-BA86-D351DE27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F7742D-4629-403C-8A0F-5B5918B5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44B9E8-5A58-45B9-B1A7-E98F0852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21/5/2022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6F1A78-FDA5-4A10-8A06-F3259C6B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51D4AC-AE99-4A44-A6C4-2F84705A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2434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8BE6F-806E-4BCD-A958-137360C1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63B1FB-12AD-4B85-A297-312AA3C24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512786-2599-49EB-95EF-D93532FF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21/5/2022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FE0B5B-C50B-420B-AE30-4E9EFD03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0BA87A-0015-405F-973F-92DCF4DC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371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67B35-8E4A-47F3-87D0-DAE0DCF5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8AEB70-13FF-455A-8887-DDE236E4F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83F126-CD7D-482B-81F7-D670DDB29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1EB476-860A-4633-87BF-170BC75D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21/5/2022</a:t>
            </a:fld>
            <a:endParaRPr lang="es-A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F3BBE1-673A-4DDE-A09A-47788048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77436B-0D11-40BF-9B32-52DE4946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4491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D45E4-6587-483D-AAB4-BBD2F5A0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795A82-02DB-43F3-B995-A5333A00C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364872-E909-49BF-93AF-D247890CE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70F46A-0C11-4C05-BE7C-AA5807D3D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2415E9-2A50-491D-8B02-E9040C79E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40D213-8A37-40FB-AE31-24B1EE9F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21/5/2022</a:t>
            </a:fld>
            <a:endParaRPr lang="es-AR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62098A-C40C-4821-8CFA-F384BB61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B29531-C396-43B5-A976-7DA1407A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3639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8DB2C-1A63-4C20-810D-BEEC4E69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D33EE5-71FE-4961-9803-050BC3FC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21/5/2022</a:t>
            </a:fld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BB1123-255A-4293-9E25-5B050583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BA61AD-454F-4ADB-B43F-91F60815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8154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40225AF-0B8B-4B92-B2B3-A27987DE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21/5/2022</a:t>
            </a:fld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36E3E0-951D-415C-BE6D-A1B21F3C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A7A053-1BC2-4496-937D-0A399506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9295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4B1C7-2BDA-4990-8C7F-75D32DA4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8309C7-BC47-4F4E-8F22-CC2D6E7D8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EB806F-A4FB-4DAE-913E-860C4C210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DB8F59-5817-4CA8-8619-4FD2CE54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21/5/2022</a:t>
            </a:fld>
            <a:endParaRPr lang="es-A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72D944-E88E-4598-8C4C-612F8493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5B09C1-69CD-4F03-8477-17B04915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0128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B2AEB-4235-4FE7-9CDA-74820A539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FC27C5-85B8-4C95-9D0C-88CD48686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56BF4E-08A2-46CF-8C66-9C2DB9114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4AA79D-6957-4AD0-BF06-8BAE7EC6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6287-5AEF-4087-88FA-4E68F1491EF4}" type="datetimeFigureOut">
              <a:rPr lang="es-AR" smtClean="0"/>
              <a:t>21/5/2022</a:t>
            </a:fld>
            <a:endParaRPr lang="es-A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6A66FC-1742-46FD-BFEB-84E635DB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B4DBB9-E70E-486B-B16A-DA4729B1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1749-FE23-4227-AD52-BFE40637D5D0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0405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54E7561-4476-4FD5-AEAF-0824134D8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D41EF0-326E-49F3-B0B5-F2C8174BA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877917-33BA-4A0C-A851-785B6F3FD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C6287-5AEF-4087-88FA-4E68F1491EF4}" type="datetimeFigureOut">
              <a:rPr lang="es-AR" smtClean="0"/>
              <a:t>21/5/2022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366317-A84B-4965-A27D-A7B6A37C9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61B238-D63A-4E67-A128-099863FAB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11749-FE23-4227-AD52-BFE40637D5D0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3998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i.disneyapi.dev/characters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0D2136A-EF95-4406-92AF-65362BB4AD3F}"/>
              </a:ext>
            </a:extLst>
          </p:cNvPr>
          <p:cNvSpPr txBox="1"/>
          <p:nvPr/>
        </p:nvSpPr>
        <p:spPr>
          <a:xfrm>
            <a:off x="1194770" y="3126401"/>
            <a:ext cx="86799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effectLst/>
                <a:latin typeface="Consolas" panose="020B0609020204030204" pitchFamily="49" charset="0"/>
              </a:rPr>
              <a:t>End-Point  utilizado  para rodo  el proyecto:</a:t>
            </a:r>
          </a:p>
          <a:p>
            <a:r>
              <a:rPr lang="es-AR" dirty="0">
                <a:effectLst/>
                <a:latin typeface="Consolas" panose="020B0609020204030204" pitchFamily="49" charset="0"/>
              </a:rPr>
              <a:t>  </a:t>
            </a:r>
            <a:r>
              <a:rPr lang="es-AR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hlinkClick r:id="rId2"/>
              </a:rPr>
              <a:t>https://api.disneyapi.dev/characters</a:t>
            </a:r>
            <a:endParaRPr lang="es-AR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endParaRPr lang="es-AR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endParaRPr lang="es-AR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CE9178"/>
                </a:solidFill>
                <a:latin typeface="Consolas" panose="020B0609020204030204" pitchFamily="49" charset="0"/>
              </a:rPr>
              <a:t>Herramientas  utilizadas  : Node.js, Express ,Sequellize,Postgres ,NodeMailes.js </a:t>
            </a:r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231CA3C-15CA-4F16-853E-64A1E706B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66" y="0"/>
            <a:ext cx="7162800" cy="23241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A757F2E-567A-4C04-9481-DDA7EC4A877A}"/>
              </a:ext>
            </a:extLst>
          </p:cNvPr>
          <p:cNvSpPr txBox="1"/>
          <p:nvPr/>
        </p:nvSpPr>
        <p:spPr>
          <a:xfrm>
            <a:off x="1105469" y="2324100"/>
            <a:ext cx="442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API –DISNEY  -                         </a:t>
            </a:r>
            <a:r>
              <a:rPr lang="es-AR" b="1" dirty="0"/>
              <a:t>Documentación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FE62098-F9E0-469D-9412-1D7884031FB7}"/>
              </a:ext>
            </a:extLst>
          </p:cNvPr>
          <p:cNvSpPr txBox="1"/>
          <p:nvPr/>
        </p:nvSpPr>
        <p:spPr>
          <a:xfrm>
            <a:off x="1433015" y="6237027"/>
            <a:ext cx="21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Autor : Daniel  Perco</a:t>
            </a:r>
          </a:p>
        </p:txBody>
      </p:sp>
    </p:spTree>
    <p:extLst>
      <p:ext uri="{BB962C8B-B14F-4D97-AF65-F5344CB8AC3E}">
        <p14:creationId xmlns:p14="http://schemas.microsoft.com/office/powerpoint/2010/main" val="154265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C4FF6931-9397-42F9-8C47-964B315B90C1}"/>
              </a:ext>
            </a:extLst>
          </p:cNvPr>
          <p:cNvSpPr txBox="1"/>
          <p:nvPr/>
        </p:nvSpPr>
        <p:spPr>
          <a:xfrm>
            <a:off x="1733266" y="245660"/>
            <a:ext cx="275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Búsqueda Query por name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F0548B-D965-4428-97A7-8FE07ED3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26" y="731520"/>
            <a:ext cx="11290315" cy="564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66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60F2732-2D4D-43EF-A1CA-4273FBD7D64D}"/>
              </a:ext>
            </a:extLst>
          </p:cNvPr>
          <p:cNvSpPr txBox="1"/>
          <p:nvPr/>
        </p:nvSpPr>
        <p:spPr>
          <a:xfrm>
            <a:off x="1924334" y="464024"/>
            <a:ext cx="269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Búsqueda Query  por edad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879A4AD-8490-489E-82D4-249E2B93E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" y="990600"/>
            <a:ext cx="10789920" cy="540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40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5266C76-0D01-4861-A5B5-306DFDA2ED08}"/>
              </a:ext>
            </a:extLst>
          </p:cNvPr>
          <p:cNvSpPr txBox="1"/>
          <p:nvPr/>
        </p:nvSpPr>
        <p:spPr>
          <a:xfrm>
            <a:off x="3347691" y="142147"/>
            <a:ext cx="385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Búsqueda Query  por movies asociadas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7FC4E1-6D0B-49BC-B367-708343AB2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3" y="511479"/>
            <a:ext cx="11094720" cy="36576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B8B5E6E-631B-442C-AD07-B9630F65D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5" y="3924886"/>
            <a:ext cx="11784037" cy="279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64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9FC7372-CD2A-4345-B102-C67CB735A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2" y="647700"/>
            <a:ext cx="11546006" cy="62103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39CC40E-52D2-4B80-A5EE-AF8EA3DFD574}"/>
              </a:ext>
            </a:extLst>
          </p:cNvPr>
          <p:cNvSpPr txBox="1"/>
          <p:nvPr/>
        </p:nvSpPr>
        <p:spPr>
          <a:xfrm>
            <a:off x="5000557" y="122830"/>
            <a:ext cx="93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MOVIES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06FEE21-E23E-40E2-B71F-3948CB686B39}"/>
              </a:ext>
            </a:extLst>
          </p:cNvPr>
          <p:cNvSpPr txBox="1"/>
          <p:nvPr/>
        </p:nvSpPr>
        <p:spPr>
          <a:xfrm>
            <a:off x="1201002" y="385265"/>
            <a:ext cx="85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Listado</a:t>
            </a:r>
          </a:p>
        </p:txBody>
      </p:sp>
    </p:spTree>
    <p:extLst>
      <p:ext uri="{BB962C8B-B14F-4D97-AF65-F5344CB8AC3E}">
        <p14:creationId xmlns:p14="http://schemas.microsoft.com/office/powerpoint/2010/main" val="1217248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8F00899-B36D-4B26-B183-F1FFD9168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52" y="998308"/>
            <a:ext cx="9833753" cy="557106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05F2ACD-0C38-4103-9343-37C4E976661F}"/>
              </a:ext>
            </a:extLst>
          </p:cNvPr>
          <p:cNvSpPr txBox="1"/>
          <p:nvPr/>
        </p:nvSpPr>
        <p:spPr>
          <a:xfrm>
            <a:off x="3002507" y="382137"/>
            <a:ext cx="205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Detalle de Películas </a:t>
            </a:r>
          </a:p>
        </p:txBody>
      </p:sp>
    </p:spTree>
    <p:extLst>
      <p:ext uri="{BB962C8B-B14F-4D97-AF65-F5344CB8AC3E}">
        <p14:creationId xmlns:p14="http://schemas.microsoft.com/office/powerpoint/2010/main" val="3162153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6A7AD8F-A615-45F9-B89A-7517B4AA5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74" y="1047750"/>
            <a:ext cx="10420350" cy="58102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3CA2E2D-89F9-4B94-A27A-871068BEE70D}"/>
              </a:ext>
            </a:extLst>
          </p:cNvPr>
          <p:cNvSpPr txBox="1"/>
          <p:nvPr/>
        </p:nvSpPr>
        <p:spPr>
          <a:xfrm>
            <a:off x="1255594" y="464024"/>
            <a:ext cx="1922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Crear una  Película</a:t>
            </a:r>
          </a:p>
        </p:txBody>
      </p:sp>
    </p:spTree>
    <p:extLst>
      <p:ext uri="{BB962C8B-B14F-4D97-AF65-F5344CB8AC3E}">
        <p14:creationId xmlns:p14="http://schemas.microsoft.com/office/powerpoint/2010/main" val="3589268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9F9CE88-0A86-4335-B495-983F81944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446"/>
            <a:ext cx="12192000" cy="604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2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CE33589-B3D1-40EF-9699-457AB1E7C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947737"/>
            <a:ext cx="109537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16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D51A6D0-1261-43E7-A38D-87FE202C7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18" y="349653"/>
            <a:ext cx="6235851" cy="35126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4A7B427-DB1A-4B97-8603-E9F60C27A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546" y="3277771"/>
            <a:ext cx="8005543" cy="3387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BACF026-C2F9-4387-94ED-8E28F6736EA0}"/>
              </a:ext>
            </a:extLst>
          </p:cNvPr>
          <p:cNvSpPr txBox="1"/>
          <p:nvPr/>
        </p:nvSpPr>
        <p:spPr>
          <a:xfrm>
            <a:off x="7629099" y="982639"/>
            <a:ext cx="226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Modificar una Película</a:t>
            </a:r>
          </a:p>
        </p:txBody>
      </p:sp>
    </p:spTree>
    <p:extLst>
      <p:ext uri="{BB962C8B-B14F-4D97-AF65-F5344CB8AC3E}">
        <p14:creationId xmlns:p14="http://schemas.microsoft.com/office/powerpoint/2010/main" val="4003482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1CE5C37-8485-4384-92DA-A99E19C7F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85" y="1038225"/>
            <a:ext cx="11125200" cy="58197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6B819AE-39A4-4B09-86B1-CDA65F230F10}"/>
              </a:ext>
            </a:extLst>
          </p:cNvPr>
          <p:cNvSpPr txBox="1"/>
          <p:nvPr/>
        </p:nvSpPr>
        <p:spPr>
          <a:xfrm>
            <a:off x="1419367" y="450376"/>
            <a:ext cx="195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Borrar una Película</a:t>
            </a:r>
          </a:p>
        </p:txBody>
      </p:sp>
    </p:spTree>
    <p:extLst>
      <p:ext uri="{BB962C8B-B14F-4D97-AF65-F5344CB8AC3E}">
        <p14:creationId xmlns:p14="http://schemas.microsoft.com/office/powerpoint/2010/main" val="293124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67B6689-C8AB-45F7-B98F-479063B06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424"/>
            <a:ext cx="12192000" cy="531133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E37B398-CAB8-4294-9BD1-845C771A5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108" y="168242"/>
            <a:ext cx="491682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83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12AF54F-BFEB-421A-AFA0-AD3D4CA8E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866900"/>
            <a:ext cx="101536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42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F8945D5-40CF-4CDA-8551-A608C27F2669}"/>
              </a:ext>
            </a:extLst>
          </p:cNvPr>
          <p:cNvSpPr txBox="1"/>
          <p:nvPr/>
        </p:nvSpPr>
        <p:spPr>
          <a:xfrm>
            <a:off x="1241946" y="409433"/>
            <a:ext cx="3987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Buscar por Query una  película por titulo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C5F9363-75C8-4A57-99CA-1A3AE8F24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971550"/>
            <a:ext cx="11327642" cy="56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6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605DA39-FDF8-4C44-BCBC-47006E9B4706}"/>
              </a:ext>
            </a:extLst>
          </p:cNvPr>
          <p:cNvSpPr txBox="1"/>
          <p:nvPr/>
        </p:nvSpPr>
        <p:spPr>
          <a:xfrm>
            <a:off x="1310185" y="409433"/>
            <a:ext cx="419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Buscar por Query una  película por genero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0AA576B-2A3E-4F71-AE29-5EBCF01D8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85" y="1038224"/>
            <a:ext cx="11409528" cy="556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3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A2088A7-C3E6-46D8-ADD7-D123B31CA642}"/>
              </a:ext>
            </a:extLst>
          </p:cNvPr>
          <p:cNvSpPr txBox="1"/>
          <p:nvPr/>
        </p:nvSpPr>
        <p:spPr>
          <a:xfrm>
            <a:off x="3474720" y="267286"/>
            <a:ext cx="566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Filtro por Query  Ordenar  películas  Asc y Desc  por fecha 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010DD3D-ABE1-421D-86F1-2C4FC27BF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30" y="1038852"/>
            <a:ext cx="9447746" cy="555186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0D87C1C-0BA8-4BDE-9BAD-AE2EB1CED104}"/>
              </a:ext>
            </a:extLst>
          </p:cNvPr>
          <p:cNvSpPr txBox="1"/>
          <p:nvPr/>
        </p:nvSpPr>
        <p:spPr>
          <a:xfrm>
            <a:off x="6237027" y="5836208"/>
            <a:ext cx="465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Orden  normal (en sig. pagina  se aplica el filtro)</a:t>
            </a:r>
          </a:p>
        </p:txBody>
      </p:sp>
    </p:spTree>
    <p:extLst>
      <p:ext uri="{BB962C8B-B14F-4D97-AF65-F5344CB8AC3E}">
        <p14:creationId xmlns:p14="http://schemas.microsoft.com/office/powerpoint/2010/main" val="1045704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C7F3DAB-4155-4B6E-9D45-57E86CDB1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33" y="300250"/>
            <a:ext cx="11546006" cy="619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66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F263F73-4CD7-46FC-BA7B-571C3FA07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629" y="960957"/>
            <a:ext cx="8582025" cy="580072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48943D5-B308-4AD8-A2D6-D9AC1A4DA7FA}"/>
              </a:ext>
            </a:extLst>
          </p:cNvPr>
          <p:cNvSpPr txBox="1"/>
          <p:nvPr/>
        </p:nvSpPr>
        <p:spPr>
          <a:xfrm>
            <a:off x="4681182" y="382137"/>
            <a:ext cx="88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Genero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89F55F1-783C-47A2-B2CD-FAB2C76F5882}"/>
              </a:ext>
            </a:extLst>
          </p:cNvPr>
          <p:cNvSpPr txBox="1"/>
          <p:nvPr/>
        </p:nvSpPr>
        <p:spPr>
          <a:xfrm>
            <a:off x="1341021" y="671547"/>
            <a:ext cx="199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Listado de géneros </a:t>
            </a:r>
          </a:p>
        </p:txBody>
      </p:sp>
    </p:spTree>
    <p:extLst>
      <p:ext uri="{BB962C8B-B14F-4D97-AF65-F5344CB8AC3E}">
        <p14:creationId xmlns:p14="http://schemas.microsoft.com/office/powerpoint/2010/main" val="1813820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382B12-8EE6-47C0-94E1-A61CA4F24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67" y="800810"/>
            <a:ext cx="11020425" cy="58388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A4500BE-713C-4C93-AB07-CCD17F9DEFD9}"/>
              </a:ext>
            </a:extLst>
          </p:cNvPr>
          <p:cNvSpPr txBox="1"/>
          <p:nvPr/>
        </p:nvSpPr>
        <p:spPr>
          <a:xfrm>
            <a:off x="1296537" y="573206"/>
            <a:ext cx="16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Crear un genero</a:t>
            </a:r>
          </a:p>
        </p:txBody>
      </p:sp>
    </p:spTree>
    <p:extLst>
      <p:ext uri="{BB962C8B-B14F-4D97-AF65-F5344CB8AC3E}">
        <p14:creationId xmlns:p14="http://schemas.microsoft.com/office/powerpoint/2010/main" val="3753930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8372B9-EF90-466D-B65F-DFD3D5181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819150"/>
            <a:ext cx="96964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7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73E5E11-A635-4BBB-9B3B-A2E9BE8BC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990600"/>
            <a:ext cx="9020175" cy="4876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44BDB4E-E29C-4C1A-BEBE-F91D3B212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837" y="129654"/>
            <a:ext cx="4410075" cy="4572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1D937DC-55C0-49B5-9BA5-97751EF6B0C4}"/>
              </a:ext>
            </a:extLst>
          </p:cNvPr>
          <p:cNvSpPr txBox="1"/>
          <p:nvPr/>
        </p:nvSpPr>
        <p:spPr>
          <a:xfrm>
            <a:off x="791570" y="621268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Creación</a:t>
            </a:r>
          </a:p>
        </p:txBody>
      </p:sp>
    </p:spTree>
    <p:extLst>
      <p:ext uri="{BB962C8B-B14F-4D97-AF65-F5344CB8AC3E}">
        <p14:creationId xmlns:p14="http://schemas.microsoft.com/office/powerpoint/2010/main" val="338337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D3F6D99-A85F-4026-AC29-F448880D9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6411"/>
            <a:ext cx="12192000" cy="528933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BB43AC5-5120-4535-97C6-3FF911A3E55D}"/>
              </a:ext>
            </a:extLst>
          </p:cNvPr>
          <p:cNvSpPr txBox="1"/>
          <p:nvPr/>
        </p:nvSpPr>
        <p:spPr>
          <a:xfrm>
            <a:off x="1310185" y="573206"/>
            <a:ext cx="208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Tabla  de Personajes</a:t>
            </a:r>
          </a:p>
        </p:txBody>
      </p:sp>
    </p:spTree>
    <p:extLst>
      <p:ext uri="{BB962C8B-B14F-4D97-AF65-F5344CB8AC3E}">
        <p14:creationId xmlns:p14="http://schemas.microsoft.com/office/powerpoint/2010/main" val="101555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2B3A880-C5DC-4C19-BC2D-8D861F3DD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299"/>
            <a:ext cx="12192000" cy="534938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A88D184-2E32-459E-977A-CB4207C17B37}"/>
              </a:ext>
            </a:extLst>
          </p:cNvPr>
          <p:cNvSpPr txBox="1"/>
          <p:nvPr/>
        </p:nvSpPr>
        <p:spPr>
          <a:xfrm>
            <a:off x="1692322" y="504967"/>
            <a:ext cx="241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Modificar  un Personaje</a:t>
            </a:r>
          </a:p>
        </p:txBody>
      </p:sp>
    </p:spTree>
    <p:extLst>
      <p:ext uri="{BB962C8B-B14F-4D97-AF65-F5344CB8AC3E}">
        <p14:creationId xmlns:p14="http://schemas.microsoft.com/office/powerpoint/2010/main" val="305583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B6C5F34-FD79-4B98-BC93-D6514891C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049"/>
            <a:ext cx="12192000" cy="635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2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35F2800-A7C7-4487-8080-6634C6E02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621"/>
            <a:ext cx="12192000" cy="626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2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7C348C9-3AAE-46F0-8622-D4E17BABA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2513"/>
            <a:ext cx="12192000" cy="574722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2EC356E-B149-4FEE-A13F-2FE40DE9D1ED}"/>
              </a:ext>
            </a:extLst>
          </p:cNvPr>
          <p:cNvSpPr txBox="1"/>
          <p:nvPr/>
        </p:nvSpPr>
        <p:spPr>
          <a:xfrm>
            <a:off x="2470245" y="409433"/>
            <a:ext cx="2327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Eliminar  un  Personaje</a:t>
            </a:r>
          </a:p>
        </p:txBody>
      </p:sp>
    </p:spTree>
    <p:extLst>
      <p:ext uri="{BB962C8B-B14F-4D97-AF65-F5344CB8AC3E}">
        <p14:creationId xmlns:p14="http://schemas.microsoft.com/office/powerpoint/2010/main" val="341521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n 2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292DAB55-A85E-4FB6-9A2C-D6D403869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23" y="643467"/>
            <a:ext cx="10611553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57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122</Words>
  <Application>Microsoft Office PowerPoint</Application>
  <PresentationFormat>Panorámica</PresentationFormat>
  <Paragraphs>27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TGT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Perco, Daniel</dc:creator>
  <cp:lastModifiedBy>Perco, Daniel</cp:lastModifiedBy>
  <cp:revision>24</cp:revision>
  <dcterms:created xsi:type="dcterms:W3CDTF">2022-04-28T18:57:33Z</dcterms:created>
  <dcterms:modified xsi:type="dcterms:W3CDTF">2022-05-21T13:40:14Z</dcterms:modified>
</cp:coreProperties>
</file>