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59" r:id="rId3"/>
    <p:sldId id="256" r:id="rId4"/>
    <p:sldId id="257" r:id="rId5"/>
    <p:sldId id="261" r:id="rId6"/>
    <p:sldId id="260" r:id="rId7"/>
    <p:sldId id="262" r:id="rId8"/>
    <p:sldId id="264" r:id="rId9"/>
    <p:sldId id="263" r:id="rId10"/>
    <p:sldId id="280" r:id="rId11"/>
    <p:sldId id="282" r:id="rId12"/>
    <p:sldId id="281" r:id="rId13"/>
    <p:sldId id="265" r:id="rId14"/>
    <p:sldId id="267" r:id="rId15"/>
    <p:sldId id="266" r:id="rId16"/>
    <p:sldId id="268" r:id="rId17"/>
    <p:sldId id="269" r:id="rId18"/>
    <p:sldId id="270" r:id="rId19"/>
    <p:sldId id="272" r:id="rId20"/>
    <p:sldId id="274" r:id="rId21"/>
    <p:sldId id="283" r:id="rId22"/>
    <p:sldId id="284" r:id="rId23"/>
    <p:sldId id="286" r:id="rId24"/>
    <p:sldId id="287" r:id="rId25"/>
    <p:sldId id="275" r:id="rId26"/>
    <p:sldId id="273" r:id="rId27"/>
    <p:sldId id="276" r:id="rId28"/>
    <p:sldId id="288" r:id="rId29"/>
    <p:sldId id="289" r:id="rId30"/>
    <p:sldId id="290" r:id="rId31"/>
    <p:sldId id="291" r:id="rId32"/>
    <p:sldId id="292" r:id="rId33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451597-9F6B-481D-8B1D-748112C9A2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E2F5B82-1BB6-4C0F-A59F-839CDA8B6F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8BE271D-DD39-47EB-AA33-AB435F395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C6287-5AEF-4087-88FA-4E68F1491EF4}" type="datetimeFigureOut">
              <a:rPr lang="es-AR" smtClean="0"/>
              <a:t>23/5/2022</a:t>
            </a:fld>
            <a:endParaRPr lang="es-AR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EE1F455-0492-46FE-876B-5BA2C0175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E805C9F-A48E-41CD-B700-BF17DFC51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11749-FE23-4227-AD52-BFE40637D5D0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386660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2F5156-9222-4261-B73C-C7FD7687B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253F18A-C61D-453E-B25A-1E189BDA0E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1C5E591-9C64-4EC0-A348-401C553B7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C6287-5AEF-4087-88FA-4E68F1491EF4}" type="datetimeFigureOut">
              <a:rPr lang="es-AR" smtClean="0"/>
              <a:t>23/5/2022</a:t>
            </a:fld>
            <a:endParaRPr lang="es-AR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64E888F-3E99-4CA8-9D2A-6A1CA5C99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8CEC2B1-6AB7-4E4D-9F2C-31AECD0E4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11749-FE23-4227-AD52-BFE40637D5D0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585764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FB48F87-7F73-40AA-ADA6-75ED333FBC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12303DB-F2F1-4AA0-89B7-802EB1C48D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8C1F43E-252D-4CBC-9BA3-81DD3AF0B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C6287-5AEF-4087-88FA-4E68F1491EF4}" type="datetimeFigureOut">
              <a:rPr lang="es-AR" smtClean="0"/>
              <a:t>23/5/2022</a:t>
            </a:fld>
            <a:endParaRPr lang="es-AR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68BC835-9CE8-4DAD-883D-07A5F2D78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24E5E7E-329B-4D3D-B9F6-9AC5CABB6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11749-FE23-4227-AD52-BFE40637D5D0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832839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FE1065-4376-4622-BA86-D351DE277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5F7742D-4629-403C-8A0F-5B5918B508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044B9E8-5A58-45B9-B1A7-E98F0852C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C6287-5AEF-4087-88FA-4E68F1491EF4}" type="datetimeFigureOut">
              <a:rPr lang="es-AR" smtClean="0"/>
              <a:t>23/5/2022</a:t>
            </a:fld>
            <a:endParaRPr lang="es-AR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D6F1A78-FDA5-4A10-8A06-F3259C6B5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A51D4AC-AE99-4A44-A6C4-2F84705AA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11749-FE23-4227-AD52-BFE40637D5D0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924344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B8BE6F-806E-4BCD-A958-137360C11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663B1FB-12AD-4B85-A297-312AA3C242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0512786-2599-49EB-95EF-D93532FF3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C6287-5AEF-4087-88FA-4E68F1491EF4}" type="datetimeFigureOut">
              <a:rPr lang="es-AR" smtClean="0"/>
              <a:t>23/5/2022</a:t>
            </a:fld>
            <a:endParaRPr lang="es-AR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3FE0B5B-C50B-420B-AE30-4E9EFD030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80BA87A-0015-405F-973F-92DCF4DC7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11749-FE23-4227-AD52-BFE40637D5D0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43717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E67B35-8E4A-47F3-87D0-DAE0DCF5A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D8AEB70-13FF-455A-8887-DDE236E4FC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383F126-CD7D-482B-81F7-D670DDB293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C1EB476-860A-4633-87BF-170BC75D6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C6287-5AEF-4087-88FA-4E68F1491EF4}" type="datetimeFigureOut">
              <a:rPr lang="es-AR" smtClean="0"/>
              <a:t>23/5/2022</a:t>
            </a:fld>
            <a:endParaRPr lang="es-AR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4F3BBE1-673A-4DDE-A09A-477880487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D77436B-0D11-40BF-9B32-52DE49468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11749-FE23-4227-AD52-BFE40637D5D0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244913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2D45E4-6587-483D-AAB4-BBD2F5A0D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1795A82-02DB-43F3-B995-A5333A00C8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2364872-E909-49BF-93AF-D247890CE3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370F46A-0C11-4C05-BE7C-AA5807D3D1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12415E9-2A50-491D-8B02-E9040C79E8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B40D213-8A37-40FB-AE31-24B1EE9FB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C6287-5AEF-4087-88FA-4E68F1491EF4}" type="datetimeFigureOut">
              <a:rPr lang="es-AR" smtClean="0"/>
              <a:t>23/5/2022</a:t>
            </a:fld>
            <a:endParaRPr lang="es-AR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F62098A-C40C-4821-8CFA-F384BB617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3B29531-C396-43B5-A976-7DA1407A4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11749-FE23-4227-AD52-BFE40637D5D0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036396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58DB2C-1A63-4C20-810D-BEEC4E694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ED33EE5-71FE-4961-9803-050BC3FC8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C6287-5AEF-4087-88FA-4E68F1491EF4}" type="datetimeFigureOut">
              <a:rPr lang="es-AR" smtClean="0"/>
              <a:t>23/5/2022</a:t>
            </a:fld>
            <a:endParaRPr lang="es-AR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3BB1123-255A-4293-9E25-5B0505832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CBA61AD-454F-4ADB-B43F-91F608152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11749-FE23-4227-AD52-BFE40637D5D0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581541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40225AF-0B8B-4B92-B2B3-A27987DEF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C6287-5AEF-4087-88FA-4E68F1491EF4}" type="datetimeFigureOut">
              <a:rPr lang="es-AR" smtClean="0"/>
              <a:t>23/5/2022</a:t>
            </a:fld>
            <a:endParaRPr lang="es-AR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F36E3E0-951D-415C-BE6D-A1B21F3CF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8A7A053-1BC2-4496-937D-0A3995069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11749-FE23-4227-AD52-BFE40637D5D0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592953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84B1C7-2BDA-4990-8C7F-75D32DA4F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8309C7-BC47-4F4E-8F22-CC2D6E7D8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3EB806F-A4FB-4DAE-913E-860C4C2100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4DB8F59-5817-4CA8-8619-4FD2CE541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C6287-5AEF-4087-88FA-4E68F1491EF4}" type="datetimeFigureOut">
              <a:rPr lang="es-AR" smtClean="0"/>
              <a:t>23/5/2022</a:t>
            </a:fld>
            <a:endParaRPr lang="es-AR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472D944-E88E-4598-8C4C-612F84938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35B09C1-69CD-4F03-8477-17B049153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11749-FE23-4227-AD52-BFE40637D5D0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401289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9B2AEB-4235-4FE7-9CDA-74820A539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6FC27C5-85B8-4C95-9D0C-88CD486862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E56BF4E-08A2-46CF-8C66-9C2DB9114F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34AA79D-6957-4AD0-BF06-8BAE7EC63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C6287-5AEF-4087-88FA-4E68F1491EF4}" type="datetimeFigureOut">
              <a:rPr lang="es-AR" smtClean="0"/>
              <a:t>23/5/2022</a:t>
            </a:fld>
            <a:endParaRPr lang="es-AR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B6A66FC-1742-46FD-BFEB-84E635DBC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9B4DBB9-E70E-486B-B16A-DA4729B1B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11749-FE23-4227-AD52-BFE40637D5D0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804056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54E7561-4476-4FD5-AEAF-0824134D8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7D41EF0-326E-49F3-B0B5-F2C8174BA3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C877917-33BA-4A0C-A851-785B6F3FD8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0C6287-5AEF-4087-88FA-4E68F1491EF4}" type="datetimeFigureOut">
              <a:rPr lang="es-AR" smtClean="0"/>
              <a:t>23/5/2022</a:t>
            </a:fld>
            <a:endParaRPr lang="es-AR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B366317-A84B-4965-A27D-A7B6A37C9D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061B238-D63A-4E67-A128-099863FAB9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B11749-FE23-4227-AD52-BFE40637D5D0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39982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api.disneyapi.dev/characters" TargetMode="Externa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00D2136A-EF95-4406-92AF-65362BB4AD3F}"/>
              </a:ext>
            </a:extLst>
          </p:cNvPr>
          <p:cNvSpPr txBox="1"/>
          <p:nvPr/>
        </p:nvSpPr>
        <p:spPr>
          <a:xfrm>
            <a:off x="1194770" y="3126401"/>
            <a:ext cx="867997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dirty="0">
                <a:effectLst/>
                <a:latin typeface="Consolas" panose="020B0609020204030204" pitchFamily="49" charset="0"/>
              </a:rPr>
              <a:t>End-Point  utilizado  para rodo  el proyecto:</a:t>
            </a:r>
          </a:p>
          <a:p>
            <a:r>
              <a:rPr lang="es-AR" dirty="0">
                <a:effectLst/>
                <a:latin typeface="Consolas" panose="020B0609020204030204" pitchFamily="49" charset="0"/>
              </a:rPr>
              <a:t>  </a:t>
            </a:r>
            <a:r>
              <a:rPr lang="es-AR" b="0" dirty="0">
                <a:solidFill>
                  <a:srgbClr val="CE9178"/>
                </a:solidFill>
                <a:effectLst/>
                <a:latin typeface="Consolas" panose="020B0609020204030204" pitchFamily="49" charset="0"/>
                <a:hlinkClick r:id="rId2"/>
              </a:rPr>
              <a:t>https://api.disneyapi.dev/characters</a:t>
            </a:r>
            <a:endParaRPr lang="es-AR" b="0" dirty="0">
              <a:solidFill>
                <a:srgbClr val="CE9178"/>
              </a:solidFill>
              <a:effectLst/>
              <a:latin typeface="Consolas" panose="020B0609020204030204" pitchFamily="49" charset="0"/>
            </a:endParaRPr>
          </a:p>
          <a:p>
            <a:endParaRPr lang="es-AR" dirty="0">
              <a:solidFill>
                <a:srgbClr val="CE9178"/>
              </a:solidFill>
              <a:latin typeface="Consolas" panose="020B0609020204030204" pitchFamily="49" charset="0"/>
            </a:endParaRPr>
          </a:p>
          <a:p>
            <a:endParaRPr lang="es-AR" b="0" dirty="0">
              <a:solidFill>
                <a:srgbClr val="CE9178"/>
              </a:solidFill>
              <a:effectLst/>
              <a:latin typeface="Consolas" panose="020B0609020204030204" pitchFamily="49" charset="0"/>
            </a:endParaRPr>
          </a:p>
          <a:p>
            <a:r>
              <a:rPr lang="es-AR" dirty="0">
                <a:solidFill>
                  <a:srgbClr val="CE9178"/>
                </a:solidFill>
                <a:latin typeface="Consolas" panose="020B0609020204030204" pitchFamily="49" charset="0"/>
              </a:rPr>
              <a:t>Herramientas  utilizadas  : Node.js, Express ,Sequellize,Postgres ,NodeMailes.js </a:t>
            </a:r>
            <a:endParaRPr lang="es-A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8231CA3C-15CA-4F16-853E-64A1E706BF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9066" y="0"/>
            <a:ext cx="7162800" cy="2324100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AA757F2E-567A-4C04-9481-DDA7EC4A877A}"/>
              </a:ext>
            </a:extLst>
          </p:cNvPr>
          <p:cNvSpPr txBox="1"/>
          <p:nvPr/>
        </p:nvSpPr>
        <p:spPr>
          <a:xfrm>
            <a:off x="1105469" y="2324100"/>
            <a:ext cx="4429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API –DISNEY  -                         </a:t>
            </a:r>
            <a:r>
              <a:rPr lang="es-AR" b="1" dirty="0"/>
              <a:t>Documentación  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EFE62098-F9E0-469D-9412-1D7884031FB7}"/>
              </a:ext>
            </a:extLst>
          </p:cNvPr>
          <p:cNvSpPr txBox="1"/>
          <p:nvPr/>
        </p:nvSpPr>
        <p:spPr>
          <a:xfrm>
            <a:off x="1433015" y="6237027"/>
            <a:ext cx="2110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Autor : Daniel  Perco</a:t>
            </a:r>
          </a:p>
        </p:txBody>
      </p:sp>
    </p:spTree>
    <p:extLst>
      <p:ext uri="{BB962C8B-B14F-4D97-AF65-F5344CB8AC3E}">
        <p14:creationId xmlns:p14="http://schemas.microsoft.com/office/powerpoint/2010/main" val="15426512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C4FF6931-9397-42F9-8C47-964B315B90C1}"/>
              </a:ext>
            </a:extLst>
          </p:cNvPr>
          <p:cNvSpPr txBox="1"/>
          <p:nvPr/>
        </p:nvSpPr>
        <p:spPr>
          <a:xfrm>
            <a:off x="1733266" y="245660"/>
            <a:ext cx="2758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Búsqueda Query por name 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1F0548B-D965-4428-97A7-8FE07ED342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426" y="731520"/>
            <a:ext cx="11290315" cy="5641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8665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A60F2732-2D4D-43EF-A1CA-4273FBD7D64D}"/>
              </a:ext>
            </a:extLst>
          </p:cNvPr>
          <p:cNvSpPr txBox="1"/>
          <p:nvPr/>
        </p:nvSpPr>
        <p:spPr>
          <a:xfrm>
            <a:off x="1924334" y="464024"/>
            <a:ext cx="2696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Búsqueda Query  por edad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879A4AD-8490-489E-82D4-249E2B93E4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369" y="990600"/>
            <a:ext cx="10789920" cy="5403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4407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65266C76-0D01-4861-A5B5-306DFDA2ED08}"/>
              </a:ext>
            </a:extLst>
          </p:cNvPr>
          <p:cNvSpPr txBox="1"/>
          <p:nvPr/>
        </p:nvSpPr>
        <p:spPr>
          <a:xfrm>
            <a:off x="3347691" y="142147"/>
            <a:ext cx="3852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Búsqueda Query  por movies asociadas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C7FC4E1-6D0B-49BC-B367-708343AB22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753" y="511479"/>
            <a:ext cx="11094720" cy="365760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4B8B5E6E-631B-442C-AD07-B9630F65D5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95" y="3924886"/>
            <a:ext cx="11784037" cy="2790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2644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F9FC7372-CD2A-4345-B102-C67CB735AB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772" y="647700"/>
            <a:ext cx="11546006" cy="621030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B39CC40E-52D2-4B80-A5EE-AF8EA3DFD574}"/>
              </a:ext>
            </a:extLst>
          </p:cNvPr>
          <p:cNvSpPr txBox="1"/>
          <p:nvPr/>
        </p:nvSpPr>
        <p:spPr>
          <a:xfrm>
            <a:off x="5000557" y="122830"/>
            <a:ext cx="936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MOVIES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206FEE21-E23E-40E2-B71F-3948CB686B39}"/>
              </a:ext>
            </a:extLst>
          </p:cNvPr>
          <p:cNvSpPr txBox="1"/>
          <p:nvPr/>
        </p:nvSpPr>
        <p:spPr>
          <a:xfrm>
            <a:off x="1201002" y="385265"/>
            <a:ext cx="850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Listado</a:t>
            </a:r>
          </a:p>
        </p:txBody>
      </p:sp>
    </p:spTree>
    <p:extLst>
      <p:ext uri="{BB962C8B-B14F-4D97-AF65-F5344CB8AC3E}">
        <p14:creationId xmlns:p14="http://schemas.microsoft.com/office/powerpoint/2010/main" val="12172481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88F00899-B36D-4B26-B183-F1FFD9168C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752" y="998308"/>
            <a:ext cx="9833753" cy="5571067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705F2ACD-0C38-4103-9343-37C4E976661F}"/>
              </a:ext>
            </a:extLst>
          </p:cNvPr>
          <p:cNvSpPr txBox="1"/>
          <p:nvPr/>
        </p:nvSpPr>
        <p:spPr>
          <a:xfrm>
            <a:off x="3002507" y="382137"/>
            <a:ext cx="2051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Detalle de Películas </a:t>
            </a:r>
          </a:p>
        </p:txBody>
      </p:sp>
    </p:spTree>
    <p:extLst>
      <p:ext uri="{BB962C8B-B14F-4D97-AF65-F5344CB8AC3E}">
        <p14:creationId xmlns:p14="http://schemas.microsoft.com/office/powerpoint/2010/main" val="31621533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F6A7AD8F-A615-45F9-B89A-7517B4AA55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574" y="1047750"/>
            <a:ext cx="10420350" cy="5810250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A3CA2E2D-89F9-4B94-A27A-871068BEE70D}"/>
              </a:ext>
            </a:extLst>
          </p:cNvPr>
          <p:cNvSpPr txBox="1"/>
          <p:nvPr/>
        </p:nvSpPr>
        <p:spPr>
          <a:xfrm>
            <a:off x="1255594" y="464024"/>
            <a:ext cx="1922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Crear una  Película</a:t>
            </a:r>
          </a:p>
        </p:txBody>
      </p:sp>
    </p:spTree>
    <p:extLst>
      <p:ext uri="{BB962C8B-B14F-4D97-AF65-F5344CB8AC3E}">
        <p14:creationId xmlns:p14="http://schemas.microsoft.com/office/powerpoint/2010/main" val="35892688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B9F9CE88-0A86-4335-B495-983F81944F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4446"/>
            <a:ext cx="12192000" cy="6049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520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BCE33589-B3D1-40EF-9699-457AB1E7C4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125" y="947737"/>
            <a:ext cx="10953750" cy="496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7169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4D51A6D0-1261-43E7-A38D-87FE202C73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18" y="349653"/>
            <a:ext cx="6235851" cy="3512663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14A7B427-DB1A-4B97-8603-E9F60C27AD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4546" y="3277771"/>
            <a:ext cx="8005543" cy="3387383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BACF026-C2F9-4387-94ED-8E28F6736EA0}"/>
              </a:ext>
            </a:extLst>
          </p:cNvPr>
          <p:cNvSpPr txBox="1"/>
          <p:nvPr/>
        </p:nvSpPr>
        <p:spPr>
          <a:xfrm>
            <a:off x="7629099" y="982639"/>
            <a:ext cx="2266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Modificar una Película</a:t>
            </a:r>
          </a:p>
        </p:txBody>
      </p:sp>
    </p:spTree>
    <p:extLst>
      <p:ext uri="{BB962C8B-B14F-4D97-AF65-F5344CB8AC3E}">
        <p14:creationId xmlns:p14="http://schemas.microsoft.com/office/powerpoint/2010/main" val="40034822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81CE5C37-8485-4384-92DA-A99E19C7F5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385" y="1038225"/>
            <a:ext cx="11125200" cy="5819775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46B819AE-39A4-4B09-86B1-CDA65F230F10}"/>
              </a:ext>
            </a:extLst>
          </p:cNvPr>
          <p:cNvSpPr txBox="1"/>
          <p:nvPr/>
        </p:nvSpPr>
        <p:spPr>
          <a:xfrm>
            <a:off x="1419367" y="450376"/>
            <a:ext cx="1956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Borrar una Película</a:t>
            </a:r>
          </a:p>
        </p:txBody>
      </p:sp>
    </p:spTree>
    <p:extLst>
      <p:ext uri="{BB962C8B-B14F-4D97-AF65-F5344CB8AC3E}">
        <p14:creationId xmlns:p14="http://schemas.microsoft.com/office/powerpoint/2010/main" val="2931248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867B6689-C8AB-45F7-B98F-479063B065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8424"/>
            <a:ext cx="12192000" cy="5311334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EE37B398-CAB8-4294-9BD1-845C771A56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5108" y="168242"/>
            <a:ext cx="4916820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0832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C12AF54F-BFEB-421A-AFA0-AD3D4CA8E9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175" y="1866900"/>
            <a:ext cx="1015365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2427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DF8945D5-40CF-4CDA-8551-A608C27F2669}"/>
              </a:ext>
            </a:extLst>
          </p:cNvPr>
          <p:cNvSpPr txBox="1"/>
          <p:nvPr/>
        </p:nvSpPr>
        <p:spPr>
          <a:xfrm>
            <a:off x="1241946" y="409433"/>
            <a:ext cx="3987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Buscar por Query una  película por titulo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BC5F9363-75C8-4A57-99CA-1A3AE8F24F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615" y="971550"/>
            <a:ext cx="11327642" cy="5674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361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5605DA39-FDF8-4C44-BCBC-47006E9B4706}"/>
              </a:ext>
            </a:extLst>
          </p:cNvPr>
          <p:cNvSpPr txBox="1"/>
          <p:nvPr/>
        </p:nvSpPr>
        <p:spPr>
          <a:xfrm>
            <a:off x="1310185" y="409433"/>
            <a:ext cx="4195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Buscar por Query una  película por genero 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0AA576B-2A3E-4F71-AE29-5EBCF01D80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785" y="1038224"/>
            <a:ext cx="11409528" cy="5567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632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6A2088A7-C3E6-46D8-ADD7-D123B31CA642}"/>
              </a:ext>
            </a:extLst>
          </p:cNvPr>
          <p:cNvSpPr txBox="1"/>
          <p:nvPr/>
        </p:nvSpPr>
        <p:spPr>
          <a:xfrm>
            <a:off x="3474720" y="267286"/>
            <a:ext cx="5666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Filtro por Query  Ordenar  películas  Asc y Desc  por fecha  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B010DD3D-ABE1-421D-86F1-2C4FC27BF3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030" y="1038852"/>
            <a:ext cx="9447746" cy="5551862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80D87C1C-0BA8-4BDE-9BAD-AE2EB1CED104}"/>
              </a:ext>
            </a:extLst>
          </p:cNvPr>
          <p:cNvSpPr txBox="1"/>
          <p:nvPr/>
        </p:nvSpPr>
        <p:spPr>
          <a:xfrm>
            <a:off x="6237027" y="5836208"/>
            <a:ext cx="4657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Orden  normal (en sig. pagina  se aplica el filtro)</a:t>
            </a:r>
          </a:p>
        </p:txBody>
      </p:sp>
    </p:spTree>
    <p:extLst>
      <p:ext uri="{BB962C8B-B14F-4D97-AF65-F5344CB8AC3E}">
        <p14:creationId xmlns:p14="http://schemas.microsoft.com/office/powerpoint/2010/main" val="10457043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5C7F3DAB-4155-4B6E-9D45-57E86CDB16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433" y="300250"/>
            <a:ext cx="11546006" cy="6196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9661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9F263F73-4CD7-46FC-BA7B-571C3FA070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629" y="960957"/>
            <a:ext cx="8582025" cy="5800725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F48943D5-B308-4AD8-A2D6-D9AC1A4DA7FA}"/>
              </a:ext>
            </a:extLst>
          </p:cNvPr>
          <p:cNvSpPr txBox="1"/>
          <p:nvPr/>
        </p:nvSpPr>
        <p:spPr>
          <a:xfrm>
            <a:off x="4681182" y="382137"/>
            <a:ext cx="881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Genero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189F55F1-783C-47A2-B2CD-FAB2C76F5882}"/>
              </a:ext>
            </a:extLst>
          </p:cNvPr>
          <p:cNvSpPr txBox="1"/>
          <p:nvPr/>
        </p:nvSpPr>
        <p:spPr>
          <a:xfrm>
            <a:off x="1341021" y="671547"/>
            <a:ext cx="1994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Listado de géneros </a:t>
            </a:r>
          </a:p>
        </p:txBody>
      </p:sp>
    </p:spTree>
    <p:extLst>
      <p:ext uri="{BB962C8B-B14F-4D97-AF65-F5344CB8AC3E}">
        <p14:creationId xmlns:p14="http://schemas.microsoft.com/office/powerpoint/2010/main" val="18138204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D0382B12-8EE6-47C0-94E1-A61CA4F241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167" y="800810"/>
            <a:ext cx="11020425" cy="5838825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4A4500BE-713C-4C93-AB07-CCD17F9DEFD9}"/>
              </a:ext>
            </a:extLst>
          </p:cNvPr>
          <p:cNvSpPr txBox="1"/>
          <p:nvPr/>
        </p:nvSpPr>
        <p:spPr>
          <a:xfrm>
            <a:off x="1296537" y="573206"/>
            <a:ext cx="1698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Crear un genero</a:t>
            </a:r>
          </a:p>
        </p:txBody>
      </p:sp>
    </p:spTree>
    <p:extLst>
      <p:ext uri="{BB962C8B-B14F-4D97-AF65-F5344CB8AC3E}">
        <p14:creationId xmlns:p14="http://schemas.microsoft.com/office/powerpoint/2010/main" val="37539307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288372B9-EF90-466D-B65F-DFD3D51817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775" y="819150"/>
            <a:ext cx="9696450" cy="521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6715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59EFA014-70DE-4424-9801-D3116B880F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104" y="1334018"/>
            <a:ext cx="9001125" cy="4714875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21EFB9BD-5507-470F-B21E-08D3C13E6A9F}"/>
              </a:ext>
            </a:extLst>
          </p:cNvPr>
          <p:cNvSpPr txBox="1"/>
          <p:nvPr/>
        </p:nvSpPr>
        <p:spPr>
          <a:xfrm>
            <a:off x="2940148" y="633046"/>
            <a:ext cx="2061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Registrar un usuario</a:t>
            </a:r>
          </a:p>
        </p:txBody>
      </p:sp>
    </p:spTree>
    <p:extLst>
      <p:ext uri="{BB962C8B-B14F-4D97-AF65-F5344CB8AC3E}">
        <p14:creationId xmlns:p14="http://schemas.microsoft.com/office/powerpoint/2010/main" val="39140622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631C177C-149D-4E30-8DC3-98C0ED80BA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462" y="1181100"/>
            <a:ext cx="11649075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181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C73E5E11-A635-4BBB-9B3B-A2E9BE8BC1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912" y="990600"/>
            <a:ext cx="9020175" cy="4876800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444BDB4E-E29C-4C1A-BEBE-F91D3B2128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0837" y="129654"/>
            <a:ext cx="4410075" cy="457200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61D937DC-55C0-49B5-9BA5-97751EF6B0C4}"/>
              </a:ext>
            </a:extLst>
          </p:cNvPr>
          <p:cNvSpPr txBox="1"/>
          <p:nvPr/>
        </p:nvSpPr>
        <p:spPr>
          <a:xfrm>
            <a:off x="791570" y="621268"/>
            <a:ext cx="1005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Creación</a:t>
            </a:r>
          </a:p>
        </p:txBody>
      </p:sp>
    </p:spTree>
    <p:extLst>
      <p:ext uri="{BB962C8B-B14F-4D97-AF65-F5344CB8AC3E}">
        <p14:creationId xmlns:p14="http://schemas.microsoft.com/office/powerpoint/2010/main" val="33833777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BFDEE29A-45E0-4F87-89B8-186970A3A4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2763" y="1499968"/>
            <a:ext cx="10145456" cy="4436598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A8B84E3F-7C3D-4A3D-96F4-B409BBA87F7C}"/>
              </a:ext>
            </a:extLst>
          </p:cNvPr>
          <p:cNvSpPr txBox="1"/>
          <p:nvPr/>
        </p:nvSpPr>
        <p:spPr>
          <a:xfrm>
            <a:off x="1659988" y="731520"/>
            <a:ext cx="4436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err="1"/>
              <a:t>Logearse</a:t>
            </a:r>
            <a:r>
              <a:rPr lang="es-AR" dirty="0"/>
              <a:t> y generar el Token de autenticación </a:t>
            </a:r>
          </a:p>
        </p:txBody>
      </p:sp>
    </p:spTree>
    <p:extLst>
      <p:ext uri="{BB962C8B-B14F-4D97-AF65-F5344CB8AC3E}">
        <p14:creationId xmlns:p14="http://schemas.microsoft.com/office/powerpoint/2010/main" val="27423838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770FD811-0AA0-4C22-948E-ACB0C511A9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567" y="524077"/>
            <a:ext cx="10522634" cy="4313799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3B597AFD-5EEB-4A50-B97F-944EBE42D7ED}"/>
              </a:ext>
            </a:extLst>
          </p:cNvPr>
          <p:cNvSpPr txBox="1"/>
          <p:nvPr/>
        </p:nvSpPr>
        <p:spPr>
          <a:xfrm>
            <a:off x="2883876" y="154745"/>
            <a:ext cx="4201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Consultar  Api con Token de </a:t>
            </a:r>
            <a:r>
              <a:rPr lang="es-AR" dirty="0" err="1"/>
              <a:t>autenticasion</a:t>
            </a:r>
            <a:r>
              <a:rPr lang="es-AR" dirty="0"/>
              <a:t>  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FA971A4-DA1A-4347-AF0C-51B263C449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384" y="5046729"/>
            <a:ext cx="10287000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1710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FF170F3B-8BAE-470D-B56A-50664FEB3F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412" y="1157287"/>
            <a:ext cx="10925175" cy="4543425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B5272F34-6EEF-4BEA-BE74-1274B7839255}"/>
              </a:ext>
            </a:extLst>
          </p:cNvPr>
          <p:cNvSpPr txBox="1"/>
          <p:nvPr/>
        </p:nvSpPr>
        <p:spPr>
          <a:xfrm>
            <a:off x="1758462" y="604911"/>
            <a:ext cx="6071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Mail de bienvenida a la Api ,después de </a:t>
            </a:r>
            <a:r>
              <a:rPr lang="es-AR" dirty="0" err="1"/>
              <a:t>loguearse</a:t>
            </a:r>
            <a:r>
              <a:rPr lang="es-AR" dirty="0"/>
              <a:t> con el Token </a:t>
            </a:r>
          </a:p>
        </p:txBody>
      </p:sp>
    </p:spTree>
    <p:extLst>
      <p:ext uri="{BB962C8B-B14F-4D97-AF65-F5344CB8AC3E}">
        <p14:creationId xmlns:p14="http://schemas.microsoft.com/office/powerpoint/2010/main" val="3542848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CD3F6D99-A85F-4026-AC29-F448880D9D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6411"/>
            <a:ext cx="12192000" cy="5289337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3BB43AC5-5120-4535-97C6-3FF911A3E55D}"/>
              </a:ext>
            </a:extLst>
          </p:cNvPr>
          <p:cNvSpPr txBox="1"/>
          <p:nvPr/>
        </p:nvSpPr>
        <p:spPr>
          <a:xfrm>
            <a:off x="1310185" y="573206"/>
            <a:ext cx="2080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Tabla  de Personajes</a:t>
            </a:r>
          </a:p>
        </p:txBody>
      </p:sp>
    </p:spTree>
    <p:extLst>
      <p:ext uri="{BB962C8B-B14F-4D97-AF65-F5344CB8AC3E}">
        <p14:creationId xmlns:p14="http://schemas.microsoft.com/office/powerpoint/2010/main" val="1015555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82B3A880-C5DC-4C19-BC2D-8D861F3DD3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28299"/>
            <a:ext cx="12192000" cy="5349385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7A88D184-2E32-459E-977A-CB4207C17B37}"/>
              </a:ext>
            </a:extLst>
          </p:cNvPr>
          <p:cNvSpPr txBox="1"/>
          <p:nvPr/>
        </p:nvSpPr>
        <p:spPr>
          <a:xfrm>
            <a:off x="1692322" y="504967"/>
            <a:ext cx="2410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Modificar  un Personaje</a:t>
            </a:r>
          </a:p>
        </p:txBody>
      </p:sp>
    </p:spTree>
    <p:extLst>
      <p:ext uri="{BB962C8B-B14F-4D97-AF65-F5344CB8AC3E}">
        <p14:creationId xmlns:p14="http://schemas.microsoft.com/office/powerpoint/2010/main" val="3055839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8B6C5F34-FD79-4B98-BC93-D6514891C8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0049"/>
            <a:ext cx="12192000" cy="6357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527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A35F2800-A7C7-4487-8080-6634C6E02F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8621"/>
            <a:ext cx="12192000" cy="6260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627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E7C348C9-3AAE-46F0-8622-D4E17BABA5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32513"/>
            <a:ext cx="12192000" cy="5747228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22EC356E-B149-4FEE-A13F-2FE40DE9D1ED}"/>
              </a:ext>
            </a:extLst>
          </p:cNvPr>
          <p:cNvSpPr txBox="1"/>
          <p:nvPr/>
        </p:nvSpPr>
        <p:spPr>
          <a:xfrm>
            <a:off x="2470245" y="409433"/>
            <a:ext cx="2327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Eliminar  un  Personaje</a:t>
            </a:r>
          </a:p>
        </p:txBody>
      </p:sp>
    </p:spTree>
    <p:extLst>
      <p:ext uri="{BB962C8B-B14F-4D97-AF65-F5344CB8AC3E}">
        <p14:creationId xmlns:p14="http://schemas.microsoft.com/office/powerpoint/2010/main" val="3415217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Imagen 2" descr="Interfaz de usuario gráfica, Aplicación, Word&#10;&#10;Descripción generada automáticamente">
            <a:extLst>
              <a:ext uri="{FF2B5EF4-FFF2-40B4-BE49-F238E27FC236}">
                <a16:creationId xmlns:a16="http://schemas.microsoft.com/office/drawing/2014/main" id="{292DAB55-A85E-4FB6-9A2C-D6D403869E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223" y="643467"/>
            <a:ext cx="10611553" cy="5571065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15744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1164</TotalTime>
  <Words>151</Words>
  <Application>Microsoft Office PowerPoint</Application>
  <PresentationFormat>Panorámica</PresentationFormat>
  <Paragraphs>31</Paragraphs>
  <Slides>32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32</vt:i4>
      </vt:variant>
    </vt:vector>
  </HeadingPairs>
  <TitlesOfParts>
    <vt:vector size="37" baseType="lpstr">
      <vt:lpstr>Arial</vt:lpstr>
      <vt:lpstr>Calibri</vt:lpstr>
      <vt:lpstr>Calibri Light</vt:lpstr>
      <vt:lpstr>Consolas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TGT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Perco, Daniel</dc:creator>
  <cp:lastModifiedBy>Perco, Daniel</cp:lastModifiedBy>
  <cp:revision>25</cp:revision>
  <dcterms:created xsi:type="dcterms:W3CDTF">2022-04-28T18:57:33Z</dcterms:created>
  <dcterms:modified xsi:type="dcterms:W3CDTF">2022-05-23T20:47:24Z</dcterms:modified>
</cp:coreProperties>
</file>