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9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9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1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9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5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15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369FEB-3F17-6E11-272D-04F6531BE99A}"/>
              </a:ext>
            </a:extLst>
          </p:cNvPr>
          <p:cNvSpPr txBox="1"/>
          <p:nvPr/>
        </p:nvSpPr>
        <p:spPr>
          <a:xfrm>
            <a:off x="351941" y="145390"/>
            <a:ext cx="7685037" cy="747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Temática  Proyecto Final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9BBBB3-8218-9D8C-A55F-4A330E18A8A7}"/>
              </a:ext>
            </a:extLst>
          </p:cNvPr>
          <p:cNvSpPr txBox="1"/>
          <p:nvPr/>
        </p:nvSpPr>
        <p:spPr>
          <a:xfrm>
            <a:off x="162548" y="994759"/>
            <a:ext cx="996716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Estadísticas Campeonato </a:t>
            </a:r>
            <a:r>
              <a:rPr lang="es-AR" sz="2000" dirty="0">
                <a:solidFill>
                  <a:srgbClr val="FFFFFF"/>
                </a:solidFill>
              </a:rPr>
              <a:t>Futbol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Masculino</a:t>
            </a:r>
            <a:r>
              <a:rPr lang="en-US" sz="2000" dirty="0">
                <a:solidFill>
                  <a:srgbClr val="FFFFFF"/>
                </a:solidFill>
              </a:rPr>
              <a:t> y Femenino  de la Argentina  del año 2023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La base ,</a:t>
            </a:r>
            <a:r>
              <a:rPr lang="es-AR" sz="2000" dirty="0">
                <a:solidFill>
                  <a:srgbClr val="FFFFFF"/>
                </a:solidFill>
              </a:rPr>
              <a:t>manejara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ES" sz="2000" dirty="0">
                <a:solidFill>
                  <a:srgbClr val="FFFFFF"/>
                </a:solidFill>
              </a:rPr>
              <a:t>los</a:t>
            </a:r>
            <a:r>
              <a:rPr lang="en-US" sz="2000" dirty="0">
                <a:solidFill>
                  <a:srgbClr val="FFFFFF"/>
                </a:solidFill>
              </a:rPr>
              <a:t> datos estadísticos,  de los partidos de futbol , realizados en los campeonatos del año 2023 . Se tendrán  datos por partido , por equipo y por jugador.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En base a las diferentes consultas que se realizaran ,se podra mostrar diferentes </a:t>
            </a:r>
            <a:r>
              <a:rPr lang="en-US" sz="2000" dirty="0" err="1">
                <a:solidFill>
                  <a:srgbClr val="FFFFFF"/>
                </a:solidFill>
              </a:rPr>
              <a:t>estadísticas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Las Tablas 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5D3D0188-1B2D-D460-7CA8-1E56A221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59" y="3477782"/>
            <a:ext cx="5438078" cy="323482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F520A6E-BAE3-75C4-3332-967365351E30}"/>
              </a:ext>
            </a:extLst>
          </p:cNvPr>
          <p:cNvSpPr txBox="1"/>
          <p:nvPr/>
        </p:nvSpPr>
        <p:spPr>
          <a:xfrm>
            <a:off x="6110257" y="3335934"/>
            <a:ext cx="5431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Parámetros de la liga femenina en general</a:t>
            </a:r>
          </a:p>
          <a:p>
            <a:r>
              <a:rPr lang="es-ES" sz="2400" dirty="0"/>
              <a:t>Parámetros por partido</a:t>
            </a:r>
          </a:p>
          <a:p>
            <a:r>
              <a:rPr lang="es-ES" sz="2400" dirty="0"/>
              <a:t>Datos por equipos</a:t>
            </a:r>
          </a:p>
          <a:p>
            <a:r>
              <a:rPr lang="es-ES" sz="2400" dirty="0"/>
              <a:t>Datos por equipo</a:t>
            </a:r>
          </a:p>
          <a:p>
            <a:r>
              <a:rPr lang="es-ES" sz="2400" dirty="0"/>
              <a:t>Parámetros de la liga Masculina en general</a:t>
            </a:r>
          </a:p>
          <a:p>
            <a:r>
              <a:rPr lang="es-ES" sz="2400" dirty="0"/>
              <a:t>Parámetros por partido</a:t>
            </a:r>
          </a:p>
          <a:p>
            <a:r>
              <a:rPr lang="es-ES" sz="2400" dirty="0"/>
              <a:t>Datos por jugador</a:t>
            </a:r>
          </a:p>
          <a:p>
            <a:r>
              <a:rPr lang="es-ES" sz="2400" dirty="0"/>
              <a:t>Datos por equipo</a:t>
            </a:r>
          </a:p>
          <a:p>
            <a:r>
              <a:rPr lang="es-ES" sz="2400" dirty="0"/>
              <a:t>Datos por equipo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1201592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D6933E"/>
      </a:accent1>
      <a:accent2>
        <a:srgbClr val="E38879"/>
      </a:accent2>
      <a:accent3>
        <a:srgbClr val="A7A559"/>
      </a:accent3>
      <a:accent4>
        <a:srgbClr val="49B0BD"/>
      </a:accent4>
      <a:accent5>
        <a:srgbClr val="6FA5E1"/>
      </a:accent5>
      <a:accent6>
        <a:srgbClr val="5C63DD"/>
      </a:accent6>
      <a:hlink>
        <a:srgbClr val="6383AB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104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TropicVTI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perco</dc:creator>
  <cp:lastModifiedBy>daniel perco</cp:lastModifiedBy>
  <cp:revision>2</cp:revision>
  <dcterms:created xsi:type="dcterms:W3CDTF">2023-08-26T22:36:42Z</dcterms:created>
  <dcterms:modified xsi:type="dcterms:W3CDTF">2023-09-25T14:32:36Z</dcterms:modified>
</cp:coreProperties>
</file>