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6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87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05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4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4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71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4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3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51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8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55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53B1-85D6-45B5-8217-79C1D8016D1F}" type="datetimeFigureOut">
              <a:rPr lang="es-AR" smtClean="0"/>
              <a:t>2/3/2021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08EF-8992-4EF2-89A6-667C237E88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2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09662"/>
            <a:ext cx="8058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5" y="1756496"/>
            <a:ext cx="1752600" cy="962025"/>
          </a:xfrm>
          <a:prstGeom prst="rect">
            <a:avLst/>
          </a:prstGeom>
        </p:spPr>
      </p:pic>
      <p:sp>
        <p:nvSpPr>
          <p:cNvPr id="5" name="Acorde 4"/>
          <p:cNvSpPr/>
          <p:nvPr/>
        </p:nvSpPr>
        <p:spPr>
          <a:xfrm rot="11648448">
            <a:off x="654309" y="2067192"/>
            <a:ext cx="524911" cy="34063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1121603" y="1399814"/>
            <a:ext cx="13854" cy="31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398658" y="321003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GND</a:t>
            </a:r>
            <a:endParaRPr lang="es-AR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719282" y="32029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+5VCC</a:t>
            </a:r>
            <a:endParaRPr lang="es-AR" sz="10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6359236" y="1598681"/>
            <a:ext cx="0" cy="6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1104900" y="2988076"/>
            <a:ext cx="4547755" cy="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Archivo:Resistencia electrica.jpg - Wikipedia, la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40" y="2764536"/>
            <a:ext cx="1042970" cy="574409"/>
          </a:xfrm>
          <a:prstGeom prst="rect">
            <a:avLst/>
          </a:prstGeom>
        </p:spPr>
      </p:pic>
      <p:cxnSp>
        <p:nvCxnSpPr>
          <p:cNvPr id="28" name="Conector recto de flecha 27"/>
          <p:cNvCxnSpPr>
            <a:stCxn id="26" idx="3"/>
          </p:cNvCxnSpPr>
          <p:nvPr/>
        </p:nvCxnSpPr>
        <p:spPr>
          <a:xfrm flipV="1">
            <a:off x="6580910" y="3051740"/>
            <a:ext cx="80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 descr="Clipart - Blue LED Lamp (Off)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84" y="1891348"/>
            <a:ext cx="1989878" cy="1016790"/>
          </a:xfrm>
          <a:prstGeom prst="rect">
            <a:avLst/>
          </a:prstGeom>
        </p:spPr>
      </p:pic>
      <p:cxnSp>
        <p:nvCxnSpPr>
          <p:cNvPr id="31" name="Conector recto de flecha 30"/>
          <p:cNvCxnSpPr/>
          <p:nvPr/>
        </p:nvCxnSpPr>
        <p:spPr>
          <a:xfrm>
            <a:off x="7564582" y="3051740"/>
            <a:ext cx="188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993706" y="1496034"/>
            <a:ext cx="4302694" cy="3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9296400" y="1529431"/>
            <a:ext cx="152400" cy="152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9516" y="4777230"/>
            <a:ext cx="1522804" cy="893064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H="1" flipV="1">
            <a:off x="3658218" y="1122215"/>
            <a:ext cx="14640" cy="25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H="1">
            <a:off x="3717799" y="1122841"/>
            <a:ext cx="7085741" cy="16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H="1">
            <a:off x="175846" y="3523611"/>
            <a:ext cx="11723" cy="118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n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629888" y="5750113"/>
            <a:ext cx="1076325" cy="1476375"/>
          </a:xfrm>
          <a:prstGeom prst="rect">
            <a:avLst/>
          </a:prstGeom>
        </p:spPr>
      </p:pic>
      <p:cxnSp>
        <p:nvCxnSpPr>
          <p:cNvPr id="90" name="Conector recto 89"/>
          <p:cNvCxnSpPr/>
          <p:nvPr/>
        </p:nvCxnSpPr>
        <p:spPr>
          <a:xfrm flipH="1" flipV="1">
            <a:off x="175846" y="4710545"/>
            <a:ext cx="11723" cy="12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69236" y="343749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220CA</a:t>
            </a:r>
            <a:endParaRPr lang="es-AR" sz="1000" dirty="0"/>
          </a:p>
        </p:txBody>
      </p:sp>
      <p:sp>
        <p:nvSpPr>
          <p:cNvPr id="96" name="Rectángulo 95"/>
          <p:cNvSpPr/>
          <p:nvPr/>
        </p:nvSpPr>
        <p:spPr>
          <a:xfrm>
            <a:off x="3587975" y="1107945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6926655" y="1485222"/>
            <a:ext cx="112071" cy="9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4993706" y="2966137"/>
            <a:ext cx="112071" cy="9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/>
          <p:cNvSpPr/>
          <p:nvPr/>
        </p:nvSpPr>
        <p:spPr>
          <a:xfrm>
            <a:off x="9822178" y="5917641"/>
            <a:ext cx="8382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CuadroTexto 99"/>
          <p:cNvSpPr txBox="1"/>
          <p:nvPr/>
        </p:nvSpPr>
        <p:spPr>
          <a:xfrm>
            <a:off x="5850861" y="253204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220</a:t>
            </a:r>
            <a:endParaRPr lang="es-AR" sz="1000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7007" y="792954"/>
            <a:ext cx="1864626" cy="1209675"/>
          </a:xfrm>
          <a:prstGeom prst="rect">
            <a:avLst/>
          </a:prstGeom>
        </p:spPr>
      </p:pic>
      <p:cxnSp>
        <p:nvCxnSpPr>
          <p:cNvPr id="106" name="Conector recto de flecha 105"/>
          <p:cNvCxnSpPr/>
          <p:nvPr/>
        </p:nvCxnSpPr>
        <p:spPr>
          <a:xfrm>
            <a:off x="10743959" y="1107945"/>
            <a:ext cx="39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>
            <a:off x="9296400" y="1230913"/>
            <a:ext cx="1840607" cy="29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 flipV="1">
            <a:off x="2487132" y="1630613"/>
            <a:ext cx="0" cy="1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2487132" y="1629635"/>
            <a:ext cx="8649875" cy="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 flipH="1" flipV="1">
            <a:off x="2688050" y="786713"/>
            <a:ext cx="8448958" cy="5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V="1">
            <a:off x="11137007" y="1517132"/>
            <a:ext cx="6795" cy="14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 flipH="1">
            <a:off x="2639291" y="786713"/>
            <a:ext cx="48759" cy="96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2266353" y="154783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err="1" smtClean="0"/>
              <a:t>tx</a:t>
            </a:r>
            <a:endParaRPr lang="es-AR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2646218" y="1569454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err="1" smtClean="0"/>
              <a:t>rx</a:t>
            </a:r>
            <a:endParaRPr lang="es-AR" sz="100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1091045" y="2718521"/>
            <a:ext cx="0" cy="34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44705" y="27825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 smtClean="0"/>
              <a:t>13</a:t>
            </a:r>
            <a:endParaRPr lang="es-AR" sz="1000" dirty="0"/>
          </a:p>
        </p:txBody>
      </p:sp>
      <p:pic>
        <p:nvPicPr>
          <p:cNvPr id="65" name="Imagen 64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6250" y="4834117"/>
            <a:ext cx="1636577" cy="893064"/>
          </a:xfrm>
          <a:prstGeom prst="rect">
            <a:avLst/>
          </a:prstGeom>
        </p:spPr>
      </p:pic>
      <p:pic>
        <p:nvPicPr>
          <p:cNvPr id="66" name="Imagen 65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1285" y="4847694"/>
            <a:ext cx="1609424" cy="893064"/>
          </a:xfrm>
          <a:prstGeom prst="rect">
            <a:avLst/>
          </a:prstGeom>
        </p:spPr>
      </p:pic>
      <p:pic>
        <p:nvPicPr>
          <p:cNvPr id="67" name="Imagen 66" descr="Relé Electromagnético/Electromecânico – Princípio d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87525" y="4834117"/>
            <a:ext cx="1495649" cy="893064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2339055" y="3683715"/>
            <a:ext cx="1315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717799" y="3671247"/>
            <a:ext cx="5134326" cy="2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339055" y="3708277"/>
            <a:ext cx="0" cy="127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 flipV="1">
            <a:off x="4585855" y="3657601"/>
            <a:ext cx="13854" cy="133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6284962" y="3683528"/>
            <a:ext cx="74274" cy="130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8174182" y="3683528"/>
            <a:ext cx="13854" cy="130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587975" y="3533006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46"/>
          <p:cNvCxnSpPr/>
          <p:nvPr/>
        </p:nvCxnSpPr>
        <p:spPr>
          <a:xfrm>
            <a:off x="2789046" y="4117078"/>
            <a:ext cx="6583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9372600" y="3051740"/>
            <a:ext cx="76200" cy="106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9320645" y="2936815"/>
            <a:ext cx="180109" cy="2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2789046" y="4117078"/>
            <a:ext cx="54599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5105777" y="4117078"/>
            <a:ext cx="0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6812069" y="4117078"/>
            <a:ext cx="0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V="1">
            <a:off x="8659091" y="4117078"/>
            <a:ext cx="13854" cy="8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2260561" y="5877265"/>
            <a:ext cx="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833663" y="5877265"/>
            <a:ext cx="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2408379" y="5611091"/>
            <a:ext cx="279671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 flipH="1">
            <a:off x="2452843" y="5611091"/>
            <a:ext cx="56150" cy="108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Rectángulo 104"/>
          <p:cNvSpPr/>
          <p:nvPr/>
        </p:nvSpPr>
        <p:spPr>
          <a:xfrm>
            <a:off x="4774267" y="57969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Rectángulo 106"/>
          <p:cNvSpPr/>
          <p:nvPr/>
        </p:nvSpPr>
        <p:spPr>
          <a:xfrm>
            <a:off x="6490120" y="578113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 108"/>
          <p:cNvSpPr/>
          <p:nvPr/>
        </p:nvSpPr>
        <p:spPr>
          <a:xfrm>
            <a:off x="8354116" y="5791641"/>
            <a:ext cx="900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4585855" y="5877265"/>
            <a:ext cx="0" cy="60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105777" y="5837360"/>
            <a:ext cx="0" cy="7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6284962" y="5791641"/>
            <a:ext cx="0" cy="5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6812069" y="5814500"/>
            <a:ext cx="0" cy="50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8174182" y="5837360"/>
            <a:ext cx="0" cy="5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8672945" y="5814500"/>
            <a:ext cx="0" cy="66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4797126" y="5877265"/>
            <a:ext cx="196580" cy="60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>
            <a:stCxn id="107" idx="3"/>
          </p:cNvCxnSpPr>
          <p:nvPr/>
        </p:nvCxnSpPr>
        <p:spPr>
          <a:xfrm>
            <a:off x="6535839" y="5803994"/>
            <a:ext cx="155906" cy="42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09" idx="2"/>
          </p:cNvCxnSpPr>
          <p:nvPr/>
        </p:nvCxnSpPr>
        <p:spPr>
          <a:xfrm>
            <a:off x="8399144" y="5837360"/>
            <a:ext cx="107547" cy="4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31487" y="5963360"/>
            <a:ext cx="1829074" cy="5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1537855" y="3051740"/>
            <a:ext cx="54432" cy="275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V="1">
            <a:off x="1596425" y="5719650"/>
            <a:ext cx="802233" cy="11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 flipH="1">
            <a:off x="2660153" y="6234449"/>
            <a:ext cx="72925" cy="11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3" name="Conector recto 132"/>
          <p:cNvCxnSpPr>
            <a:stCxn id="124" idx="0"/>
          </p:cNvCxnSpPr>
          <p:nvPr/>
        </p:nvCxnSpPr>
        <p:spPr>
          <a:xfrm flipH="1">
            <a:off x="2260424" y="1547834"/>
            <a:ext cx="147955" cy="85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2480918" y="2655152"/>
            <a:ext cx="0" cy="86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4993706" y="1496034"/>
            <a:ext cx="0" cy="128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>
            <a:off x="2480918" y="2778263"/>
            <a:ext cx="2512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endCxn id="19" idx="3"/>
          </p:cNvCxnSpPr>
          <p:nvPr/>
        </p:nvCxnSpPr>
        <p:spPr>
          <a:xfrm>
            <a:off x="2243785" y="2655152"/>
            <a:ext cx="0" cy="6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 flipV="1">
            <a:off x="2243785" y="3671247"/>
            <a:ext cx="90616" cy="2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endCxn id="19" idx="3"/>
          </p:cNvCxnSpPr>
          <p:nvPr/>
        </p:nvCxnSpPr>
        <p:spPr>
          <a:xfrm flipV="1">
            <a:off x="2243785" y="3326027"/>
            <a:ext cx="0" cy="35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H="1">
            <a:off x="431487" y="1397791"/>
            <a:ext cx="6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431487" y="1485222"/>
            <a:ext cx="0" cy="263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/>
          <p:nvPr/>
        </p:nvCxnSpPr>
        <p:spPr>
          <a:xfrm>
            <a:off x="431487" y="4117078"/>
            <a:ext cx="3503204" cy="23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>
            <a:off x="3934691" y="4347956"/>
            <a:ext cx="839576" cy="14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/>
          <p:nvPr/>
        </p:nvCxnSpPr>
        <p:spPr>
          <a:xfrm flipV="1">
            <a:off x="1346024" y="1180465"/>
            <a:ext cx="0" cy="5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1346024" y="110836"/>
            <a:ext cx="2838049" cy="101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/>
          <p:nvPr/>
        </p:nvCxnSpPr>
        <p:spPr>
          <a:xfrm>
            <a:off x="4169126" y="142223"/>
            <a:ext cx="46473" cy="31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/>
          <p:cNvCxnSpPr>
            <a:endCxn id="107" idx="0"/>
          </p:cNvCxnSpPr>
          <p:nvPr/>
        </p:nvCxnSpPr>
        <p:spPr>
          <a:xfrm>
            <a:off x="4215599" y="3325133"/>
            <a:ext cx="2297381" cy="245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/>
          <p:cNvCxnSpPr/>
          <p:nvPr/>
        </p:nvCxnSpPr>
        <p:spPr>
          <a:xfrm flipV="1">
            <a:off x="1429391" y="262841"/>
            <a:ext cx="15458" cy="154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/>
          <p:cNvCxnSpPr/>
          <p:nvPr/>
        </p:nvCxnSpPr>
        <p:spPr>
          <a:xfrm>
            <a:off x="1444849" y="262841"/>
            <a:ext cx="491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/>
          <p:cNvCxnSpPr/>
          <p:nvPr/>
        </p:nvCxnSpPr>
        <p:spPr>
          <a:xfrm>
            <a:off x="6359236" y="262841"/>
            <a:ext cx="1025237" cy="444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endCxn id="109" idx="1"/>
          </p:cNvCxnSpPr>
          <p:nvPr/>
        </p:nvCxnSpPr>
        <p:spPr>
          <a:xfrm>
            <a:off x="7384473" y="4710545"/>
            <a:ext cx="969643" cy="11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8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16</cp:revision>
  <dcterms:created xsi:type="dcterms:W3CDTF">2021-02-08T23:32:38Z</dcterms:created>
  <dcterms:modified xsi:type="dcterms:W3CDTF">2021-03-02T18:44:45Z</dcterms:modified>
</cp:coreProperties>
</file>