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Gothic-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CenturyGothic-italic.fntdata"/><Relationship Id="rId10" Type="http://schemas.openxmlformats.org/officeDocument/2006/relationships/slide" Target="slides/slide6.xml"/><Relationship Id="rId32" Type="http://schemas.openxmlformats.org/officeDocument/2006/relationships/font" Target="fonts/CenturyGothic-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CenturyGothic-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
          <p:cNvSpPr txBox="1"/>
          <p:nvPr>
            <p:ph type="ctrTitle"/>
          </p:nvPr>
        </p:nvSpPr>
        <p:spPr>
          <a:xfrm>
            <a:off x="1371600" y="1803405"/>
            <a:ext cx="9448800" cy="1825096"/>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lt1"/>
              </a:buClr>
              <a:buSzPts val="1400"/>
              <a:buFont typeface="Century Gothic"/>
              <a:buNone/>
              <a:defRPr b="0" i="0" sz="6000" u="none" cap="none" strike="noStrike">
                <a:solidFill>
                  <a:schemeClr val="lt1"/>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5" name="Google Shape;15;p2"/>
          <p:cNvSpPr txBox="1"/>
          <p:nvPr>
            <p:ph idx="1" type="subTitle"/>
          </p:nvPr>
        </p:nvSpPr>
        <p:spPr>
          <a:xfrm>
            <a:off x="1371600" y="3632201"/>
            <a:ext cx="9448800" cy="6858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1000"/>
              </a:spcBef>
              <a:spcAft>
                <a:spcPts val="0"/>
              </a:spcAft>
              <a:buClr>
                <a:schemeClr val="lt1"/>
              </a:buClr>
              <a:buSzPts val="2200"/>
              <a:buFont typeface="Arial"/>
              <a:buNone/>
              <a:defRPr b="0" i="0" sz="2000" u="none" cap="none" strike="noStrike">
                <a:solidFill>
                  <a:schemeClr val="lt1"/>
                </a:solidFill>
                <a:latin typeface="Century Gothic"/>
                <a:ea typeface="Century Gothic"/>
                <a:cs typeface="Century Gothic"/>
                <a:sym typeface="Century Gothic"/>
              </a:defRPr>
            </a:lvl1pPr>
            <a:lvl2pPr indent="0" lvl="1" marL="457200" marR="0" rtl="0" algn="ctr">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2pPr>
            <a:lvl3pPr indent="0" lvl="2" marL="914400" marR="0" rtl="0" algn="ctr">
              <a:lnSpc>
                <a:spcPct val="90000"/>
              </a:lnSpc>
              <a:spcBef>
                <a:spcPts val="500"/>
              </a:spcBef>
              <a:spcAft>
                <a:spcPts val="0"/>
              </a:spcAft>
              <a:buClr>
                <a:schemeClr val="lt1"/>
              </a:buClr>
              <a:buSzPts val="1800"/>
              <a:buFont typeface="Arial"/>
              <a:buNone/>
              <a:defRPr b="0" i="0" sz="1800" u="none" cap="none" strike="noStrike">
                <a:solidFill>
                  <a:schemeClr val="lt1"/>
                </a:solidFill>
                <a:latin typeface="Century Gothic"/>
                <a:ea typeface="Century Gothic"/>
                <a:cs typeface="Century Gothic"/>
                <a:sym typeface="Century Gothic"/>
              </a:defRPr>
            </a:lvl3pPr>
            <a:lvl4pPr indent="0" lvl="3" marL="13716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4pPr>
            <a:lvl5pPr indent="0" lvl="4" marL="18288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5pPr>
            <a:lvl6pPr indent="0" lvl="5" marL="22860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6pPr>
            <a:lvl7pPr indent="0" lvl="6" marL="27432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7pPr>
            <a:lvl8pPr indent="0" lvl="7" marL="32004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8pPr>
            <a:lvl9pPr indent="0" lvl="8" marL="36576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16" name="Google Shape;16;p2"/>
          <p:cNvSpPr txBox="1"/>
          <p:nvPr>
            <p:ph idx="10" type="dt"/>
          </p:nvPr>
        </p:nvSpPr>
        <p:spPr>
          <a:xfrm>
            <a:off x="7909561" y="4314328"/>
            <a:ext cx="2910840" cy="374642"/>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7" name="Google Shape;17;p2"/>
          <p:cNvSpPr txBox="1"/>
          <p:nvPr>
            <p:ph idx="11" type="ftr"/>
          </p:nvPr>
        </p:nvSpPr>
        <p:spPr>
          <a:xfrm>
            <a:off x="1371600" y="4323845"/>
            <a:ext cx="64008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8" name="Google Shape;18;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685777" y="4697360"/>
            <a:ext cx="10822034" cy="819355"/>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lt1"/>
              </a:buClr>
              <a:buSzPts val="1400"/>
              <a:buFont typeface="Century Gothic"/>
              <a:buNone/>
              <a:defRPr b="0" i="0" sz="3200" u="none" cap="none" strike="noStrike">
                <a:solidFill>
                  <a:schemeClr val="lt1"/>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3" name="Google Shape;73;p11"/>
          <p:cNvSpPr/>
          <p:nvPr>
            <p:ph idx="2" type="pic"/>
          </p:nvPr>
        </p:nvSpPr>
        <p:spPr>
          <a:xfrm>
            <a:off x="681727" y="941439"/>
            <a:ext cx="10821840" cy="3478161"/>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1000"/>
              </a:spcBef>
              <a:spcAft>
                <a:spcPts val="0"/>
              </a:spcAft>
              <a:buClr>
                <a:schemeClr val="lt1"/>
              </a:buClr>
              <a:buSzPts val="1400"/>
              <a:buFont typeface="Arial"/>
              <a:buNone/>
              <a:defRPr b="0" i="0" sz="3200" u="none" cap="none" strike="noStrike">
                <a:solidFill>
                  <a:schemeClr val="lt1"/>
                </a:solidFill>
                <a:latin typeface="Century Gothic"/>
                <a:ea typeface="Century Gothic"/>
                <a:cs typeface="Century Gothic"/>
                <a:sym typeface="Century Gothic"/>
              </a:defRPr>
            </a:lvl1pPr>
            <a:lvl2pPr indent="0" lvl="1" marL="457200" marR="0" rtl="0" algn="l">
              <a:lnSpc>
                <a:spcPct val="90000"/>
              </a:lnSpc>
              <a:spcBef>
                <a:spcPts val="500"/>
              </a:spcBef>
              <a:spcAft>
                <a:spcPts val="0"/>
              </a:spcAft>
              <a:buClr>
                <a:schemeClr val="lt1"/>
              </a:buClr>
              <a:buSzPts val="1400"/>
              <a:buFont typeface="Arial"/>
              <a:buNone/>
              <a:defRPr b="0" i="0" sz="2800" u="none" cap="none" strike="noStrike">
                <a:solidFill>
                  <a:schemeClr val="lt1"/>
                </a:solidFill>
                <a:latin typeface="Century Gothic"/>
                <a:ea typeface="Century Gothic"/>
                <a:cs typeface="Century Gothic"/>
                <a:sym typeface="Century Gothic"/>
              </a:defRPr>
            </a:lvl2pPr>
            <a:lvl3pPr indent="0" lvl="2" marL="914400" marR="0" rtl="0" algn="l">
              <a:lnSpc>
                <a:spcPct val="90000"/>
              </a:lnSpc>
              <a:spcBef>
                <a:spcPts val="500"/>
              </a:spcBef>
              <a:spcAft>
                <a:spcPts val="0"/>
              </a:spcAft>
              <a:buClr>
                <a:schemeClr val="lt1"/>
              </a:buClr>
              <a:buSzPts val="1400"/>
              <a:buFont typeface="Arial"/>
              <a:buNone/>
              <a:defRPr b="0" i="0" sz="2400" u="none" cap="none" strike="noStrike">
                <a:solidFill>
                  <a:schemeClr val="lt1"/>
                </a:solidFill>
                <a:latin typeface="Century Gothic"/>
                <a:ea typeface="Century Gothic"/>
                <a:cs typeface="Century Gothic"/>
                <a:sym typeface="Century Gothic"/>
              </a:defRPr>
            </a:lvl3pPr>
            <a:lvl4pPr indent="0" lvl="3" marL="1371600" marR="0" rtl="0" algn="l">
              <a:lnSpc>
                <a:spcPct val="90000"/>
              </a:lnSpc>
              <a:spcBef>
                <a:spcPts val="500"/>
              </a:spcBef>
              <a:spcAft>
                <a:spcPts val="0"/>
              </a:spcAft>
              <a:buClr>
                <a:schemeClr val="lt1"/>
              </a:buClr>
              <a:buSzPts val="1400"/>
              <a:buFont typeface="Arial"/>
              <a:buNone/>
              <a:defRPr b="0" i="0" sz="2000" u="none" cap="none" strike="noStrike">
                <a:solidFill>
                  <a:schemeClr val="lt1"/>
                </a:solidFill>
                <a:latin typeface="Century Gothic"/>
                <a:ea typeface="Century Gothic"/>
                <a:cs typeface="Century Gothic"/>
                <a:sym typeface="Century Gothic"/>
              </a:defRPr>
            </a:lvl4pPr>
            <a:lvl5pPr indent="0" lvl="4" marL="1828800" marR="0" rtl="0" algn="l">
              <a:lnSpc>
                <a:spcPct val="90000"/>
              </a:lnSpc>
              <a:spcBef>
                <a:spcPts val="500"/>
              </a:spcBef>
              <a:spcAft>
                <a:spcPts val="0"/>
              </a:spcAft>
              <a:buClr>
                <a:schemeClr val="lt1"/>
              </a:buClr>
              <a:buSzPts val="1400"/>
              <a:buFont typeface="Arial"/>
              <a:buNone/>
              <a:defRPr b="0" i="0" sz="2000" u="none" cap="none" strike="noStrike">
                <a:solidFill>
                  <a:schemeClr val="lt1"/>
                </a:solidFill>
                <a:latin typeface="Century Gothic"/>
                <a:ea typeface="Century Gothic"/>
                <a:cs typeface="Century Gothic"/>
                <a:sym typeface="Century Gothic"/>
              </a:defRPr>
            </a:lvl5pPr>
            <a:lvl6pPr indent="0" lvl="5" marL="2286000" marR="0" rtl="0" algn="l">
              <a:lnSpc>
                <a:spcPct val="90000"/>
              </a:lnSpc>
              <a:spcBef>
                <a:spcPts val="500"/>
              </a:spcBef>
              <a:spcAft>
                <a:spcPts val="0"/>
              </a:spcAft>
              <a:buClr>
                <a:schemeClr val="lt1"/>
              </a:buClr>
              <a:buSzPts val="1400"/>
              <a:buFont typeface="Arial"/>
              <a:buNone/>
              <a:defRPr b="0" i="0" sz="2000" u="none" cap="none" strike="noStrike">
                <a:solidFill>
                  <a:schemeClr val="lt1"/>
                </a:solidFill>
                <a:latin typeface="Century Gothic"/>
                <a:ea typeface="Century Gothic"/>
                <a:cs typeface="Century Gothic"/>
                <a:sym typeface="Century Gothic"/>
              </a:defRPr>
            </a:lvl6pPr>
            <a:lvl7pPr indent="0" lvl="6" marL="2743200" marR="0" rtl="0" algn="l">
              <a:lnSpc>
                <a:spcPct val="90000"/>
              </a:lnSpc>
              <a:spcBef>
                <a:spcPts val="500"/>
              </a:spcBef>
              <a:spcAft>
                <a:spcPts val="0"/>
              </a:spcAft>
              <a:buClr>
                <a:schemeClr val="lt1"/>
              </a:buClr>
              <a:buSzPts val="1400"/>
              <a:buFont typeface="Arial"/>
              <a:buNone/>
              <a:defRPr b="0" i="0" sz="2000" u="none" cap="none" strike="noStrike">
                <a:solidFill>
                  <a:schemeClr val="lt1"/>
                </a:solidFill>
                <a:latin typeface="Century Gothic"/>
                <a:ea typeface="Century Gothic"/>
                <a:cs typeface="Century Gothic"/>
                <a:sym typeface="Century Gothic"/>
              </a:defRPr>
            </a:lvl7pPr>
            <a:lvl8pPr indent="0" lvl="7" marL="3200400" marR="0" rtl="0" algn="l">
              <a:lnSpc>
                <a:spcPct val="90000"/>
              </a:lnSpc>
              <a:spcBef>
                <a:spcPts val="500"/>
              </a:spcBef>
              <a:spcAft>
                <a:spcPts val="0"/>
              </a:spcAft>
              <a:buClr>
                <a:schemeClr val="lt1"/>
              </a:buClr>
              <a:buSzPts val="1400"/>
              <a:buFont typeface="Arial"/>
              <a:buNone/>
              <a:defRPr b="0" i="0" sz="2000" u="none" cap="none" strike="noStrike">
                <a:solidFill>
                  <a:schemeClr val="lt1"/>
                </a:solidFill>
                <a:latin typeface="Century Gothic"/>
                <a:ea typeface="Century Gothic"/>
                <a:cs typeface="Century Gothic"/>
                <a:sym typeface="Century Gothic"/>
              </a:defRPr>
            </a:lvl8pPr>
            <a:lvl9pPr indent="0" lvl="8" marL="3657600" marR="0" rtl="0" algn="l">
              <a:lnSpc>
                <a:spcPct val="90000"/>
              </a:lnSpc>
              <a:spcBef>
                <a:spcPts val="500"/>
              </a:spcBef>
              <a:spcAft>
                <a:spcPts val="0"/>
              </a:spcAft>
              <a:buClr>
                <a:schemeClr val="lt1"/>
              </a:buClr>
              <a:buSzPts val="1400"/>
              <a:buFont typeface="Arial"/>
              <a:buNone/>
              <a:defRPr b="0" i="0" sz="2000" u="none" cap="none" strike="noStrike">
                <a:solidFill>
                  <a:schemeClr val="lt1"/>
                </a:solidFill>
                <a:latin typeface="Century Gothic"/>
                <a:ea typeface="Century Gothic"/>
                <a:cs typeface="Century Gothic"/>
                <a:sym typeface="Century Gothic"/>
              </a:defRPr>
            </a:lvl9pPr>
          </a:lstStyle>
          <a:p/>
        </p:txBody>
      </p:sp>
      <p:sp>
        <p:nvSpPr>
          <p:cNvPr id="74" name="Google Shape;74;p11"/>
          <p:cNvSpPr txBox="1"/>
          <p:nvPr>
            <p:ph idx="1" type="body"/>
          </p:nvPr>
        </p:nvSpPr>
        <p:spPr>
          <a:xfrm>
            <a:off x="685800" y="5516715"/>
            <a:ext cx="10820400" cy="701969"/>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200"/>
              <a:buFont typeface="Arial"/>
              <a:buNone/>
              <a:defRPr b="0" i="0" sz="16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500"/>
              </a:spcBef>
              <a:spcAft>
                <a:spcPts val="0"/>
              </a:spcAft>
              <a:buClr>
                <a:schemeClr val="lt1"/>
              </a:buClr>
              <a:buSzPts val="2000"/>
              <a:buFont typeface="Arial"/>
              <a:buNone/>
              <a:defRPr b="0" i="0" sz="14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500"/>
              </a:spcBef>
              <a:spcAft>
                <a:spcPts val="0"/>
              </a:spcAft>
              <a:buClr>
                <a:schemeClr val="lt1"/>
              </a:buClr>
              <a:buSzPts val="1800"/>
              <a:buFont typeface="Arial"/>
              <a:buNone/>
              <a:defRPr b="0" i="0" sz="12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9pPr>
          </a:lstStyle>
          <a:p/>
        </p:txBody>
      </p:sp>
      <p:sp>
        <p:nvSpPr>
          <p:cNvPr id="75" name="Google Shape;75;p11"/>
          <p:cNvSpPr txBox="1"/>
          <p:nvPr>
            <p:ph idx="10" type="dt"/>
          </p:nvPr>
        </p:nvSpPr>
        <p:spPr>
          <a:xfrm>
            <a:off x="8595360" y="6356350"/>
            <a:ext cx="291084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6" name="Google Shape;76;p11"/>
          <p:cNvSpPr txBox="1"/>
          <p:nvPr>
            <p:ph idx="11" type="ftr"/>
          </p:nvPr>
        </p:nvSpPr>
        <p:spPr>
          <a:xfrm>
            <a:off x="685800" y="6355845"/>
            <a:ext cx="77724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7" name="Google Shape;77;p1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12"/>
          <p:cNvSpPr txBox="1"/>
          <p:nvPr>
            <p:ph type="title"/>
          </p:nvPr>
        </p:nvSpPr>
        <p:spPr>
          <a:xfrm>
            <a:off x="685800" y="753532"/>
            <a:ext cx="10820400" cy="2802467"/>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1400"/>
              <a:buFont typeface="Century Gothic"/>
              <a:buNone/>
              <a:defRPr b="0" i="0" sz="3200" u="none" cap="none" strike="noStrike">
                <a:solidFill>
                  <a:schemeClr val="lt1"/>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1" name="Google Shape;81;p12"/>
          <p:cNvSpPr txBox="1"/>
          <p:nvPr>
            <p:ph idx="1" type="body"/>
          </p:nvPr>
        </p:nvSpPr>
        <p:spPr>
          <a:xfrm>
            <a:off x="1024467" y="3649133"/>
            <a:ext cx="10130516" cy="999067"/>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1000"/>
              </a:spcBef>
              <a:spcAft>
                <a:spcPts val="0"/>
              </a:spcAft>
              <a:buClr>
                <a:schemeClr val="lt1"/>
              </a:buClr>
              <a:buSzPts val="2200"/>
              <a:buFont typeface="Arial"/>
              <a:buNone/>
              <a:defRPr b="0" i="0" sz="16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500"/>
              </a:spcBef>
              <a:spcAft>
                <a:spcPts val="0"/>
              </a:spcAft>
              <a:buClr>
                <a:schemeClr val="lt1"/>
              </a:buClr>
              <a:buSzPts val="2000"/>
              <a:buFont typeface="Arial"/>
              <a:buNone/>
              <a:defRPr b="0" i="0" sz="14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500"/>
              </a:spcBef>
              <a:spcAft>
                <a:spcPts val="0"/>
              </a:spcAft>
              <a:buClr>
                <a:schemeClr val="lt1"/>
              </a:buClr>
              <a:buSzPts val="1800"/>
              <a:buFont typeface="Arial"/>
              <a:buNone/>
              <a:defRPr b="0" i="0" sz="12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9pPr>
          </a:lstStyle>
          <a:p/>
        </p:txBody>
      </p:sp>
      <p:sp>
        <p:nvSpPr>
          <p:cNvPr id="82" name="Google Shape;82;p12"/>
          <p:cNvSpPr txBox="1"/>
          <p:nvPr>
            <p:ph idx="10" type="dt"/>
          </p:nvPr>
        </p:nvSpPr>
        <p:spPr>
          <a:xfrm>
            <a:off x="7814452" y="381000"/>
            <a:ext cx="291084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83" name="Google Shape;83;p12"/>
          <p:cNvSpPr txBox="1"/>
          <p:nvPr>
            <p:ph idx="11" type="ftr"/>
          </p:nvPr>
        </p:nvSpPr>
        <p:spPr>
          <a:xfrm>
            <a:off x="685800" y="379941"/>
            <a:ext cx="6991492"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84" name="Google Shape;84;p1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13"/>
          <p:cNvSpPr txBox="1"/>
          <p:nvPr>
            <p:ph type="title"/>
          </p:nvPr>
        </p:nvSpPr>
        <p:spPr>
          <a:xfrm>
            <a:off x="1024467" y="753533"/>
            <a:ext cx="10151533" cy="2604495"/>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1400"/>
              <a:buFont typeface="Century Gothic"/>
              <a:buNone/>
              <a:defRPr b="0" i="0" sz="3200" u="none" cap="none" strike="noStrike">
                <a:solidFill>
                  <a:schemeClr val="lt1"/>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8" name="Google Shape;88;p13"/>
          <p:cNvSpPr txBox="1"/>
          <p:nvPr>
            <p:ph idx="1" type="body"/>
          </p:nvPr>
        </p:nvSpPr>
        <p:spPr>
          <a:xfrm>
            <a:off x="1303865" y="3365556"/>
            <a:ext cx="9592736" cy="444443"/>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200"/>
              <a:buFont typeface="Arial"/>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500"/>
              </a:spcBef>
              <a:spcAft>
                <a:spcPts val="0"/>
              </a:spcAft>
              <a:buClr>
                <a:schemeClr val="lt1"/>
              </a:buClr>
              <a:buSzPts val="2000"/>
              <a:buFont typeface="Arial"/>
              <a:buNone/>
              <a:defRPr b="0" i="0" sz="14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500"/>
              </a:spcBef>
              <a:spcAft>
                <a:spcPts val="0"/>
              </a:spcAft>
              <a:buClr>
                <a:schemeClr val="lt1"/>
              </a:buClr>
              <a:buSzPts val="1800"/>
              <a:buFont typeface="Arial"/>
              <a:buNone/>
              <a:defRPr b="0" i="0" sz="12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9pPr>
          </a:lstStyle>
          <a:p/>
        </p:txBody>
      </p:sp>
      <p:sp>
        <p:nvSpPr>
          <p:cNvPr id="89" name="Google Shape;89;p13"/>
          <p:cNvSpPr txBox="1"/>
          <p:nvPr>
            <p:ph idx="2" type="body"/>
          </p:nvPr>
        </p:nvSpPr>
        <p:spPr>
          <a:xfrm>
            <a:off x="1024467" y="3959862"/>
            <a:ext cx="10151533" cy="679871"/>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1000"/>
              </a:spcBef>
              <a:spcAft>
                <a:spcPts val="0"/>
              </a:spcAft>
              <a:buClr>
                <a:schemeClr val="lt1"/>
              </a:buClr>
              <a:buSzPts val="2200"/>
              <a:buFont typeface="Arial"/>
              <a:buNone/>
              <a:defRPr b="0" i="0" sz="16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500"/>
              </a:spcBef>
              <a:spcAft>
                <a:spcPts val="0"/>
              </a:spcAft>
              <a:buClr>
                <a:schemeClr val="lt1"/>
              </a:buClr>
              <a:buSzPts val="2000"/>
              <a:buFont typeface="Arial"/>
              <a:buNone/>
              <a:defRPr b="0" i="0" sz="14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500"/>
              </a:spcBef>
              <a:spcAft>
                <a:spcPts val="0"/>
              </a:spcAft>
              <a:buClr>
                <a:schemeClr val="lt1"/>
              </a:buClr>
              <a:buSzPts val="1800"/>
              <a:buFont typeface="Arial"/>
              <a:buNone/>
              <a:defRPr b="0" i="0" sz="12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9pPr>
          </a:lstStyle>
          <a:p/>
        </p:txBody>
      </p:sp>
      <p:sp>
        <p:nvSpPr>
          <p:cNvPr id="90" name="Google Shape;90;p13"/>
          <p:cNvSpPr txBox="1"/>
          <p:nvPr>
            <p:ph idx="10" type="dt"/>
          </p:nvPr>
        </p:nvSpPr>
        <p:spPr>
          <a:xfrm>
            <a:off x="7814452" y="381000"/>
            <a:ext cx="291084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1" name="Google Shape;91;p13"/>
          <p:cNvSpPr txBox="1"/>
          <p:nvPr>
            <p:ph idx="11" type="ftr"/>
          </p:nvPr>
        </p:nvSpPr>
        <p:spPr>
          <a:xfrm>
            <a:off x="685800" y="379941"/>
            <a:ext cx="6991492"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2" name="Google Shape;92;p1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a:p>
        </p:txBody>
      </p:sp>
      <p:sp>
        <p:nvSpPr>
          <p:cNvPr id="94" name="Google Shape;94;p1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showMasterSp="0">
  <p:cSld name="Name Card">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14"/>
          <p:cNvSpPr txBox="1"/>
          <p:nvPr>
            <p:ph type="title"/>
          </p:nvPr>
        </p:nvSpPr>
        <p:spPr>
          <a:xfrm>
            <a:off x="1024495" y="1124701"/>
            <a:ext cx="10146186" cy="2511835"/>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lt1"/>
              </a:buClr>
              <a:buSzPts val="1400"/>
              <a:buFont typeface="Century Gothic"/>
              <a:buNone/>
              <a:defRPr b="0" i="0" sz="3200" u="none" cap="none" strike="noStrike">
                <a:solidFill>
                  <a:schemeClr val="lt1"/>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98" name="Google Shape;98;p14"/>
          <p:cNvSpPr txBox="1"/>
          <p:nvPr>
            <p:ph idx="1" type="body"/>
          </p:nvPr>
        </p:nvSpPr>
        <p:spPr>
          <a:xfrm>
            <a:off x="1024467" y="3648315"/>
            <a:ext cx="10144654" cy="999885"/>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200"/>
              <a:buFont typeface="Arial"/>
              <a:buNone/>
              <a:defRPr b="0" i="0" sz="16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500"/>
              </a:spcBef>
              <a:spcAft>
                <a:spcPts val="0"/>
              </a:spcAft>
              <a:buClr>
                <a:schemeClr val="lt1"/>
              </a:buClr>
              <a:buSzPts val="2000"/>
              <a:buFont typeface="Arial"/>
              <a:buNone/>
              <a:defRPr b="0" i="0" sz="14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500"/>
              </a:spcBef>
              <a:spcAft>
                <a:spcPts val="0"/>
              </a:spcAft>
              <a:buClr>
                <a:schemeClr val="lt1"/>
              </a:buClr>
              <a:buSzPts val="1800"/>
              <a:buFont typeface="Arial"/>
              <a:buNone/>
              <a:defRPr b="0" i="0" sz="12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9pPr>
          </a:lstStyle>
          <a:p/>
        </p:txBody>
      </p:sp>
      <p:sp>
        <p:nvSpPr>
          <p:cNvPr id="99" name="Google Shape;99;p14"/>
          <p:cNvSpPr txBox="1"/>
          <p:nvPr>
            <p:ph idx="10" type="dt"/>
          </p:nvPr>
        </p:nvSpPr>
        <p:spPr>
          <a:xfrm>
            <a:off x="7814452" y="378883"/>
            <a:ext cx="291084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0" name="Google Shape;100;p14"/>
          <p:cNvSpPr txBox="1"/>
          <p:nvPr>
            <p:ph idx="11" type="ftr"/>
          </p:nvPr>
        </p:nvSpPr>
        <p:spPr>
          <a:xfrm>
            <a:off x="685800" y="378883"/>
            <a:ext cx="6991492"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1" name="Google Shape;101;p1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895600" y="761999"/>
            <a:ext cx="8610599" cy="1303867"/>
          </a:xfrm>
          <a:prstGeom prst="rect">
            <a:avLst/>
          </a:prstGeom>
          <a:noFill/>
          <a:ln>
            <a:noFill/>
          </a:ln>
        </p:spPr>
        <p:txBody>
          <a:bodyPr anchorCtr="0" anchor="ctr" bIns="91425" lIns="91425" spcFirstLastPara="1" rIns="91425" wrap="square" tIns="91425"/>
          <a:lstStyle>
            <a:lvl1pPr indent="0" lvl="0" marL="0" marR="0" rtl="0" algn="r">
              <a:lnSpc>
                <a:spcPct val="90000"/>
              </a:lnSpc>
              <a:spcBef>
                <a:spcPts val="0"/>
              </a:spcBef>
              <a:spcAft>
                <a:spcPts val="0"/>
              </a:spcAft>
              <a:buClr>
                <a:schemeClr val="lt1"/>
              </a:buClr>
              <a:buSzPts val="1400"/>
              <a:buFont typeface="Century Gothic"/>
              <a:buNone/>
              <a:defRPr b="0" i="0" sz="4000" u="none" cap="none" strike="noStrike">
                <a:solidFill>
                  <a:schemeClr val="lt1"/>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04" name="Google Shape;104;p15"/>
          <p:cNvSpPr txBox="1"/>
          <p:nvPr>
            <p:ph idx="1" type="body"/>
          </p:nvPr>
        </p:nvSpPr>
        <p:spPr>
          <a:xfrm>
            <a:off x="685800" y="2202080"/>
            <a:ext cx="3456432" cy="617320"/>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lt1"/>
              </a:buClr>
              <a:buSzPts val="2200"/>
              <a:buFont typeface="Arial"/>
              <a:buNone/>
              <a:defRPr b="0" i="0" sz="24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500"/>
              </a:spcBef>
              <a:spcAft>
                <a:spcPts val="0"/>
              </a:spcAft>
              <a:buClr>
                <a:schemeClr val="lt1"/>
              </a:buClr>
              <a:buSzPts val="2000"/>
              <a:buFont typeface="Arial"/>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500"/>
              </a:spcBef>
              <a:spcAft>
                <a:spcPts val="0"/>
              </a:spcAft>
              <a:buClr>
                <a:schemeClr val="lt1"/>
              </a:buClr>
              <a:buSzPts val="1800"/>
              <a:buFont typeface="Arial"/>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9pPr>
          </a:lstStyle>
          <a:p/>
        </p:txBody>
      </p:sp>
      <p:sp>
        <p:nvSpPr>
          <p:cNvPr id="105" name="Google Shape;105;p15"/>
          <p:cNvSpPr txBox="1"/>
          <p:nvPr>
            <p:ph idx="2" type="body"/>
          </p:nvPr>
        </p:nvSpPr>
        <p:spPr>
          <a:xfrm>
            <a:off x="685799" y="2904565"/>
            <a:ext cx="3456432" cy="33141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200"/>
              <a:buFont typeface="Arial"/>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500"/>
              </a:spcBef>
              <a:spcAft>
                <a:spcPts val="0"/>
              </a:spcAft>
              <a:buClr>
                <a:schemeClr val="lt1"/>
              </a:buClr>
              <a:buSzPts val="2000"/>
              <a:buFont typeface="Arial"/>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500"/>
              </a:spcBef>
              <a:spcAft>
                <a:spcPts val="0"/>
              </a:spcAft>
              <a:buClr>
                <a:schemeClr val="lt1"/>
              </a:buClr>
              <a:buSzPts val="1800"/>
              <a:buFont typeface="Arial"/>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9pPr>
          </a:lstStyle>
          <a:p/>
        </p:txBody>
      </p:sp>
      <p:sp>
        <p:nvSpPr>
          <p:cNvPr id="106" name="Google Shape;106;p15"/>
          <p:cNvSpPr txBox="1"/>
          <p:nvPr>
            <p:ph idx="3" type="body"/>
          </p:nvPr>
        </p:nvSpPr>
        <p:spPr>
          <a:xfrm>
            <a:off x="4368800" y="2201333"/>
            <a:ext cx="3456432" cy="626534"/>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lt1"/>
              </a:buClr>
              <a:buSzPts val="2200"/>
              <a:buFont typeface="Arial"/>
              <a:buNone/>
              <a:defRPr b="0" i="0" sz="24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500"/>
              </a:spcBef>
              <a:spcAft>
                <a:spcPts val="0"/>
              </a:spcAft>
              <a:buClr>
                <a:schemeClr val="lt1"/>
              </a:buClr>
              <a:buSzPts val="2000"/>
              <a:buFont typeface="Arial"/>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500"/>
              </a:spcBef>
              <a:spcAft>
                <a:spcPts val="0"/>
              </a:spcAft>
              <a:buClr>
                <a:schemeClr val="lt1"/>
              </a:buClr>
              <a:buSzPts val="1800"/>
              <a:buFont typeface="Arial"/>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9pPr>
          </a:lstStyle>
          <a:p/>
        </p:txBody>
      </p:sp>
      <p:sp>
        <p:nvSpPr>
          <p:cNvPr id="107" name="Google Shape;107;p15"/>
          <p:cNvSpPr txBox="1"/>
          <p:nvPr>
            <p:ph idx="4" type="body"/>
          </p:nvPr>
        </p:nvSpPr>
        <p:spPr>
          <a:xfrm>
            <a:off x="4366858" y="2904067"/>
            <a:ext cx="3456432" cy="331461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200"/>
              <a:buFont typeface="Arial"/>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500"/>
              </a:spcBef>
              <a:spcAft>
                <a:spcPts val="0"/>
              </a:spcAft>
              <a:buClr>
                <a:schemeClr val="lt1"/>
              </a:buClr>
              <a:buSzPts val="2000"/>
              <a:buFont typeface="Arial"/>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500"/>
              </a:spcBef>
              <a:spcAft>
                <a:spcPts val="0"/>
              </a:spcAft>
              <a:buClr>
                <a:schemeClr val="lt1"/>
              </a:buClr>
              <a:buSzPts val="1800"/>
              <a:buFont typeface="Arial"/>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9pPr>
          </a:lstStyle>
          <a:p/>
        </p:txBody>
      </p:sp>
      <p:sp>
        <p:nvSpPr>
          <p:cNvPr id="108" name="Google Shape;108;p15"/>
          <p:cNvSpPr txBox="1"/>
          <p:nvPr>
            <p:ph idx="5" type="body"/>
          </p:nvPr>
        </p:nvSpPr>
        <p:spPr>
          <a:xfrm>
            <a:off x="8051800" y="2192866"/>
            <a:ext cx="3456432" cy="626534"/>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lt1"/>
              </a:buClr>
              <a:buSzPts val="2200"/>
              <a:buFont typeface="Arial"/>
              <a:buNone/>
              <a:defRPr b="0" i="0" sz="24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500"/>
              </a:spcBef>
              <a:spcAft>
                <a:spcPts val="0"/>
              </a:spcAft>
              <a:buClr>
                <a:schemeClr val="lt1"/>
              </a:buClr>
              <a:buSzPts val="2000"/>
              <a:buFont typeface="Arial"/>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500"/>
              </a:spcBef>
              <a:spcAft>
                <a:spcPts val="0"/>
              </a:spcAft>
              <a:buClr>
                <a:schemeClr val="lt1"/>
              </a:buClr>
              <a:buSzPts val="1800"/>
              <a:buFont typeface="Arial"/>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9pPr>
          </a:lstStyle>
          <a:p/>
        </p:txBody>
      </p:sp>
      <p:sp>
        <p:nvSpPr>
          <p:cNvPr id="109" name="Google Shape;109;p15"/>
          <p:cNvSpPr txBox="1"/>
          <p:nvPr>
            <p:ph idx="6" type="body"/>
          </p:nvPr>
        </p:nvSpPr>
        <p:spPr>
          <a:xfrm>
            <a:off x="8051801" y="2904565"/>
            <a:ext cx="3456432" cy="33141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200"/>
              <a:buFont typeface="Arial"/>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500"/>
              </a:spcBef>
              <a:spcAft>
                <a:spcPts val="0"/>
              </a:spcAft>
              <a:buClr>
                <a:schemeClr val="lt1"/>
              </a:buClr>
              <a:buSzPts val="2000"/>
              <a:buFont typeface="Arial"/>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500"/>
              </a:spcBef>
              <a:spcAft>
                <a:spcPts val="0"/>
              </a:spcAft>
              <a:buClr>
                <a:schemeClr val="lt1"/>
              </a:buClr>
              <a:buSzPts val="1800"/>
              <a:buFont typeface="Arial"/>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9pPr>
          </a:lstStyle>
          <a:p/>
        </p:txBody>
      </p:sp>
      <p:sp>
        <p:nvSpPr>
          <p:cNvPr id="110" name="Google Shape;110;p15"/>
          <p:cNvSpPr txBox="1"/>
          <p:nvPr>
            <p:ph idx="10" type="dt"/>
          </p:nvPr>
        </p:nvSpPr>
        <p:spPr>
          <a:xfrm>
            <a:off x="8595360" y="6356350"/>
            <a:ext cx="291084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1" name="Google Shape;111;p15"/>
          <p:cNvSpPr txBox="1"/>
          <p:nvPr>
            <p:ph idx="11" type="ftr"/>
          </p:nvPr>
        </p:nvSpPr>
        <p:spPr>
          <a:xfrm>
            <a:off x="685800" y="6355845"/>
            <a:ext cx="77724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2" name="Google Shape;112;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895600" y="762000"/>
            <a:ext cx="8610599" cy="1295400"/>
          </a:xfrm>
          <a:prstGeom prst="rect">
            <a:avLst/>
          </a:prstGeom>
          <a:noFill/>
          <a:ln>
            <a:noFill/>
          </a:ln>
        </p:spPr>
        <p:txBody>
          <a:bodyPr anchorCtr="0" anchor="ctr" bIns="91425" lIns="91425" spcFirstLastPara="1" rIns="91425" wrap="square" tIns="91425"/>
          <a:lstStyle>
            <a:lvl1pPr indent="0" lvl="0" marL="0" marR="0" rtl="0" algn="r">
              <a:lnSpc>
                <a:spcPct val="90000"/>
              </a:lnSpc>
              <a:spcBef>
                <a:spcPts val="0"/>
              </a:spcBef>
              <a:spcAft>
                <a:spcPts val="0"/>
              </a:spcAft>
              <a:buClr>
                <a:schemeClr val="lt1"/>
              </a:buClr>
              <a:buSzPts val="1400"/>
              <a:buFont typeface="Century Gothic"/>
              <a:buNone/>
              <a:defRPr b="0" i="0" sz="4000" u="none" cap="none" strike="noStrike">
                <a:solidFill>
                  <a:schemeClr val="lt1"/>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5" name="Google Shape;115;p16"/>
          <p:cNvSpPr txBox="1"/>
          <p:nvPr>
            <p:ph idx="1" type="body"/>
          </p:nvPr>
        </p:nvSpPr>
        <p:spPr>
          <a:xfrm>
            <a:off x="688618" y="4191000"/>
            <a:ext cx="3451582" cy="682765"/>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lt1"/>
              </a:buClr>
              <a:buSzPts val="2200"/>
              <a:buFont typeface="Arial"/>
              <a:buNone/>
              <a:defRPr b="0" i="0" sz="24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500"/>
              </a:spcBef>
              <a:spcAft>
                <a:spcPts val="0"/>
              </a:spcAft>
              <a:buClr>
                <a:schemeClr val="lt1"/>
              </a:buClr>
              <a:buSzPts val="2000"/>
              <a:buFont typeface="Arial"/>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500"/>
              </a:spcBef>
              <a:spcAft>
                <a:spcPts val="0"/>
              </a:spcAft>
              <a:buClr>
                <a:schemeClr val="lt1"/>
              </a:buClr>
              <a:buSzPts val="1800"/>
              <a:buFont typeface="Arial"/>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9pPr>
          </a:lstStyle>
          <a:p/>
        </p:txBody>
      </p:sp>
      <p:sp>
        <p:nvSpPr>
          <p:cNvPr id="116" name="Google Shape;116;p1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indent="0" lvl="0" marL="0" marR="0" rtl="0" algn="ctr">
              <a:lnSpc>
                <a:spcPct val="90000"/>
              </a:lnSpc>
              <a:spcBef>
                <a:spcPts val="10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1pPr>
            <a:lvl2pPr indent="0" lvl="1" marL="457200" marR="0" rtl="0" algn="l">
              <a:lnSpc>
                <a:spcPct val="90000"/>
              </a:lnSpc>
              <a:spcBef>
                <a:spcPts val="5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2pPr>
            <a:lvl3pPr indent="0" lvl="2" marL="914400" marR="0" rtl="0" algn="l">
              <a:lnSpc>
                <a:spcPct val="90000"/>
              </a:lnSpc>
              <a:spcBef>
                <a:spcPts val="5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lnSpc>
                <a:spcPct val="90000"/>
              </a:lnSpc>
              <a:spcBef>
                <a:spcPts val="5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lnSpc>
                <a:spcPct val="90000"/>
              </a:lnSpc>
              <a:spcBef>
                <a:spcPts val="5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lnSpc>
                <a:spcPct val="90000"/>
              </a:lnSpc>
              <a:spcBef>
                <a:spcPts val="5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lnSpc>
                <a:spcPct val="90000"/>
              </a:lnSpc>
              <a:spcBef>
                <a:spcPts val="5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lnSpc>
                <a:spcPct val="90000"/>
              </a:lnSpc>
              <a:spcBef>
                <a:spcPts val="5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lnSpc>
                <a:spcPct val="90000"/>
              </a:lnSpc>
              <a:spcBef>
                <a:spcPts val="5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117" name="Google Shape;117;p16"/>
          <p:cNvSpPr txBox="1"/>
          <p:nvPr>
            <p:ph idx="3" type="body"/>
          </p:nvPr>
        </p:nvSpPr>
        <p:spPr>
          <a:xfrm>
            <a:off x="688618" y="4873764"/>
            <a:ext cx="3451582" cy="1344921"/>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200"/>
              <a:buFont typeface="Arial"/>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500"/>
              </a:spcBef>
              <a:spcAft>
                <a:spcPts val="0"/>
              </a:spcAft>
              <a:buClr>
                <a:schemeClr val="lt1"/>
              </a:buClr>
              <a:buSzPts val="2000"/>
              <a:buFont typeface="Arial"/>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500"/>
              </a:spcBef>
              <a:spcAft>
                <a:spcPts val="0"/>
              </a:spcAft>
              <a:buClr>
                <a:schemeClr val="lt1"/>
              </a:buClr>
              <a:buSzPts val="1800"/>
              <a:buFont typeface="Arial"/>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9pPr>
          </a:lstStyle>
          <a:p/>
        </p:txBody>
      </p:sp>
      <p:sp>
        <p:nvSpPr>
          <p:cNvPr id="118" name="Google Shape;118;p16"/>
          <p:cNvSpPr txBox="1"/>
          <p:nvPr>
            <p:ph idx="4" type="body"/>
          </p:nvPr>
        </p:nvSpPr>
        <p:spPr>
          <a:xfrm>
            <a:off x="4374263" y="4191000"/>
            <a:ext cx="3448935" cy="682765"/>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lt1"/>
              </a:buClr>
              <a:buSzPts val="2200"/>
              <a:buFont typeface="Arial"/>
              <a:buNone/>
              <a:defRPr b="0" i="0" sz="24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500"/>
              </a:spcBef>
              <a:spcAft>
                <a:spcPts val="0"/>
              </a:spcAft>
              <a:buClr>
                <a:schemeClr val="lt1"/>
              </a:buClr>
              <a:buSzPts val="2000"/>
              <a:buFont typeface="Arial"/>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500"/>
              </a:spcBef>
              <a:spcAft>
                <a:spcPts val="0"/>
              </a:spcAft>
              <a:buClr>
                <a:schemeClr val="lt1"/>
              </a:buClr>
              <a:buSzPts val="1800"/>
              <a:buFont typeface="Arial"/>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9pPr>
          </a:lstStyle>
          <a:p/>
        </p:txBody>
      </p:sp>
      <p:sp>
        <p:nvSpPr>
          <p:cNvPr id="119" name="Google Shape;119;p1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indent="0" lvl="0" marL="0" marR="0" rtl="0" algn="ctr">
              <a:lnSpc>
                <a:spcPct val="90000"/>
              </a:lnSpc>
              <a:spcBef>
                <a:spcPts val="10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1pPr>
            <a:lvl2pPr indent="0" lvl="1" marL="457200" marR="0" rtl="0" algn="l">
              <a:lnSpc>
                <a:spcPct val="90000"/>
              </a:lnSpc>
              <a:spcBef>
                <a:spcPts val="5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2pPr>
            <a:lvl3pPr indent="0" lvl="2" marL="914400" marR="0" rtl="0" algn="l">
              <a:lnSpc>
                <a:spcPct val="90000"/>
              </a:lnSpc>
              <a:spcBef>
                <a:spcPts val="5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lnSpc>
                <a:spcPct val="90000"/>
              </a:lnSpc>
              <a:spcBef>
                <a:spcPts val="5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lnSpc>
                <a:spcPct val="90000"/>
              </a:lnSpc>
              <a:spcBef>
                <a:spcPts val="5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lnSpc>
                <a:spcPct val="90000"/>
              </a:lnSpc>
              <a:spcBef>
                <a:spcPts val="5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lnSpc>
                <a:spcPct val="90000"/>
              </a:lnSpc>
              <a:spcBef>
                <a:spcPts val="5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lnSpc>
                <a:spcPct val="90000"/>
              </a:lnSpc>
              <a:spcBef>
                <a:spcPts val="5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lnSpc>
                <a:spcPct val="90000"/>
              </a:lnSpc>
              <a:spcBef>
                <a:spcPts val="5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120" name="Google Shape;120;p16"/>
          <p:cNvSpPr txBox="1"/>
          <p:nvPr>
            <p:ph idx="6" type="body"/>
          </p:nvPr>
        </p:nvSpPr>
        <p:spPr>
          <a:xfrm>
            <a:off x="4374264" y="4873763"/>
            <a:ext cx="3448935" cy="1344921"/>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200"/>
              <a:buFont typeface="Arial"/>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500"/>
              </a:spcBef>
              <a:spcAft>
                <a:spcPts val="0"/>
              </a:spcAft>
              <a:buClr>
                <a:schemeClr val="lt1"/>
              </a:buClr>
              <a:buSzPts val="2000"/>
              <a:buFont typeface="Arial"/>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500"/>
              </a:spcBef>
              <a:spcAft>
                <a:spcPts val="0"/>
              </a:spcAft>
              <a:buClr>
                <a:schemeClr val="lt1"/>
              </a:buClr>
              <a:buSzPts val="1800"/>
              <a:buFont typeface="Arial"/>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9pPr>
          </a:lstStyle>
          <a:p/>
        </p:txBody>
      </p:sp>
      <p:sp>
        <p:nvSpPr>
          <p:cNvPr id="121" name="Google Shape;121;p16"/>
          <p:cNvSpPr txBox="1"/>
          <p:nvPr>
            <p:ph idx="7" type="body"/>
          </p:nvPr>
        </p:nvSpPr>
        <p:spPr>
          <a:xfrm>
            <a:off x="8049731" y="4191000"/>
            <a:ext cx="3456469" cy="682765"/>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lt1"/>
              </a:buClr>
              <a:buSzPts val="2200"/>
              <a:buFont typeface="Arial"/>
              <a:buNone/>
              <a:defRPr b="0" i="0" sz="24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500"/>
              </a:spcBef>
              <a:spcAft>
                <a:spcPts val="0"/>
              </a:spcAft>
              <a:buClr>
                <a:schemeClr val="lt1"/>
              </a:buClr>
              <a:buSzPts val="2000"/>
              <a:buFont typeface="Arial"/>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500"/>
              </a:spcBef>
              <a:spcAft>
                <a:spcPts val="0"/>
              </a:spcAft>
              <a:buClr>
                <a:schemeClr val="lt1"/>
              </a:buClr>
              <a:buSzPts val="1800"/>
              <a:buFont typeface="Arial"/>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9pPr>
          </a:lstStyle>
          <a:p/>
        </p:txBody>
      </p:sp>
      <p:sp>
        <p:nvSpPr>
          <p:cNvPr id="122" name="Google Shape;122;p1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indent="0" lvl="0" marL="0" marR="0" rtl="0" algn="ctr">
              <a:lnSpc>
                <a:spcPct val="90000"/>
              </a:lnSpc>
              <a:spcBef>
                <a:spcPts val="10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1pPr>
            <a:lvl2pPr indent="0" lvl="1" marL="457200" marR="0" rtl="0" algn="l">
              <a:lnSpc>
                <a:spcPct val="90000"/>
              </a:lnSpc>
              <a:spcBef>
                <a:spcPts val="5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2pPr>
            <a:lvl3pPr indent="0" lvl="2" marL="914400" marR="0" rtl="0" algn="l">
              <a:lnSpc>
                <a:spcPct val="90000"/>
              </a:lnSpc>
              <a:spcBef>
                <a:spcPts val="5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lnSpc>
                <a:spcPct val="90000"/>
              </a:lnSpc>
              <a:spcBef>
                <a:spcPts val="5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lnSpc>
                <a:spcPct val="90000"/>
              </a:lnSpc>
              <a:spcBef>
                <a:spcPts val="5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lnSpc>
                <a:spcPct val="90000"/>
              </a:lnSpc>
              <a:spcBef>
                <a:spcPts val="5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lnSpc>
                <a:spcPct val="90000"/>
              </a:lnSpc>
              <a:spcBef>
                <a:spcPts val="5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lnSpc>
                <a:spcPct val="90000"/>
              </a:lnSpc>
              <a:spcBef>
                <a:spcPts val="5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lnSpc>
                <a:spcPct val="90000"/>
              </a:lnSpc>
              <a:spcBef>
                <a:spcPts val="500"/>
              </a:spcBef>
              <a:spcAft>
                <a:spcPts val="0"/>
              </a:spcAft>
              <a:buClr>
                <a:schemeClr val="lt1"/>
              </a:buClr>
              <a:buSzPts val="14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123" name="Google Shape;123;p16"/>
          <p:cNvSpPr txBox="1"/>
          <p:nvPr>
            <p:ph idx="9" type="body"/>
          </p:nvPr>
        </p:nvSpPr>
        <p:spPr>
          <a:xfrm>
            <a:off x="8049731" y="4873761"/>
            <a:ext cx="3452445" cy="1344921"/>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200"/>
              <a:buFont typeface="Arial"/>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500"/>
              </a:spcBef>
              <a:spcAft>
                <a:spcPts val="0"/>
              </a:spcAft>
              <a:buClr>
                <a:schemeClr val="lt1"/>
              </a:buClr>
              <a:buSzPts val="2000"/>
              <a:buFont typeface="Arial"/>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500"/>
              </a:spcBef>
              <a:spcAft>
                <a:spcPts val="0"/>
              </a:spcAft>
              <a:buClr>
                <a:schemeClr val="lt1"/>
              </a:buClr>
              <a:buSzPts val="1800"/>
              <a:buFont typeface="Arial"/>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500"/>
              </a:spcBef>
              <a:spcAft>
                <a:spcPts val="0"/>
              </a:spcAft>
              <a:buClr>
                <a:schemeClr val="lt1"/>
              </a:buClr>
              <a:buSzPts val="1600"/>
              <a:buFont typeface="Arial"/>
              <a:buNone/>
              <a:defRPr b="0" i="0" sz="900" u="none" cap="none" strike="noStrike">
                <a:solidFill>
                  <a:schemeClr val="lt1"/>
                </a:solidFill>
                <a:latin typeface="Century Gothic"/>
                <a:ea typeface="Century Gothic"/>
                <a:cs typeface="Century Gothic"/>
                <a:sym typeface="Century Gothic"/>
              </a:defRPr>
            </a:lvl9pPr>
          </a:lstStyle>
          <a:p/>
        </p:txBody>
      </p:sp>
      <p:sp>
        <p:nvSpPr>
          <p:cNvPr id="124" name="Google Shape;124;p16"/>
          <p:cNvSpPr txBox="1"/>
          <p:nvPr>
            <p:ph idx="10" type="dt"/>
          </p:nvPr>
        </p:nvSpPr>
        <p:spPr>
          <a:xfrm>
            <a:off x="8595360" y="6356350"/>
            <a:ext cx="291084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25" name="Google Shape;125;p16"/>
          <p:cNvSpPr txBox="1"/>
          <p:nvPr>
            <p:ph idx="11" type="ftr"/>
          </p:nvPr>
        </p:nvSpPr>
        <p:spPr>
          <a:xfrm>
            <a:off x="685800" y="6355845"/>
            <a:ext cx="77724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26" name="Google Shape;126;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895600" y="764373"/>
            <a:ext cx="8610600" cy="1293028"/>
          </a:xfrm>
          <a:prstGeom prst="rect">
            <a:avLst/>
          </a:prstGeom>
          <a:noFill/>
          <a:ln>
            <a:noFill/>
          </a:ln>
        </p:spPr>
        <p:txBody>
          <a:bodyPr anchorCtr="0" anchor="ctr" bIns="91425" lIns="91425" spcFirstLastPara="1" rIns="91425" wrap="square" tIns="91425"/>
          <a:lstStyle>
            <a:lvl1pPr indent="0" lvl="0" marL="0" marR="0" rtl="0" algn="r">
              <a:lnSpc>
                <a:spcPct val="90000"/>
              </a:lnSpc>
              <a:spcBef>
                <a:spcPts val="0"/>
              </a:spcBef>
              <a:spcAft>
                <a:spcPts val="0"/>
              </a:spcAft>
              <a:buClr>
                <a:schemeClr val="lt1"/>
              </a:buClr>
              <a:buSzPts val="1400"/>
              <a:buFont typeface="Century Gothic"/>
              <a:buNone/>
              <a:defRPr b="0" i="0" sz="4000" u="none" cap="none" strike="noStrike">
                <a:solidFill>
                  <a:schemeClr val="lt1"/>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29" name="Google Shape;129;p17"/>
          <p:cNvSpPr txBox="1"/>
          <p:nvPr>
            <p:ph idx="1" type="body"/>
          </p:nvPr>
        </p:nvSpPr>
        <p:spPr>
          <a:xfrm rot="5400000">
            <a:off x="4083937" y="-1203579"/>
            <a:ext cx="4024125" cy="10820400"/>
          </a:xfrm>
          <a:prstGeom prst="rect">
            <a:avLst/>
          </a:prstGeom>
          <a:noFill/>
          <a:ln>
            <a:noFill/>
          </a:ln>
        </p:spPr>
        <p:txBody>
          <a:bodyPr anchorCtr="0" anchor="t" bIns="91425" lIns="91425" spcFirstLastPara="1" rIns="91425" wrap="square" tIns="91425"/>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130" name="Google Shape;130;p17"/>
          <p:cNvSpPr txBox="1"/>
          <p:nvPr>
            <p:ph idx="10" type="dt"/>
          </p:nvPr>
        </p:nvSpPr>
        <p:spPr>
          <a:xfrm>
            <a:off x="8595360" y="6356350"/>
            <a:ext cx="291084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1" name="Google Shape;131;p17"/>
          <p:cNvSpPr txBox="1"/>
          <p:nvPr>
            <p:ph idx="11" type="ftr"/>
          </p:nvPr>
        </p:nvSpPr>
        <p:spPr>
          <a:xfrm>
            <a:off x="685800" y="6355845"/>
            <a:ext cx="77724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2" name="Google Shape;132;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18"/>
          <p:cNvSpPr txBox="1"/>
          <p:nvPr>
            <p:ph type="title"/>
          </p:nvPr>
        </p:nvSpPr>
        <p:spPr>
          <a:xfrm rot="5400000">
            <a:off x="8525933" y="1667933"/>
            <a:ext cx="3903133" cy="20574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1400"/>
              <a:buFont typeface="Century Gothic"/>
              <a:buNone/>
              <a:defRPr b="0" i="0" sz="4000" u="none" cap="none" strike="noStrike">
                <a:solidFill>
                  <a:schemeClr val="lt1"/>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6" name="Google Shape;136;p18"/>
          <p:cNvSpPr txBox="1"/>
          <p:nvPr>
            <p:ph idx="1" type="body"/>
          </p:nvPr>
        </p:nvSpPr>
        <p:spPr>
          <a:xfrm rot="5400000">
            <a:off x="3175000" y="-1405467"/>
            <a:ext cx="3903133" cy="8204201"/>
          </a:xfrm>
          <a:prstGeom prst="rect">
            <a:avLst/>
          </a:prstGeom>
          <a:noFill/>
          <a:ln>
            <a:noFill/>
          </a:ln>
        </p:spPr>
        <p:txBody>
          <a:bodyPr anchorCtr="0" anchor="t" bIns="91425" lIns="91425" spcFirstLastPara="1" rIns="91425" wrap="square" tIns="91425"/>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137" name="Google Shape;137;p18"/>
          <p:cNvSpPr txBox="1"/>
          <p:nvPr>
            <p:ph idx="10" type="dt"/>
          </p:nvPr>
        </p:nvSpPr>
        <p:spPr>
          <a:xfrm>
            <a:off x="7814452" y="379941"/>
            <a:ext cx="291084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8" name="Google Shape;138;p18"/>
          <p:cNvSpPr txBox="1"/>
          <p:nvPr>
            <p:ph idx="11" type="ftr"/>
          </p:nvPr>
        </p:nvSpPr>
        <p:spPr>
          <a:xfrm>
            <a:off x="685800" y="381000"/>
            <a:ext cx="6991492"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9" name="Google Shape;139;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2895600" y="764373"/>
            <a:ext cx="8610600" cy="1293028"/>
          </a:xfrm>
          <a:prstGeom prst="rect">
            <a:avLst/>
          </a:prstGeom>
          <a:noFill/>
          <a:ln>
            <a:noFill/>
          </a:ln>
        </p:spPr>
        <p:txBody>
          <a:bodyPr anchorCtr="0" anchor="ctr" bIns="91425" lIns="91425" spcFirstLastPara="1" rIns="91425" wrap="square" tIns="91425"/>
          <a:lstStyle>
            <a:lvl1pPr indent="0" lvl="0" marL="0" marR="0" rtl="0" algn="r">
              <a:lnSpc>
                <a:spcPct val="90000"/>
              </a:lnSpc>
              <a:spcBef>
                <a:spcPts val="0"/>
              </a:spcBef>
              <a:spcAft>
                <a:spcPts val="0"/>
              </a:spcAft>
              <a:buClr>
                <a:schemeClr val="lt1"/>
              </a:buClr>
              <a:buSzPts val="1400"/>
              <a:buFont typeface="Century Gothic"/>
              <a:buNone/>
              <a:defRPr b="0" i="0" sz="4000" u="none" cap="none" strike="noStrike">
                <a:solidFill>
                  <a:schemeClr val="lt1"/>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1" name="Google Shape;21;p3"/>
          <p:cNvSpPr txBox="1"/>
          <p:nvPr>
            <p:ph idx="1" type="body"/>
          </p:nvPr>
        </p:nvSpPr>
        <p:spPr>
          <a:xfrm>
            <a:off x="685800" y="2194560"/>
            <a:ext cx="10820400" cy="4024125"/>
          </a:xfrm>
          <a:prstGeom prst="rect">
            <a:avLst/>
          </a:prstGeom>
          <a:noFill/>
          <a:ln>
            <a:noFill/>
          </a:ln>
        </p:spPr>
        <p:txBody>
          <a:bodyPr anchorCtr="0" anchor="t" bIns="91425" lIns="91425" spcFirstLastPara="1" rIns="91425" wrap="square" tIns="91425"/>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22" name="Google Shape;22;p3"/>
          <p:cNvSpPr txBox="1"/>
          <p:nvPr>
            <p:ph idx="10" type="dt"/>
          </p:nvPr>
        </p:nvSpPr>
        <p:spPr>
          <a:xfrm>
            <a:off x="8595360" y="6356350"/>
            <a:ext cx="291084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3" name="Google Shape;23;p3"/>
          <p:cNvSpPr txBox="1"/>
          <p:nvPr>
            <p:ph idx="11" type="ftr"/>
          </p:nvPr>
        </p:nvSpPr>
        <p:spPr>
          <a:xfrm>
            <a:off x="685800" y="6355845"/>
            <a:ext cx="77724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4" name="Google Shape;24;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4"/>
          <p:cNvSpPr txBox="1"/>
          <p:nvPr>
            <p:ph type="title"/>
          </p:nvPr>
        </p:nvSpPr>
        <p:spPr>
          <a:xfrm>
            <a:off x="685800" y="753533"/>
            <a:ext cx="10820399" cy="2801935"/>
          </a:xfrm>
          <a:prstGeom prst="rect">
            <a:avLst/>
          </a:prstGeom>
          <a:noFill/>
          <a:ln>
            <a:noFill/>
          </a:ln>
        </p:spPr>
        <p:txBody>
          <a:bodyPr anchorCtr="0" anchor="b" bIns="91425" lIns="91425" spcFirstLastPara="1" rIns="91425" wrap="square" tIns="91425"/>
          <a:lstStyle>
            <a:lvl1pPr indent="0" lvl="0" marL="0" marR="0" rtl="0" algn="r">
              <a:lnSpc>
                <a:spcPct val="90000"/>
              </a:lnSpc>
              <a:spcBef>
                <a:spcPts val="0"/>
              </a:spcBef>
              <a:spcAft>
                <a:spcPts val="0"/>
              </a:spcAft>
              <a:buClr>
                <a:schemeClr val="lt1"/>
              </a:buClr>
              <a:buSzPts val="1400"/>
              <a:buFont typeface="Century Gothic"/>
              <a:buNone/>
              <a:defRPr b="0" i="0" sz="4000" u="none" cap="none" strike="noStrike">
                <a:solidFill>
                  <a:schemeClr val="lt1"/>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8" name="Google Shape;28;p4"/>
          <p:cNvSpPr txBox="1"/>
          <p:nvPr>
            <p:ph idx="1" type="body"/>
          </p:nvPr>
        </p:nvSpPr>
        <p:spPr>
          <a:xfrm>
            <a:off x="1024467" y="3641725"/>
            <a:ext cx="10490200" cy="955675"/>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1000"/>
              </a:spcBef>
              <a:spcAft>
                <a:spcPts val="0"/>
              </a:spcAft>
              <a:buClr>
                <a:schemeClr val="lt1"/>
              </a:buClr>
              <a:buSzPts val="2200"/>
              <a:buFont typeface="Arial"/>
              <a:buNone/>
              <a:defRPr b="0" i="0" sz="22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29" name="Google Shape;29;p4"/>
          <p:cNvSpPr txBox="1"/>
          <p:nvPr>
            <p:ph idx="10" type="dt"/>
          </p:nvPr>
        </p:nvSpPr>
        <p:spPr>
          <a:xfrm>
            <a:off x="7814452" y="381000"/>
            <a:ext cx="291084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0" name="Google Shape;30;p4"/>
          <p:cNvSpPr txBox="1"/>
          <p:nvPr>
            <p:ph idx="11" type="ftr"/>
          </p:nvPr>
        </p:nvSpPr>
        <p:spPr>
          <a:xfrm>
            <a:off x="685800" y="381001"/>
            <a:ext cx="6991492" cy="36406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1" name="Google Shape;31;p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2895600" y="764373"/>
            <a:ext cx="8610600" cy="1293028"/>
          </a:xfrm>
          <a:prstGeom prst="rect">
            <a:avLst/>
          </a:prstGeom>
          <a:noFill/>
          <a:ln>
            <a:noFill/>
          </a:ln>
        </p:spPr>
        <p:txBody>
          <a:bodyPr anchorCtr="0" anchor="ctr" bIns="91425" lIns="91425" spcFirstLastPara="1" rIns="91425" wrap="square" tIns="91425"/>
          <a:lstStyle>
            <a:lvl1pPr indent="0" lvl="0" marL="0" marR="0" rtl="0" algn="r">
              <a:lnSpc>
                <a:spcPct val="90000"/>
              </a:lnSpc>
              <a:spcBef>
                <a:spcPts val="0"/>
              </a:spcBef>
              <a:spcAft>
                <a:spcPts val="0"/>
              </a:spcAft>
              <a:buClr>
                <a:schemeClr val="lt1"/>
              </a:buClr>
              <a:buSzPts val="1400"/>
              <a:buFont typeface="Century Gothic"/>
              <a:buNone/>
              <a:defRPr b="0" i="0" sz="4000" u="none" cap="none" strike="noStrike">
                <a:solidFill>
                  <a:schemeClr val="lt1"/>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4" name="Google Shape;34;p5"/>
          <p:cNvSpPr txBox="1"/>
          <p:nvPr>
            <p:ph idx="1" type="body"/>
          </p:nvPr>
        </p:nvSpPr>
        <p:spPr>
          <a:xfrm>
            <a:off x="685800" y="2194559"/>
            <a:ext cx="5334000" cy="4024125"/>
          </a:xfrm>
          <a:prstGeom prst="rect">
            <a:avLst/>
          </a:prstGeom>
          <a:noFill/>
          <a:ln>
            <a:noFill/>
          </a:ln>
        </p:spPr>
        <p:txBody>
          <a:bodyPr anchorCtr="0" anchor="t" bIns="91425" lIns="91425" spcFirstLastPara="1" rIns="91425" wrap="square" tIns="91425"/>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35" name="Google Shape;35;p5"/>
          <p:cNvSpPr txBox="1"/>
          <p:nvPr>
            <p:ph idx="2" type="body"/>
          </p:nvPr>
        </p:nvSpPr>
        <p:spPr>
          <a:xfrm>
            <a:off x="6172200" y="2194559"/>
            <a:ext cx="5334000" cy="4024125"/>
          </a:xfrm>
          <a:prstGeom prst="rect">
            <a:avLst/>
          </a:prstGeom>
          <a:noFill/>
          <a:ln>
            <a:noFill/>
          </a:ln>
        </p:spPr>
        <p:txBody>
          <a:bodyPr anchorCtr="0" anchor="t" bIns="91425" lIns="91425" spcFirstLastPara="1" rIns="91425" wrap="square" tIns="91425"/>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36" name="Google Shape;36;p5"/>
          <p:cNvSpPr txBox="1"/>
          <p:nvPr>
            <p:ph idx="10" type="dt"/>
          </p:nvPr>
        </p:nvSpPr>
        <p:spPr>
          <a:xfrm>
            <a:off x="8595360" y="6356350"/>
            <a:ext cx="291084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7" name="Google Shape;37;p5"/>
          <p:cNvSpPr txBox="1"/>
          <p:nvPr>
            <p:ph idx="11" type="ftr"/>
          </p:nvPr>
        </p:nvSpPr>
        <p:spPr>
          <a:xfrm>
            <a:off x="685800" y="6355845"/>
            <a:ext cx="77724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8" name="Google Shape;38;p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2895600" y="762000"/>
            <a:ext cx="8610600" cy="1295400"/>
          </a:xfrm>
          <a:prstGeom prst="rect">
            <a:avLst/>
          </a:prstGeom>
          <a:noFill/>
          <a:ln>
            <a:noFill/>
          </a:ln>
        </p:spPr>
        <p:txBody>
          <a:bodyPr anchorCtr="0" anchor="ctr" bIns="91425" lIns="91425" spcFirstLastPara="1" rIns="91425" wrap="square" tIns="91425"/>
          <a:lstStyle>
            <a:lvl1pPr indent="0" lvl="0" marL="0" marR="0" rtl="0" algn="r">
              <a:lnSpc>
                <a:spcPct val="90000"/>
              </a:lnSpc>
              <a:spcBef>
                <a:spcPts val="0"/>
              </a:spcBef>
              <a:spcAft>
                <a:spcPts val="0"/>
              </a:spcAft>
              <a:buClr>
                <a:schemeClr val="lt1"/>
              </a:buClr>
              <a:buSzPts val="1400"/>
              <a:buFont typeface="Century Gothic"/>
              <a:buNone/>
              <a:defRPr b="0" i="0" sz="4000" u="none" cap="none" strike="noStrike">
                <a:solidFill>
                  <a:schemeClr val="lt1"/>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1" name="Google Shape;41;p6"/>
          <p:cNvSpPr txBox="1"/>
          <p:nvPr>
            <p:ph idx="1" type="body"/>
          </p:nvPr>
        </p:nvSpPr>
        <p:spPr>
          <a:xfrm>
            <a:off x="914409" y="2183802"/>
            <a:ext cx="5079991"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lt1"/>
              </a:buClr>
              <a:buSzPts val="2200"/>
              <a:buFont typeface="Arial"/>
              <a:buNone/>
              <a:defRPr b="0" i="0" sz="28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500"/>
              </a:spcBef>
              <a:spcAft>
                <a:spcPts val="0"/>
              </a:spcAft>
              <a:buClr>
                <a:schemeClr val="lt1"/>
              </a:buClr>
              <a:buSzPts val="2000"/>
              <a:buFont typeface="Arial"/>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500"/>
              </a:spcBef>
              <a:spcAft>
                <a:spcPts val="0"/>
              </a:spcAft>
              <a:buClr>
                <a:schemeClr val="lt1"/>
              </a:buClr>
              <a:buSzPts val="1800"/>
              <a:buFont typeface="Arial"/>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9pPr>
          </a:lstStyle>
          <a:p/>
        </p:txBody>
      </p:sp>
      <p:sp>
        <p:nvSpPr>
          <p:cNvPr id="42" name="Google Shape;42;p6"/>
          <p:cNvSpPr txBox="1"/>
          <p:nvPr>
            <p:ph idx="2" type="body"/>
          </p:nvPr>
        </p:nvSpPr>
        <p:spPr>
          <a:xfrm>
            <a:off x="685800" y="3132666"/>
            <a:ext cx="5311775" cy="3086019"/>
          </a:xfrm>
          <a:prstGeom prst="rect">
            <a:avLst/>
          </a:prstGeom>
          <a:noFill/>
          <a:ln>
            <a:noFill/>
          </a:ln>
        </p:spPr>
        <p:txBody>
          <a:bodyPr anchorCtr="0" anchor="t" bIns="91425" lIns="91425" spcFirstLastPara="1" rIns="91425" wrap="square" tIns="91425"/>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43" name="Google Shape;43;p6"/>
          <p:cNvSpPr txBox="1"/>
          <p:nvPr>
            <p:ph idx="3" type="body"/>
          </p:nvPr>
        </p:nvSpPr>
        <p:spPr>
          <a:xfrm>
            <a:off x="6400800" y="2183802"/>
            <a:ext cx="5105400"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lt1"/>
              </a:buClr>
              <a:buSzPts val="2200"/>
              <a:buFont typeface="Arial"/>
              <a:buNone/>
              <a:defRPr b="0" i="0" sz="28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500"/>
              </a:spcBef>
              <a:spcAft>
                <a:spcPts val="0"/>
              </a:spcAft>
              <a:buClr>
                <a:schemeClr val="lt1"/>
              </a:buClr>
              <a:buSzPts val="2000"/>
              <a:buFont typeface="Arial"/>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500"/>
              </a:spcBef>
              <a:spcAft>
                <a:spcPts val="0"/>
              </a:spcAft>
              <a:buClr>
                <a:schemeClr val="lt1"/>
              </a:buClr>
              <a:buSzPts val="1800"/>
              <a:buFont typeface="Arial"/>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9pPr>
          </a:lstStyle>
          <a:p/>
        </p:txBody>
      </p:sp>
      <p:sp>
        <p:nvSpPr>
          <p:cNvPr id="44" name="Google Shape;44;p6"/>
          <p:cNvSpPr txBox="1"/>
          <p:nvPr>
            <p:ph idx="4" type="body"/>
          </p:nvPr>
        </p:nvSpPr>
        <p:spPr>
          <a:xfrm>
            <a:off x="6172200" y="3132666"/>
            <a:ext cx="5334000" cy="3086019"/>
          </a:xfrm>
          <a:prstGeom prst="rect">
            <a:avLst/>
          </a:prstGeom>
          <a:noFill/>
          <a:ln>
            <a:noFill/>
          </a:ln>
        </p:spPr>
        <p:txBody>
          <a:bodyPr anchorCtr="0" anchor="t" bIns="91425" lIns="91425" spcFirstLastPara="1" rIns="91425" wrap="square" tIns="91425"/>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45" name="Google Shape;45;p6"/>
          <p:cNvSpPr txBox="1"/>
          <p:nvPr>
            <p:ph idx="10" type="dt"/>
          </p:nvPr>
        </p:nvSpPr>
        <p:spPr>
          <a:xfrm>
            <a:off x="8595360" y="6356350"/>
            <a:ext cx="291084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6" name="Google Shape;46;p6"/>
          <p:cNvSpPr txBox="1"/>
          <p:nvPr>
            <p:ph idx="11" type="ftr"/>
          </p:nvPr>
        </p:nvSpPr>
        <p:spPr>
          <a:xfrm>
            <a:off x="685800" y="6355845"/>
            <a:ext cx="77724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7" name="Google Shape;47;p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2895600" y="764373"/>
            <a:ext cx="8610600" cy="1293028"/>
          </a:xfrm>
          <a:prstGeom prst="rect">
            <a:avLst/>
          </a:prstGeom>
          <a:noFill/>
          <a:ln>
            <a:noFill/>
          </a:ln>
        </p:spPr>
        <p:txBody>
          <a:bodyPr anchorCtr="0" anchor="ctr" bIns="91425" lIns="91425" spcFirstLastPara="1" rIns="91425" wrap="square" tIns="91425"/>
          <a:lstStyle>
            <a:lvl1pPr indent="0" lvl="0" marL="0" marR="0" rtl="0" algn="r">
              <a:lnSpc>
                <a:spcPct val="90000"/>
              </a:lnSpc>
              <a:spcBef>
                <a:spcPts val="0"/>
              </a:spcBef>
              <a:spcAft>
                <a:spcPts val="0"/>
              </a:spcAft>
              <a:buClr>
                <a:schemeClr val="lt1"/>
              </a:buClr>
              <a:buSzPts val="1400"/>
              <a:buFont typeface="Century Gothic"/>
              <a:buNone/>
              <a:defRPr b="0" i="0" sz="4000" u="none" cap="none" strike="noStrike">
                <a:solidFill>
                  <a:schemeClr val="lt1"/>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0" name="Google Shape;50;p7"/>
          <p:cNvSpPr txBox="1"/>
          <p:nvPr>
            <p:ph idx="10" type="dt"/>
          </p:nvPr>
        </p:nvSpPr>
        <p:spPr>
          <a:xfrm>
            <a:off x="8595360" y="6356350"/>
            <a:ext cx="291084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1" name="Google Shape;51;p7"/>
          <p:cNvSpPr txBox="1"/>
          <p:nvPr>
            <p:ph idx="11" type="ftr"/>
          </p:nvPr>
        </p:nvSpPr>
        <p:spPr>
          <a:xfrm>
            <a:off x="685800" y="6355845"/>
            <a:ext cx="77724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2" name="Google Shape;52;p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595360" y="6356350"/>
            <a:ext cx="291084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5" name="Google Shape;55;p8"/>
          <p:cNvSpPr txBox="1"/>
          <p:nvPr>
            <p:ph idx="11" type="ftr"/>
          </p:nvPr>
        </p:nvSpPr>
        <p:spPr>
          <a:xfrm>
            <a:off x="685800" y="6355845"/>
            <a:ext cx="77724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6" name="Google Shape;56;p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85800" y="1524000"/>
            <a:ext cx="4114800" cy="16002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lt1"/>
              </a:buClr>
              <a:buSzPts val="1400"/>
              <a:buFont typeface="Century Gothic"/>
              <a:buNone/>
              <a:defRPr b="0" i="0" sz="3200" u="none" cap="none" strike="noStrike">
                <a:solidFill>
                  <a:schemeClr val="lt1"/>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9" name="Google Shape;59;p9"/>
          <p:cNvSpPr txBox="1"/>
          <p:nvPr>
            <p:ph idx="1" type="body"/>
          </p:nvPr>
        </p:nvSpPr>
        <p:spPr>
          <a:xfrm>
            <a:off x="4995582" y="746759"/>
            <a:ext cx="6510618" cy="5471925"/>
          </a:xfrm>
          <a:prstGeom prst="rect">
            <a:avLst/>
          </a:prstGeom>
          <a:noFill/>
          <a:ln>
            <a:noFill/>
          </a:ln>
        </p:spPr>
        <p:txBody>
          <a:bodyPr anchorCtr="0" anchor="ctr" bIns="91425" lIns="91425" spcFirstLastPara="1" rIns="91425" wrap="square" tIns="91425"/>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60" name="Google Shape;60;p9"/>
          <p:cNvSpPr txBox="1"/>
          <p:nvPr>
            <p:ph idx="2" type="body"/>
          </p:nvPr>
        </p:nvSpPr>
        <p:spPr>
          <a:xfrm>
            <a:off x="685800" y="3124199"/>
            <a:ext cx="4114800" cy="3094485"/>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200"/>
              <a:buFont typeface="Arial"/>
              <a:buNone/>
              <a:defRPr b="0" i="0" sz="16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500"/>
              </a:spcBef>
              <a:spcAft>
                <a:spcPts val="0"/>
              </a:spcAft>
              <a:buClr>
                <a:schemeClr val="lt1"/>
              </a:buClr>
              <a:buSzPts val="2000"/>
              <a:buFont typeface="Arial"/>
              <a:buNone/>
              <a:defRPr b="0" i="0" sz="14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500"/>
              </a:spcBef>
              <a:spcAft>
                <a:spcPts val="0"/>
              </a:spcAft>
              <a:buClr>
                <a:schemeClr val="lt1"/>
              </a:buClr>
              <a:buSzPts val="1800"/>
              <a:buFont typeface="Arial"/>
              <a:buNone/>
              <a:defRPr b="0" i="0" sz="12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9pPr>
          </a:lstStyle>
          <a:p/>
        </p:txBody>
      </p:sp>
      <p:sp>
        <p:nvSpPr>
          <p:cNvPr id="61" name="Google Shape;61;p9"/>
          <p:cNvSpPr txBox="1"/>
          <p:nvPr>
            <p:ph idx="10" type="dt"/>
          </p:nvPr>
        </p:nvSpPr>
        <p:spPr>
          <a:xfrm>
            <a:off x="8595360" y="6356350"/>
            <a:ext cx="291084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62" name="Google Shape;62;p9"/>
          <p:cNvSpPr txBox="1"/>
          <p:nvPr>
            <p:ph idx="11" type="ftr"/>
          </p:nvPr>
        </p:nvSpPr>
        <p:spPr>
          <a:xfrm>
            <a:off x="685800" y="6355845"/>
            <a:ext cx="77724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63" name="Google Shape;63;p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85800" y="1524000"/>
            <a:ext cx="6873240" cy="16002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lt1"/>
              </a:buClr>
              <a:buSzPts val="1400"/>
              <a:buFont typeface="Century Gothic"/>
              <a:buNone/>
              <a:defRPr b="0" i="0" sz="3200" u="none" cap="none" strike="noStrike">
                <a:solidFill>
                  <a:schemeClr val="lt1"/>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6" name="Google Shape;66;p10"/>
          <p:cNvSpPr/>
          <p:nvPr>
            <p:ph idx="2" type="pic"/>
          </p:nvPr>
        </p:nvSpPr>
        <p:spPr>
          <a:xfrm>
            <a:off x="7861238" y="751241"/>
            <a:ext cx="3644962" cy="5467443"/>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1000"/>
              </a:spcBef>
              <a:spcAft>
                <a:spcPts val="0"/>
              </a:spcAft>
              <a:buClr>
                <a:schemeClr val="lt1"/>
              </a:buClr>
              <a:buSzPts val="1400"/>
              <a:buFont typeface="Arial"/>
              <a:buNone/>
              <a:defRPr b="0" i="0" sz="3200" u="none" cap="none" strike="noStrike">
                <a:solidFill>
                  <a:schemeClr val="lt1"/>
                </a:solidFill>
                <a:latin typeface="Century Gothic"/>
                <a:ea typeface="Century Gothic"/>
                <a:cs typeface="Century Gothic"/>
                <a:sym typeface="Century Gothic"/>
              </a:defRPr>
            </a:lvl1pPr>
            <a:lvl2pPr indent="0" lvl="1" marL="457200" marR="0" rtl="0" algn="l">
              <a:lnSpc>
                <a:spcPct val="90000"/>
              </a:lnSpc>
              <a:spcBef>
                <a:spcPts val="500"/>
              </a:spcBef>
              <a:spcAft>
                <a:spcPts val="0"/>
              </a:spcAft>
              <a:buClr>
                <a:schemeClr val="lt1"/>
              </a:buClr>
              <a:buSzPts val="1400"/>
              <a:buFont typeface="Arial"/>
              <a:buNone/>
              <a:defRPr b="0" i="0" sz="2800" u="none" cap="none" strike="noStrike">
                <a:solidFill>
                  <a:schemeClr val="lt1"/>
                </a:solidFill>
                <a:latin typeface="Century Gothic"/>
                <a:ea typeface="Century Gothic"/>
                <a:cs typeface="Century Gothic"/>
                <a:sym typeface="Century Gothic"/>
              </a:defRPr>
            </a:lvl2pPr>
            <a:lvl3pPr indent="0" lvl="2" marL="914400" marR="0" rtl="0" algn="l">
              <a:lnSpc>
                <a:spcPct val="90000"/>
              </a:lnSpc>
              <a:spcBef>
                <a:spcPts val="500"/>
              </a:spcBef>
              <a:spcAft>
                <a:spcPts val="0"/>
              </a:spcAft>
              <a:buClr>
                <a:schemeClr val="lt1"/>
              </a:buClr>
              <a:buSzPts val="1400"/>
              <a:buFont typeface="Arial"/>
              <a:buNone/>
              <a:defRPr b="0" i="0" sz="2400" u="none" cap="none" strike="noStrike">
                <a:solidFill>
                  <a:schemeClr val="lt1"/>
                </a:solidFill>
                <a:latin typeface="Century Gothic"/>
                <a:ea typeface="Century Gothic"/>
                <a:cs typeface="Century Gothic"/>
                <a:sym typeface="Century Gothic"/>
              </a:defRPr>
            </a:lvl3pPr>
            <a:lvl4pPr indent="0" lvl="3" marL="1371600" marR="0" rtl="0" algn="l">
              <a:lnSpc>
                <a:spcPct val="90000"/>
              </a:lnSpc>
              <a:spcBef>
                <a:spcPts val="500"/>
              </a:spcBef>
              <a:spcAft>
                <a:spcPts val="0"/>
              </a:spcAft>
              <a:buClr>
                <a:schemeClr val="lt1"/>
              </a:buClr>
              <a:buSzPts val="1400"/>
              <a:buFont typeface="Arial"/>
              <a:buNone/>
              <a:defRPr b="0" i="0" sz="2000" u="none" cap="none" strike="noStrike">
                <a:solidFill>
                  <a:schemeClr val="lt1"/>
                </a:solidFill>
                <a:latin typeface="Century Gothic"/>
                <a:ea typeface="Century Gothic"/>
                <a:cs typeface="Century Gothic"/>
                <a:sym typeface="Century Gothic"/>
              </a:defRPr>
            </a:lvl4pPr>
            <a:lvl5pPr indent="0" lvl="4" marL="1828800" marR="0" rtl="0" algn="l">
              <a:lnSpc>
                <a:spcPct val="90000"/>
              </a:lnSpc>
              <a:spcBef>
                <a:spcPts val="500"/>
              </a:spcBef>
              <a:spcAft>
                <a:spcPts val="0"/>
              </a:spcAft>
              <a:buClr>
                <a:schemeClr val="lt1"/>
              </a:buClr>
              <a:buSzPts val="1400"/>
              <a:buFont typeface="Arial"/>
              <a:buNone/>
              <a:defRPr b="0" i="0" sz="2000" u="none" cap="none" strike="noStrike">
                <a:solidFill>
                  <a:schemeClr val="lt1"/>
                </a:solidFill>
                <a:latin typeface="Century Gothic"/>
                <a:ea typeface="Century Gothic"/>
                <a:cs typeface="Century Gothic"/>
                <a:sym typeface="Century Gothic"/>
              </a:defRPr>
            </a:lvl5pPr>
            <a:lvl6pPr indent="0" lvl="5" marL="2286000" marR="0" rtl="0" algn="l">
              <a:lnSpc>
                <a:spcPct val="90000"/>
              </a:lnSpc>
              <a:spcBef>
                <a:spcPts val="500"/>
              </a:spcBef>
              <a:spcAft>
                <a:spcPts val="0"/>
              </a:spcAft>
              <a:buClr>
                <a:schemeClr val="lt1"/>
              </a:buClr>
              <a:buSzPts val="1400"/>
              <a:buFont typeface="Arial"/>
              <a:buNone/>
              <a:defRPr b="0" i="0" sz="2000" u="none" cap="none" strike="noStrike">
                <a:solidFill>
                  <a:schemeClr val="lt1"/>
                </a:solidFill>
                <a:latin typeface="Century Gothic"/>
                <a:ea typeface="Century Gothic"/>
                <a:cs typeface="Century Gothic"/>
                <a:sym typeface="Century Gothic"/>
              </a:defRPr>
            </a:lvl6pPr>
            <a:lvl7pPr indent="0" lvl="6" marL="2743200" marR="0" rtl="0" algn="l">
              <a:lnSpc>
                <a:spcPct val="90000"/>
              </a:lnSpc>
              <a:spcBef>
                <a:spcPts val="500"/>
              </a:spcBef>
              <a:spcAft>
                <a:spcPts val="0"/>
              </a:spcAft>
              <a:buClr>
                <a:schemeClr val="lt1"/>
              </a:buClr>
              <a:buSzPts val="1400"/>
              <a:buFont typeface="Arial"/>
              <a:buNone/>
              <a:defRPr b="0" i="0" sz="2000" u="none" cap="none" strike="noStrike">
                <a:solidFill>
                  <a:schemeClr val="lt1"/>
                </a:solidFill>
                <a:latin typeface="Century Gothic"/>
                <a:ea typeface="Century Gothic"/>
                <a:cs typeface="Century Gothic"/>
                <a:sym typeface="Century Gothic"/>
              </a:defRPr>
            </a:lvl7pPr>
            <a:lvl8pPr indent="0" lvl="7" marL="3200400" marR="0" rtl="0" algn="l">
              <a:lnSpc>
                <a:spcPct val="90000"/>
              </a:lnSpc>
              <a:spcBef>
                <a:spcPts val="500"/>
              </a:spcBef>
              <a:spcAft>
                <a:spcPts val="0"/>
              </a:spcAft>
              <a:buClr>
                <a:schemeClr val="lt1"/>
              </a:buClr>
              <a:buSzPts val="1400"/>
              <a:buFont typeface="Arial"/>
              <a:buNone/>
              <a:defRPr b="0" i="0" sz="2000" u="none" cap="none" strike="noStrike">
                <a:solidFill>
                  <a:schemeClr val="lt1"/>
                </a:solidFill>
                <a:latin typeface="Century Gothic"/>
                <a:ea typeface="Century Gothic"/>
                <a:cs typeface="Century Gothic"/>
                <a:sym typeface="Century Gothic"/>
              </a:defRPr>
            </a:lvl8pPr>
            <a:lvl9pPr indent="0" lvl="8" marL="3657600" marR="0" rtl="0" algn="l">
              <a:lnSpc>
                <a:spcPct val="90000"/>
              </a:lnSpc>
              <a:spcBef>
                <a:spcPts val="500"/>
              </a:spcBef>
              <a:spcAft>
                <a:spcPts val="0"/>
              </a:spcAft>
              <a:buClr>
                <a:schemeClr val="lt1"/>
              </a:buClr>
              <a:buSzPts val="1400"/>
              <a:buFont typeface="Arial"/>
              <a:buNone/>
              <a:defRPr b="0" i="0" sz="2000" u="none" cap="none" strike="noStrike">
                <a:solidFill>
                  <a:schemeClr val="lt1"/>
                </a:solidFill>
                <a:latin typeface="Century Gothic"/>
                <a:ea typeface="Century Gothic"/>
                <a:cs typeface="Century Gothic"/>
                <a:sym typeface="Century Gothic"/>
              </a:defRPr>
            </a:lvl9pPr>
          </a:lstStyle>
          <a:p/>
        </p:txBody>
      </p:sp>
      <p:sp>
        <p:nvSpPr>
          <p:cNvPr id="67" name="Google Shape;67;p10"/>
          <p:cNvSpPr txBox="1"/>
          <p:nvPr>
            <p:ph idx="1" type="body"/>
          </p:nvPr>
        </p:nvSpPr>
        <p:spPr>
          <a:xfrm>
            <a:off x="685800" y="3124199"/>
            <a:ext cx="6873240" cy="3094485"/>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200"/>
              <a:buFont typeface="Arial"/>
              <a:buNone/>
              <a:defRPr b="0" i="0" sz="16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500"/>
              </a:spcBef>
              <a:spcAft>
                <a:spcPts val="0"/>
              </a:spcAft>
              <a:buClr>
                <a:schemeClr val="lt1"/>
              </a:buClr>
              <a:buSzPts val="2000"/>
              <a:buFont typeface="Arial"/>
              <a:buNone/>
              <a:defRPr b="0" i="0" sz="14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500"/>
              </a:spcBef>
              <a:spcAft>
                <a:spcPts val="0"/>
              </a:spcAft>
              <a:buClr>
                <a:schemeClr val="lt1"/>
              </a:buClr>
              <a:buSzPts val="1800"/>
              <a:buFont typeface="Arial"/>
              <a:buNone/>
              <a:defRPr b="0" i="0" sz="12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5pPr>
            <a:lvl6pPr indent="-228600" lvl="5" marL="27432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6pPr>
            <a:lvl7pPr indent="-228600" lvl="6" marL="32004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7pPr>
            <a:lvl8pPr indent="-228600" lvl="7" marL="36576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8pPr>
            <a:lvl9pPr indent="-228600" lvl="8" marL="4114800" marR="0" rtl="0" algn="l">
              <a:lnSpc>
                <a:spcPct val="90000"/>
              </a:lnSpc>
              <a:spcBef>
                <a:spcPts val="500"/>
              </a:spcBef>
              <a:spcAft>
                <a:spcPts val="0"/>
              </a:spcAft>
              <a:buClr>
                <a:schemeClr val="lt1"/>
              </a:buClr>
              <a:buSzPts val="1600"/>
              <a:buFont typeface="Arial"/>
              <a:buNone/>
              <a:defRPr b="0" i="0" sz="1000" u="none" cap="none" strike="noStrike">
                <a:solidFill>
                  <a:schemeClr val="lt1"/>
                </a:solidFill>
                <a:latin typeface="Century Gothic"/>
                <a:ea typeface="Century Gothic"/>
                <a:cs typeface="Century Gothic"/>
                <a:sym typeface="Century Gothic"/>
              </a:defRPr>
            </a:lvl9pPr>
          </a:lstStyle>
          <a:p/>
        </p:txBody>
      </p:sp>
      <p:sp>
        <p:nvSpPr>
          <p:cNvPr id="68" name="Google Shape;68;p10"/>
          <p:cNvSpPr txBox="1"/>
          <p:nvPr>
            <p:ph idx="10" type="dt"/>
          </p:nvPr>
        </p:nvSpPr>
        <p:spPr>
          <a:xfrm>
            <a:off x="8595360" y="6356350"/>
            <a:ext cx="291084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69" name="Google Shape;69;p10"/>
          <p:cNvSpPr txBox="1"/>
          <p:nvPr>
            <p:ph idx="11" type="ftr"/>
          </p:nvPr>
        </p:nvSpPr>
        <p:spPr>
          <a:xfrm>
            <a:off x="685800" y="6355845"/>
            <a:ext cx="77724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0" name="Google Shape;70;p1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
          <p:cNvSpPr txBox="1"/>
          <p:nvPr>
            <p:ph type="title"/>
          </p:nvPr>
        </p:nvSpPr>
        <p:spPr>
          <a:xfrm>
            <a:off x="2895600" y="764373"/>
            <a:ext cx="8610600" cy="1293028"/>
          </a:xfrm>
          <a:prstGeom prst="rect">
            <a:avLst/>
          </a:prstGeom>
          <a:noFill/>
          <a:ln>
            <a:noFill/>
          </a:ln>
        </p:spPr>
        <p:txBody>
          <a:bodyPr anchorCtr="0" anchor="ctr" bIns="91425" lIns="91425" spcFirstLastPara="1" rIns="91425" wrap="square" tIns="91425"/>
          <a:lstStyle>
            <a:lvl1pPr indent="0" lvl="0" marL="0" marR="0" rtl="0" algn="r">
              <a:lnSpc>
                <a:spcPct val="90000"/>
              </a:lnSpc>
              <a:spcBef>
                <a:spcPts val="0"/>
              </a:spcBef>
              <a:spcAft>
                <a:spcPts val="0"/>
              </a:spcAft>
              <a:buClr>
                <a:schemeClr val="lt1"/>
              </a:buClr>
              <a:buSzPts val="1400"/>
              <a:buFont typeface="Century Gothic"/>
              <a:buNone/>
              <a:defRPr b="0" i="0" sz="4000" u="none" cap="none" strike="noStrike">
                <a:solidFill>
                  <a:schemeClr val="lt1"/>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 name="Google Shape;8;p1"/>
          <p:cNvSpPr txBox="1"/>
          <p:nvPr>
            <p:ph idx="1" type="body"/>
          </p:nvPr>
        </p:nvSpPr>
        <p:spPr>
          <a:xfrm>
            <a:off x="685800" y="2194560"/>
            <a:ext cx="10820400" cy="4024125"/>
          </a:xfrm>
          <a:prstGeom prst="rect">
            <a:avLst/>
          </a:prstGeom>
          <a:noFill/>
          <a:ln>
            <a:noFill/>
          </a:ln>
        </p:spPr>
        <p:txBody>
          <a:bodyPr anchorCtr="0" anchor="t" bIns="91425" lIns="91425" spcFirstLastPara="1" rIns="91425" wrap="square" tIns="91425"/>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8595360" y="6356350"/>
            <a:ext cx="291084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685800" y="6355845"/>
            <a:ext cx="77724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youtube.com/watch?v=eH-eEE52F6Y" TargetMode="External"/><Relationship Id="rId4" Type="http://schemas.openxmlformats.org/officeDocument/2006/relationships/hyperlink" Target="https://www.youtube.com/watch?v=zrQr1zRme5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Font typeface="Century Gothic"/>
              <a:buNone/>
            </a:pPr>
            <a:r>
              <a:rPr b="0" i="0" lang="en-US" sz="6000" u="none" cap="none" strike="noStrike">
                <a:solidFill>
                  <a:schemeClr val="lt1"/>
                </a:solidFill>
                <a:latin typeface="Century Gothic"/>
                <a:ea typeface="Century Gothic"/>
                <a:cs typeface="Century Gothic"/>
                <a:sym typeface="Century Gothic"/>
              </a:rPr>
              <a:t>ENVIRONMENTAL &amp; OTHER EMERGENCIES</a:t>
            </a:r>
            <a:endParaRPr b="0" i="0" sz="6000" u="none" cap="none" strike="noStrike">
              <a:solidFill>
                <a:schemeClr val="lt1"/>
              </a:solidFill>
              <a:latin typeface="Century Gothic"/>
              <a:ea typeface="Century Gothic"/>
              <a:cs typeface="Century Gothic"/>
              <a:sym typeface="Century Gothic"/>
            </a:endParaRPr>
          </a:p>
        </p:txBody>
      </p:sp>
      <p:sp>
        <p:nvSpPr>
          <p:cNvPr id="145" name="Google Shape;145;p19"/>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Font typeface="Arial"/>
              <a:buNone/>
            </a:pPr>
            <a:r>
              <a:rPr b="0" i="0" lang="en-US" sz="2000" u="none" cap="none" strike="noStrike">
                <a:solidFill>
                  <a:schemeClr val="lt1"/>
                </a:solidFill>
                <a:latin typeface="Century Gothic"/>
                <a:ea typeface="Century Gothic"/>
                <a:cs typeface="Century Gothic"/>
                <a:sym typeface="Century Gothic"/>
              </a:rPr>
              <a:t>Robert Lugo and Cheleste Onorato</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rPr b="0" i="0" lang="en-US" sz="4000" u="none" cap="none" strike="noStrike">
                <a:solidFill>
                  <a:schemeClr val="lt1"/>
                </a:solidFill>
                <a:latin typeface="Century Gothic"/>
                <a:ea typeface="Century Gothic"/>
                <a:cs typeface="Century Gothic"/>
                <a:sym typeface="Century Gothic"/>
              </a:rPr>
              <a:t>SYNCOPE(FAINTING)</a:t>
            </a:r>
            <a:endParaRPr b="0" i="0" sz="4000" u="none" cap="none" strike="noStrike">
              <a:solidFill>
                <a:schemeClr val="lt1"/>
              </a:solidFill>
              <a:latin typeface="Century Gothic"/>
              <a:ea typeface="Century Gothic"/>
              <a:cs typeface="Century Gothic"/>
              <a:sym typeface="Century Gothic"/>
            </a:endParaRPr>
          </a:p>
        </p:txBody>
      </p:sp>
      <p:sp>
        <p:nvSpPr>
          <p:cNvPr id="199" name="Google Shape;199;p28"/>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Font typeface="Arial"/>
              <a:buNone/>
            </a:pPr>
            <a:r>
              <a:rPr b="1" i="0" lang="en-US" sz="2200" u="none" cap="none" strike="noStrike">
                <a:solidFill>
                  <a:schemeClr val="lt1"/>
                </a:solidFill>
                <a:latin typeface="Century Gothic"/>
                <a:ea typeface="Century Gothic"/>
                <a:cs typeface="Century Gothic"/>
                <a:sym typeface="Century Gothic"/>
              </a:rPr>
              <a:t>Definition:</a:t>
            </a:r>
            <a:endParaRPr/>
          </a:p>
          <a:p>
            <a:pPr indent="0" lvl="0" marL="0" marR="0" rtl="0" algn="l">
              <a:lnSpc>
                <a:spcPct val="90000"/>
              </a:lnSpc>
              <a:spcBef>
                <a:spcPts val="1000"/>
              </a:spcBef>
              <a:spcAft>
                <a:spcPts val="0"/>
              </a:spcAft>
              <a:buClr>
                <a:schemeClr val="lt1"/>
              </a:buClr>
              <a:buFont typeface="Arial"/>
              <a:buNone/>
            </a:pPr>
            <a:r>
              <a:rPr b="0" i="0" lang="en-US" sz="2200" u="none" cap="none" strike="noStrike">
                <a:solidFill>
                  <a:schemeClr val="lt1"/>
                </a:solidFill>
                <a:latin typeface="Century Gothic"/>
                <a:ea typeface="Century Gothic"/>
                <a:cs typeface="Century Gothic"/>
                <a:sym typeface="Century Gothic"/>
              </a:rPr>
              <a:t>temporary loss of consciousness and posture, described as "fainting" or "passing out." It's usually related to temporary insufficient blood flow to the brain. It most often occurs when the blood pressure is too low (hypotension) and the heart doesn't pump a normal supply of oxygen to the brain</a:t>
            </a:r>
            <a:endParaRPr b="1" i="0" sz="2200" u="none" cap="none" strike="noStrike">
              <a:solidFill>
                <a:schemeClr val="lt1"/>
              </a:solidFill>
              <a:latin typeface="Century Gothic"/>
              <a:ea typeface="Century Gothic"/>
              <a:cs typeface="Century Gothic"/>
              <a:sym typeface="Century Gothic"/>
            </a:endParaRPr>
          </a:p>
          <a:p>
            <a:pPr indent="-88900" lvl="0" marL="228600" marR="0" rtl="0" algn="l">
              <a:lnSpc>
                <a:spcPct val="90000"/>
              </a:lnSpc>
              <a:spcBef>
                <a:spcPts val="1000"/>
              </a:spcBef>
              <a:spcAft>
                <a:spcPts val="0"/>
              </a:spcAft>
              <a:buClr>
                <a:schemeClr val="lt1"/>
              </a:buClr>
              <a:buSzPts val="2200"/>
              <a:buFont typeface="Arial"/>
              <a:buNone/>
            </a:pPr>
            <a:r>
              <a:t/>
            </a:r>
            <a:endParaRPr b="1" i="0" sz="22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rPr b="0" i="0" lang="en-US" sz="4000" u="none" cap="none" strike="noStrike">
                <a:solidFill>
                  <a:schemeClr val="lt1"/>
                </a:solidFill>
                <a:latin typeface="Century Gothic"/>
                <a:ea typeface="Century Gothic"/>
                <a:cs typeface="Century Gothic"/>
                <a:sym typeface="Century Gothic"/>
              </a:rPr>
              <a:t>CAUSES</a:t>
            </a:r>
            <a:endParaRPr b="0" i="0" sz="4000" u="none" cap="none" strike="noStrike">
              <a:solidFill>
                <a:schemeClr val="lt1"/>
              </a:solidFill>
              <a:latin typeface="Century Gothic"/>
              <a:ea typeface="Century Gothic"/>
              <a:cs typeface="Century Gothic"/>
              <a:sym typeface="Century Gothic"/>
            </a:endParaRPr>
          </a:p>
        </p:txBody>
      </p:sp>
      <p:sp>
        <p:nvSpPr>
          <p:cNvPr id="205" name="Google Shape;205;p29"/>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Hypoglycemia</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Heat illnesses</a:t>
            </a:r>
            <a:endParaRPr/>
          </a:p>
          <a:p>
            <a:pPr indent="0" lvl="0" marL="0" marR="0" rtl="0" algn="l">
              <a:lnSpc>
                <a:spcPct val="90000"/>
              </a:lnSpc>
              <a:spcBef>
                <a:spcPts val="1000"/>
              </a:spcBef>
              <a:spcAft>
                <a:spcPts val="0"/>
              </a:spcAft>
              <a:buClr>
                <a:schemeClr val="lt1"/>
              </a:buClr>
              <a:buFont typeface="Arial"/>
              <a:buNone/>
            </a:pPr>
            <a:r>
              <a:rPr b="0" i="0" lang="en-US" sz="2200" u="none" cap="none" strike="noStrike">
                <a:solidFill>
                  <a:schemeClr val="lt1"/>
                </a:solidFill>
                <a:latin typeface="Century Gothic"/>
                <a:ea typeface="Century Gothic"/>
                <a:cs typeface="Century Gothic"/>
                <a:sym typeface="Century Gothic"/>
              </a:rPr>
              <a:t>	-overheating, dehydration, heavy sweating or exhaustion</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Alcohol or drug overdose</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Emotional stress</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Blood pooling in legs due to a quick change in body position</a:t>
            </a:r>
            <a:endParaRPr/>
          </a:p>
          <a:p>
            <a:pPr indent="-88900" lvl="0" marL="228600" marR="0" rtl="0" algn="l">
              <a:lnSpc>
                <a:spcPct val="90000"/>
              </a:lnSpc>
              <a:spcBef>
                <a:spcPts val="1000"/>
              </a:spcBef>
              <a:spcAft>
                <a:spcPts val="0"/>
              </a:spcAft>
              <a:buClr>
                <a:schemeClr val="lt1"/>
              </a:buClr>
              <a:buSzPts val="2200"/>
              <a:buFont typeface="Arial"/>
              <a:buNone/>
            </a:pPr>
            <a:r>
              <a:t/>
            </a:r>
            <a:endParaRPr b="0" i="0" sz="22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rPr b="0" i="0" lang="en-US" sz="4000" u="none" cap="none" strike="noStrike">
                <a:solidFill>
                  <a:schemeClr val="lt1"/>
                </a:solidFill>
                <a:latin typeface="Century Gothic"/>
                <a:ea typeface="Century Gothic"/>
                <a:cs typeface="Century Gothic"/>
                <a:sym typeface="Century Gothic"/>
              </a:rPr>
              <a:t>SIGNS AND SYMPTOMS</a:t>
            </a:r>
            <a:endParaRPr b="0" i="0" sz="4000" u="none" cap="none" strike="noStrike">
              <a:solidFill>
                <a:schemeClr val="lt1"/>
              </a:solidFill>
              <a:latin typeface="Century Gothic"/>
              <a:ea typeface="Century Gothic"/>
              <a:cs typeface="Century Gothic"/>
              <a:sym typeface="Century Gothic"/>
            </a:endParaRPr>
          </a:p>
        </p:txBody>
      </p:sp>
      <p:sp>
        <p:nvSpPr>
          <p:cNvPr id="211" name="Google Shape;211;p3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Pale skin</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Cold, clammy skin</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Shortness of breath</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Lightheadedness</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Nausea</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Yawning</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Blurred vision</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Tunnel vision</a:t>
            </a:r>
            <a:endParaRPr/>
          </a:p>
          <a:p>
            <a:pPr indent="-88900" lvl="0" marL="228600" marR="0" rtl="0" algn="l">
              <a:lnSpc>
                <a:spcPct val="90000"/>
              </a:lnSpc>
              <a:spcBef>
                <a:spcPts val="1000"/>
              </a:spcBef>
              <a:spcAft>
                <a:spcPts val="0"/>
              </a:spcAft>
              <a:buClr>
                <a:schemeClr val="lt1"/>
              </a:buClr>
              <a:buSzPts val="2200"/>
              <a:buFont typeface="Arial"/>
              <a:buNone/>
            </a:pPr>
            <a:r>
              <a:t/>
            </a:r>
            <a:endParaRPr b="0" i="0" sz="2200" u="none" cap="none" strike="noStrike">
              <a:solidFill>
                <a:schemeClr val="lt1"/>
              </a:solidFill>
              <a:latin typeface="Century Gothic"/>
              <a:ea typeface="Century Gothic"/>
              <a:cs typeface="Century Gothic"/>
              <a:sym typeface="Century Gothic"/>
            </a:endParaRPr>
          </a:p>
          <a:p>
            <a:pPr indent="-88900" lvl="0" marL="228600" marR="0" rtl="0" algn="l">
              <a:lnSpc>
                <a:spcPct val="90000"/>
              </a:lnSpc>
              <a:spcBef>
                <a:spcPts val="1000"/>
              </a:spcBef>
              <a:spcAft>
                <a:spcPts val="0"/>
              </a:spcAft>
              <a:buClr>
                <a:schemeClr val="lt1"/>
              </a:buClr>
              <a:buSzPts val="2200"/>
              <a:buFont typeface="Arial"/>
              <a:buNone/>
            </a:pPr>
            <a:r>
              <a:t/>
            </a:r>
            <a:endParaRPr b="0" i="0" sz="22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rPr b="0" i="0" lang="en-US" sz="4000" u="none" cap="none" strike="noStrike">
                <a:solidFill>
                  <a:schemeClr val="lt1"/>
                </a:solidFill>
                <a:latin typeface="Century Gothic"/>
                <a:ea typeface="Century Gothic"/>
                <a:cs typeface="Century Gothic"/>
                <a:sym typeface="Century Gothic"/>
              </a:rPr>
              <a:t>TREATMENT</a:t>
            </a:r>
            <a:endParaRPr b="0" i="0" sz="4000" u="none" cap="none" strike="noStrike">
              <a:solidFill>
                <a:schemeClr val="lt1"/>
              </a:solidFill>
              <a:latin typeface="Century Gothic"/>
              <a:ea typeface="Century Gothic"/>
              <a:cs typeface="Century Gothic"/>
              <a:sym typeface="Century Gothic"/>
            </a:endParaRPr>
          </a:p>
        </p:txBody>
      </p:sp>
      <p:sp>
        <p:nvSpPr>
          <p:cNvPr id="217" name="Google Shape;217;p3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Request ALS</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Cool down (ie ice in arm pits and sides of the neck, water, air conditioner)</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Guide them down</a:t>
            </a:r>
            <a:endParaRPr/>
          </a:p>
          <a:p>
            <a:pPr indent="0" lvl="0" marL="0" marR="0" rtl="0" algn="l">
              <a:lnSpc>
                <a:spcPct val="90000"/>
              </a:lnSpc>
              <a:spcBef>
                <a:spcPts val="1000"/>
              </a:spcBef>
              <a:spcAft>
                <a:spcPts val="0"/>
              </a:spcAft>
              <a:buClr>
                <a:schemeClr val="lt1"/>
              </a:buClr>
              <a:buFont typeface="Arial"/>
              <a:buNone/>
            </a:pPr>
            <a:r>
              <a:rPr b="0" i="0" lang="en-US" sz="2200" u="none" cap="none" strike="noStrike">
                <a:solidFill>
                  <a:schemeClr val="lt1"/>
                </a:solidFill>
                <a:latin typeface="Century Gothic"/>
                <a:ea typeface="Century Gothic"/>
                <a:cs typeface="Century Gothic"/>
                <a:sym typeface="Century Gothic"/>
              </a:rPr>
              <a:t>	-clear surroundings </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Monitor breathing and LOC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rPr b="0" i="0" lang="en-US" sz="4000" u="none" cap="none" strike="noStrike">
                <a:solidFill>
                  <a:schemeClr val="lt1"/>
                </a:solidFill>
                <a:latin typeface="Century Gothic"/>
                <a:ea typeface="Century Gothic"/>
                <a:cs typeface="Century Gothic"/>
                <a:sym typeface="Century Gothic"/>
              </a:rPr>
              <a:t>HEAT ILLNESS</a:t>
            </a:r>
            <a:endParaRPr b="0" i="0" sz="4000" u="none" cap="none" strike="noStrike">
              <a:solidFill>
                <a:schemeClr val="lt1"/>
              </a:solidFill>
              <a:latin typeface="Century Gothic"/>
              <a:ea typeface="Century Gothic"/>
              <a:cs typeface="Century Gothic"/>
              <a:sym typeface="Century Gothic"/>
            </a:endParaRPr>
          </a:p>
        </p:txBody>
      </p:sp>
      <p:sp>
        <p:nvSpPr>
          <p:cNvPr id="223" name="Google Shape;223;p3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3 stages </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Heat cramps</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Heat exhaustion</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Heat stroke</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Vary in severity </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Common occurrences in Florida </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5k’s, football, soccer, lacrosse, outdoor rallies/concerts</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Any where it is hot or where a pt. may be overexerting themselves </a:t>
            </a:r>
            <a:endParaRPr/>
          </a:p>
          <a:p>
            <a:pPr indent="-88900" lvl="0" marL="228600" marR="0" rtl="0" algn="l">
              <a:lnSpc>
                <a:spcPct val="90000"/>
              </a:lnSpc>
              <a:spcBef>
                <a:spcPts val="1000"/>
              </a:spcBef>
              <a:spcAft>
                <a:spcPts val="0"/>
              </a:spcAft>
              <a:buClr>
                <a:schemeClr val="lt1"/>
              </a:buClr>
              <a:buSzPts val="2200"/>
              <a:buFont typeface="Arial"/>
              <a:buNone/>
            </a:pPr>
            <a:r>
              <a:t/>
            </a:r>
            <a:endParaRPr b="0" i="0" sz="22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rPr b="0" i="0" lang="en-US" sz="4000" u="none" cap="none" strike="noStrike">
                <a:solidFill>
                  <a:schemeClr val="lt1"/>
                </a:solidFill>
                <a:latin typeface="Century Gothic"/>
                <a:ea typeface="Century Gothic"/>
                <a:cs typeface="Century Gothic"/>
                <a:sym typeface="Century Gothic"/>
              </a:rPr>
              <a:t>HEAT CRAMPS</a:t>
            </a:r>
            <a:endParaRPr b="0" i="0" sz="4000" u="none" cap="none" strike="noStrike">
              <a:solidFill>
                <a:schemeClr val="lt1"/>
              </a:solidFill>
              <a:latin typeface="Century Gothic"/>
              <a:ea typeface="Century Gothic"/>
              <a:cs typeface="Century Gothic"/>
              <a:sym typeface="Century Gothic"/>
            </a:endParaRPr>
          </a:p>
        </p:txBody>
      </p:sp>
      <p:sp>
        <p:nvSpPr>
          <p:cNvPr id="229" name="Google Shape;229;p3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 Painful muscle spasm’s</a:t>
            </a:r>
            <a:endParaRPr b="1" i="0" sz="2035" u="none" cap="none" strike="noStrike">
              <a:solidFill>
                <a:schemeClr val="lt1"/>
              </a:solidFill>
              <a:latin typeface="Century Gothic"/>
              <a:ea typeface="Century Gothic"/>
              <a:cs typeface="Century Gothic"/>
              <a:sym typeface="Century Gothic"/>
            </a:endParaRPr>
          </a:p>
          <a:p>
            <a:pPr indent="-228600" lvl="1" marL="685800" marR="0" rtl="0" algn="l">
              <a:lnSpc>
                <a:spcPct val="70000"/>
              </a:lnSpc>
              <a:spcBef>
                <a:spcPts val="50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Muscles fatigued by heavy work or exercise</a:t>
            </a:r>
            <a:endParaRPr/>
          </a:p>
          <a:p>
            <a:pPr indent="-228600" lvl="1" marL="685800" marR="0" rtl="0" algn="l">
              <a:lnSpc>
                <a:spcPct val="70000"/>
              </a:lnSpc>
              <a:spcBef>
                <a:spcPts val="50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Primary cause is water and sodium loss</a:t>
            </a:r>
            <a:br>
              <a:rPr b="0" i="0" lang="en-US" sz="2035" u="none" cap="none" strike="noStrike">
                <a:solidFill>
                  <a:schemeClr val="lt1"/>
                </a:solidFill>
                <a:latin typeface="Century Gothic"/>
                <a:ea typeface="Century Gothic"/>
                <a:cs typeface="Century Gothic"/>
                <a:sym typeface="Century Gothic"/>
              </a:rPr>
            </a:br>
            <a:r>
              <a:rPr b="0" i="0" lang="en-US" sz="2035" u="none" cap="none" strike="noStrike">
                <a:solidFill>
                  <a:schemeClr val="lt1"/>
                </a:solidFill>
                <a:latin typeface="Century Gothic"/>
                <a:ea typeface="Century Gothic"/>
                <a:cs typeface="Century Gothic"/>
                <a:sym typeface="Century Gothic"/>
              </a:rPr>
              <a:t>	During environmental heat stress, 1 to 3L of water may be lost per hour</a:t>
            </a:r>
            <a:endParaRPr/>
          </a:p>
          <a:p>
            <a:pPr indent="-228600" lvl="0" marL="228600" marR="0" rtl="0" algn="l">
              <a:lnSpc>
                <a:spcPct val="70000"/>
              </a:lnSpc>
              <a:spcBef>
                <a:spcPts val="1000"/>
              </a:spcBef>
              <a:spcAft>
                <a:spcPts val="0"/>
              </a:spcAft>
              <a:buClr>
                <a:schemeClr val="lt1"/>
              </a:buClr>
              <a:buSzPts val="2405"/>
              <a:buFont typeface="Arial"/>
              <a:buChar char="•"/>
            </a:pPr>
            <a:r>
              <a:rPr b="0" i="0" lang="en-US" sz="2405" u="none" cap="none" strike="noStrike">
                <a:solidFill>
                  <a:schemeClr val="lt1"/>
                </a:solidFill>
                <a:latin typeface="Century Gothic"/>
                <a:ea typeface="Century Gothic"/>
                <a:cs typeface="Century Gothic"/>
                <a:sym typeface="Century Gothic"/>
              </a:rPr>
              <a:t>Patient presentation</a:t>
            </a:r>
            <a:endParaRPr/>
          </a:p>
          <a:p>
            <a:pPr indent="-228600" lvl="1" marL="685800" marR="0" rtl="0" algn="l">
              <a:lnSpc>
                <a:spcPct val="70000"/>
              </a:lnSpc>
              <a:spcBef>
                <a:spcPts val="50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Alert</a:t>
            </a:r>
            <a:endParaRPr/>
          </a:p>
          <a:p>
            <a:pPr indent="-228600" lvl="1" marL="685800" marR="0" rtl="0" algn="l">
              <a:lnSpc>
                <a:spcPct val="70000"/>
              </a:lnSpc>
              <a:spcBef>
                <a:spcPts val="50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Hot, sweaty skin</a:t>
            </a:r>
            <a:endParaRPr/>
          </a:p>
          <a:p>
            <a:pPr indent="-228600" lvl="1" marL="685800" marR="0" rtl="0" algn="l">
              <a:lnSpc>
                <a:spcPct val="70000"/>
              </a:lnSpc>
              <a:spcBef>
                <a:spcPts val="50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Tachycardia</a:t>
            </a:r>
            <a:endParaRPr/>
          </a:p>
          <a:p>
            <a:pPr indent="-228600" lvl="1" marL="685800" marR="0" rtl="0" algn="l">
              <a:lnSpc>
                <a:spcPct val="70000"/>
              </a:lnSpc>
              <a:spcBef>
                <a:spcPts val="50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Normal BP may become hypotensive especially when brought from sitting to standing</a:t>
            </a:r>
            <a:endParaRPr/>
          </a:p>
          <a:p>
            <a:pPr indent="-228600" lvl="0" marL="228600" marR="0" rtl="0" algn="l">
              <a:lnSpc>
                <a:spcPct val="70000"/>
              </a:lnSpc>
              <a:spcBef>
                <a:spcPts val="1000"/>
              </a:spcBef>
              <a:spcAft>
                <a:spcPts val="0"/>
              </a:spcAft>
              <a:buClr>
                <a:schemeClr val="lt1"/>
              </a:buClr>
              <a:buSzPts val="2405"/>
              <a:buFont typeface="Arial"/>
              <a:buChar char="•"/>
            </a:pPr>
            <a:r>
              <a:rPr b="0" i="0" lang="en-US" sz="2405" u="none" cap="none" strike="noStrike">
                <a:solidFill>
                  <a:schemeClr val="lt1"/>
                </a:solidFill>
                <a:latin typeface="Century Gothic"/>
                <a:ea typeface="Century Gothic"/>
                <a:cs typeface="Century Gothic"/>
                <a:sym typeface="Century Gothic"/>
              </a:rPr>
              <a:t>Treatment</a:t>
            </a:r>
            <a:endParaRPr/>
          </a:p>
          <a:p>
            <a:pPr indent="-228600" lvl="1" marL="685800" marR="0" rtl="0" algn="l">
              <a:lnSpc>
                <a:spcPct val="70000"/>
              </a:lnSpc>
              <a:spcBef>
                <a:spcPts val="50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Remove from environment</a:t>
            </a:r>
            <a:endParaRPr/>
          </a:p>
          <a:p>
            <a:pPr indent="-228600" lvl="1" marL="685800" marR="0" rtl="0" algn="l">
              <a:lnSpc>
                <a:spcPct val="70000"/>
              </a:lnSpc>
              <a:spcBef>
                <a:spcPts val="50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Replace water and sodium (1/4 water Gatorade)</a:t>
            </a:r>
            <a:endParaRPr/>
          </a:p>
          <a:p>
            <a:pPr indent="-99377" lvl="0" marL="228600" marR="0" rtl="0" algn="l">
              <a:lnSpc>
                <a:spcPct val="70000"/>
              </a:lnSpc>
              <a:spcBef>
                <a:spcPts val="1000"/>
              </a:spcBef>
              <a:spcAft>
                <a:spcPts val="0"/>
              </a:spcAft>
              <a:buClr>
                <a:schemeClr val="lt1"/>
              </a:buClr>
              <a:buSzPts val="2035"/>
              <a:buFont typeface="Arial"/>
              <a:buNone/>
            </a:pPr>
            <a:r>
              <a:t/>
            </a:r>
            <a:endParaRPr b="0" i="0" sz="2035"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rPr b="0" i="0" lang="en-US" sz="4000" u="none" cap="none" strike="noStrike">
                <a:solidFill>
                  <a:schemeClr val="lt1"/>
                </a:solidFill>
                <a:latin typeface="Century Gothic"/>
                <a:ea typeface="Century Gothic"/>
                <a:cs typeface="Century Gothic"/>
                <a:sym typeface="Century Gothic"/>
              </a:rPr>
              <a:t>HEAT EXHAUSTON</a:t>
            </a:r>
            <a:endParaRPr b="0" i="0" sz="4000" u="none" cap="none" strike="noStrike">
              <a:solidFill>
                <a:schemeClr val="lt1"/>
              </a:solidFill>
              <a:latin typeface="Century Gothic"/>
              <a:ea typeface="Century Gothic"/>
              <a:cs typeface="Century Gothic"/>
              <a:sym typeface="Century Gothic"/>
            </a:endParaRPr>
          </a:p>
        </p:txBody>
      </p:sp>
      <p:sp>
        <p:nvSpPr>
          <p:cNvPr id="235" name="Google Shape;235;p3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chemeClr val="lt1"/>
              </a:buClr>
              <a:buSzPts val="2220"/>
              <a:buFont typeface="Arial"/>
              <a:buChar char="•"/>
            </a:pPr>
            <a:r>
              <a:rPr b="0" i="0" lang="en-US" sz="2220" u="none" cap="none" strike="noStrike">
                <a:solidFill>
                  <a:schemeClr val="lt1"/>
                </a:solidFill>
                <a:latin typeface="Century Gothic"/>
                <a:ea typeface="Century Gothic"/>
                <a:cs typeface="Century Gothic"/>
                <a:sym typeface="Century Gothic"/>
              </a:rPr>
              <a:t>Temperature elevation (&lt;104° F [40° C])</a:t>
            </a:r>
            <a:endParaRPr/>
          </a:p>
          <a:p>
            <a:pPr indent="-228600" lvl="0" marL="228600" marR="0" rtl="0" algn="l">
              <a:lnSpc>
                <a:spcPct val="70000"/>
              </a:lnSpc>
              <a:spcBef>
                <a:spcPts val="1000"/>
              </a:spcBef>
              <a:spcAft>
                <a:spcPts val="0"/>
              </a:spcAft>
              <a:buClr>
                <a:schemeClr val="lt1"/>
              </a:buClr>
              <a:buSzPts val="2220"/>
              <a:buFont typeface="Arial"/>
              <a:buChar char="•"/>
            </a:pPr>
            <a:r>
              <a:rPr b="0" i="0" lang="en-US" sz="2220" u="none" cap="none" strike="noStrike">
                <a:solidFill>
                  <a:schemeClr val="lt1"/>
                </a:solidFill>
                <a:latin typeface="Century Gothic"/>
                <a:ea typeface="Century Gothic"/>
                <a:cs typeface="Century Gothic"/>
                <a:sym typeface="Century Gothic"/>
              </a:rPr>
              <a:t>Presentation</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Nausea, headache</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Sweating</a:t>
            </a:r>
            <a:endParaRPr/>
          </a:p>
          <a:p>
            <a:pPr indent="-228600" lvl="1" marL="685800" marR="0" rtl="0" algn="l">
              <a:lnSpc>
                <a:spcPct val="70000"/>
              </a:lnSpc>
              <a:spcBef>
                <a:spcPts val="50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Muscular cramps in the lower limbs and abdomen </a:t>
            </a:r>
            <a:endParaRPr/>
          </a:p>
          <a:p>
            <a:pPr indent="-228600" lvl="1" marL="685800" marR="0" rtl="0" algn="l">
              <a:lnSpc>
                <a:spcPct val="70000"/>
              </a:lnSpc>
              <a:spcBef>
                <a:spcPts val="50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Breathing becomes fast and shallow </a:t>
            </a:r>
            <a:endParaRPr/>
          </a:p>
          <a:p>
            <a:pPr indent="-228600" lvl="1" marL="685800" marR="0" rtl="0" algn="l">
              <a:lnSpc>
                <a:spcPct val="70000"/>
              </a:lnSpc>
              <a:spcBef>
                <a:spcPts val="50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Pulse is rapid and weak </a:t>
            </a:r>
            <a:endParaRPr/>
          </a:p>
          <a:p>
            <a:pPr indent="-228600" lvl="1" marL="685800" marR="0" rtl="0" algn="l">
              <a:lnSpc>
                <a:spcPct val="70000"/>
              </a:lnSpc>
              <a:spcBef>
                <a:spcPts val="50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Fainting</a:t>
            </a:r>
            <a:endParaRPr/>
          </a:p>
          <a:p>
            <a:pPr indent="-228600" lvl="1" marL="685800" marR="0" rtl="0" algn="l">
              <a:lnSpc>
                <a:spcPct val="70000"/>
              </a:lnSpc>
              <a:spcBef>
                <a:spcPts val="50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Diarrhea, Vomiting </a:t>
            </a:r>
            <a:endParaRPr/>
          </a:p>
          <a:p>
            <a:pPr indent="-228600" lvl="0" marL="228600" marR="0" rtl="0" algn="l">
              <a:lnSpc>
                <a:spcPct val="70000"/>
              </a:lnSpc>
              <a:spcBef>
                <a:spcPts val="100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Management</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Remove from heat</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Oral or IV fluids and electrolytes</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Body position with Legs raised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rPr b="0" i="0" lang="en-US" sz="4000" u="none" cap="none" strike="noStrike">
                <a:solidFill>
                  <a:schemeClr val="lt1"/>
                </a:solidFill>
                <a:latin typeface="Century Gothic"/>
                <a:ea typeface="Century Gothic"/>
                <a:cs typeface="Century Gothic"/>
                <a:sym typeface="Century Gothic"/>
              </a:rPr>
              <a:t>HEAT STROKE</a:t>
            </a:r>
            <a:endParaRPr b="0" i="0" sz="4000" u="none" cap="none" strike="noStrike">
              <a:solidFill>
                <a:schemeClr val="lt1"/>
              </a:solidFill>
              <a:latin typeface="Century Gothic"/>
              <a:ea typeface="Century Gothic"/>
              <a:cs typeface="Century Gothic"/>
              <a:sym typeface="Century Gothic"/>
            </a:endParaRPr>
          </a:p>
        </p:txBody>
      </p:sp>
      <p:sp>
        <p:nvSpPr>
          <p:cNvPr id="241" name="Google Shape;241;p3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Thermoregulatory mechanisms fail</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Body temperature &gt;104° F [40° C]</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Multisystem tissue damage</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Physiological collapse</a:t>
            </a:r>
            <a:endParaRPr/>
          </a:p>
          <a:p>
            <a:pPr indent="-228600" lvl="0" marL="228600" marR="0" rtl="0" algn="l">
              <a:lnSpc>
                <a:spcPct val="70000"/>
              </a:lnSpc>
              <a:spcBef>
                <a:spcPts val="100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Medical Emergency </a:t>
            </a:r>
            <a:endParaRPr/>
          </a:p>
          <a:p>
            <a:pPr indent="-228600" lvl="0" marL="228600" marR="0" rtl="0" algn="l">
              <a:lnSpc>
                <a:spcPct val="70000"/>
              </a:lnSpc>
              <a:spcBef>
                <a:spcPts val="100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Two types</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Classic heat stroke</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Exertional heat stroke</a:t>
            </a:r>
            <a:endParaRPr/>
          </a:p>
          <a:p>
            <a:pPr indent="-228600" lvl="0" marL="228600" marR="0" rtl="0" algn="l">
              <a:lnSpc>
                <a:spcPct val="70000"/>
              </a:lnSpc>
              <a:spcBef>
                <a:spcPts val="100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Heat stroke assessment</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Irritability, combativeness</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Signs of hallucination, seizures </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Pale and sweaty skin (exertional heatstroke)</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Dry, red, hot skin (classic heatstroke)</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Tachycardia, hypotension</a:t>
            </a:r>
            <a:endParaRPr/>
          </a:p>
          <a:p>
            <a:pPr indent="-99377" lvl="0" marL="228600" marR="0" rtl="0" algn="l">
              <a:lnSpc>
                <a:spcPct val="70000"/>
              </a:lnSpc>
              <a:spcBef>
                <a:spcPts val="1000"/>
              </a:spcBef>
              <a:spcAft>
                <a:spcPts val="0"/>
              </a:spcAft>
              <a:buClr>
                <a:schemeClr val="lt1"/>
              </a:buClr>
              <a:buSzPts val="2035"/>
              <a:buFont typeface="Arial"/>
              <a:buNone/>
            </a:pPr>
            <a:r>
              <a:t/>
            </a:r>
            <a:endParaRPr b="0" i="0" sz="2035"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rPr b="0" i="0" lang="en-US" sz="4000" u="none" cap="none" strike="noStrike">
                <a:solidFill>
                  <a:schemeClr val="lt1"/>
                </a:solidFill>
                <a:latin typeface="Century Gothic"/>
                <a:ea typeface="Century Gothic"/>
                <a:cs typeface="Century Gothic"/>
                <a:sym typeface="Century Gothic"/>
              </a:rPr>
              <a:t>CLASSIC HEAT STROKE</a:t>
            </a:r>
            <a:endParaRPr b="0" i="0" sz="4000" u="none" cap="none" strike="noStrike">
              <a:solidFill>
                <a:schemeClr val="lt1"/>
              </a:solidFill>
              <a:latin typeface="Century Gothic"/>
              <a:ea typeface="Century Gothic"/>
              <a:cs typeface="Century Gothic"/>
              <a:sym typeface="Century Gothic"/>
            </a:endParaRPr>
          </a:p>
        </p:txBody>
      </p:sp>
      <p:sp>
        <p:nvSpPr>
          <p:cNvPr id="247" name="Google Shape;247;p36"/>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Usually Caused by High temperatures and humidity</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Weather based</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Risk factors</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Age</a:t>
            </a:r>
            <a:endParaRPr/>
          </a:p>
          <a:p>
            <a:pPr indent="-228600" lvl="2" marL="1143000" marR="0" rtl="0" algn="l">
              <a:lnSpc>
                <a:spcPct val="90000"/>
              </a:lnSpc>
              <a:spcBef>
                <a:spcPts val="500"/>
              </a:spcBef>
              <a:spcAft>
                <a:spcPts val="0"/>
              </a:spcAft>
              <a:buClr>
                <a:schemeClr val="lt1"/>
              </a:buClr>
              <a:buSzPts val="1800"/>
              <a:buFont typeface="Arial"/>
              <a:buChar char="•"/>
            </a:pPr>
            <a:r>
              <a:rPr b="0" i="0" lang="en-US" sz="1800" u="none" cap="none" strike="noStrike">
                <a:solidFill>
                  <a:schemeClr val="lt1"/>
                </a:solidFill>
                <a:latin typeface="Century Gothic"/>
                <a:ea typeface="Century Gothic"/>
                <a:cs typeface="Century Gothic"/>
                <a:sym typeface="Century Gothic"/>
              </a:rPr>
              <a:t>Infants, elderly</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Chronic illness</a:t>
            </a:r>
            <a:endParaRPr/>
          </a:p>
          <a:p>
            <a:pPr indent="-228600" lvl="2" marL="1143000" marR="0" rtl="0" algn="l">
              <a:lnSpc>
                <a:spcPct val="90000"/>
              </a:lnSpc>
              <a:spcBef>
                <a:spcPts val="500"/>
              </a:spcBef>
              <a:spcAft>
                <a:spcPts val="0"/>
              </a:spcAft>
              <a:buClr>
                <a:schemeClr val="lt1"/>
              </a:buClr>
              <a:buSzPts val="1800"/>
              <a:buFont typeface="Arial"/>
              <a:buChar char="•"/>
            </a:pPr>
            <a:r>
              <a:rPr b="0" i="0" lang="en-US" sz="1800" u="none" cap="none" strike="noStrike">
                <a:solidFill>
                  <a:schemeClr val="lt1"/>
                </a:solidFill>
                <a:latin typeface="Century Gothic"/>
                <a:ea typeface="Century Gothic"/>
                <a:cs typeface="Century Gothic"/>
                <a:sym typeface="Century Gothic"/>
              </a:rPr>
              <a:t>Diabetes, heart disease, alcoholism</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Medications </a:t>
            </a:r>
            <a:endParaRPr/>
          </a:p>
          <a:p>
            <a:pPr indent="-228600" lvl="2" marL="1143000" marR="0" rtl="0" algn="l">
              <a:lnSpc>
                <a:spcPct val="90000"/>
              </a:lnSpc>
              <a:spcBef>
                <a:spcPts val="500"/>
              </a:spcBef>
              <a:spcAft>
                <a:spcPts val="0"/>
              </a:spcAft>
              <a:buClr>
                <a:schemeClr val="lt1"/>
              </a:buClr>
              <a:buSzPts val="1800"/>
              <a:buFont typeface="Arial"/>
              <a:buChar char="•"/>
            </a:pPr>
            <a:r>
              <a:rPr b="0" i="0" lang="en-US" sz="1800" u="none" cap="none" strike="noStrike">
                <a:solidFill>
                  <a:schemeClr val="lt1"/>
                </a:solidFill>
                <a:latin typeface="Century Gothic"/>
                <a:ea typeface="Century Gothic"/>
                <a:cs typeface="Century Gothic"/>
                <a:sym typeface="Century Gothic"/>
              </a:rPr>
              <a:t>Diuretics, antihypertensives</a:t>
            </a:r>
            <a:endParaRPr b="0" i="0" sz="1800" u="none" cap="none" strike="noStrike">
              <a:solidFill>
                <a:schemeClr val="lt1"/>
              </a:solidFill>
              <a:latin typeface="Century Gothic"/>
              <a:ea typeface="Century Gothic"/>
              <a:cs typeface="Century Gothic"/>
              <a:sym typeface="Century Gothic"/>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Common in cities during summer</a:t>
            </a:r>
            <a:endParaRPr/>
          </a:p>
          <a:p>
            <a:pPr indent="-88900" lvl="0" marL="228600" marR="0" rtl="0" algn="l">
              <a:lnSpc>
                <a:spcPct val="90000"/>
              </a:lnSpc>
              <a:spcBef>
                <a:spcPts val="1000"/>
              </a:spcBef>
              <a:spcAft>
                <a:spcPts val="0"/>
              </a:spcAft>
              <a:buClr>
                <a:schemeClr val="lt1"/>
              </a:buClr>
              <a:buSzPts val="2200"/>
              <a:buFont typeface="Arial"/>
              <a:buNone/>
            </a:pPr>
            <a:r>
              <a:t/>
            </a:r>
            <a:endParaRPr b="0" i="0" sz="22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rPr b="0" i="0" lang="en-US" sz="4000" u="none" cap="none" strike="noStrike">
                <a:solidFill>
                  <a:schemeClr val="lt1"/>
                </a:solidFill>
                <a:latin typeface="Century Gothic"/>
                <a:ea typeface="Century Gothic"/>
                <a:cs typeface="Century Gothic"/>
                <a:sym typeface="Century Gothic"/>
              </a:rPr>
              <a:t>EXERTIONAL HEAT STROKE</a:t>
            </a:r>
            <a:endParaRPr b="0" i="0" sz="4000" u="none" cap="none" strike="noStrike">
              <a:solidFill>
                <a:schemeClr val="lt1"/>
              </a:solidFill>
              <a:latin typeface="Century Gothic"/>
              <a:ea typeface="Century Gothic"/>
              <a:cs typeface="Century Gothic"/>
              <a:sym typeface="Century Gothic"/>
            </a:endParaRPr>
          </a:p>
        </p:txBody>
      </p:sp>
      <p:sp>
        <p:nvSpPr>
          <p:cNvPr id="253" name="Google Shape;253;p37"/>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Caused by over exertion in warm or hot environments </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Activity based</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Risk factors</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Young, healthy patients</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Athletes, military recruits</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Vigorous exercise in high heat</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Inadequate hydration</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No acclimation</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Weight </a:t>
            </a:r>
            <a:endParaRPr/>
          </a:p>
          <a:p>
            <a:pPr indent="-88900" lvl="0" marL="228600" marR="0" rtl="0" algn="l">
              <a:lnSpc>
                <a:spcPct val="90000"/>
              </a:lnSpc>
              <a:spcBef>
                <a:spcPts val="1000"/>
              </a:spcBef>
              <a:spcAft>
                <a:spcPts val="0"/>
              </a:spcAft>
              <a:buClr>
                <a:schemeClr val="lt1"/>
              </a:buClr>
              <a:buSzPts val="2200"/>
              <a:buFont typeface="Arial"/>
              <a:buNone/>
            </a:pPr>
            <a:r>
              <a:t/>
            </a:r>
            <a:endParaRPr b="0" i="0" sz="22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rPr b="0" i="0" lang="en-US" sz="4000" u="none" cap="none" strike="noStrike">
                <a:solidFill>
                  <a:schemeClr val="lt1"/>
                </a:solidFill>
                <a:latin typeface="Century Gothic"/>
                <a:ea typeface="Century Gothic"/>
                <a:cs typeface="Century Gothic"/>
                <a:sym typeface="Century Gothic"/>
              </a:rPr>
              <a:t>SEIZURES</a:t>
            </a:r>
            <a:endParaRPr b="0" i="0" sz="4000" u="none" cap="none" strike="noStrike">
              <a:solidFill>
                <a:schemeClr val="lt1"/>
              </a:solidFill>
              <a:latin typeface="Century Gothic"/>
              <a:ea typeface="Century Gothic"/>
              <a:cs typeface="Century Gothic"/>
              <a:sym typeface="Century Gothic"/>
            </a:endParaRPr>
          </a:p>
        </p:txBody>
      </p:sp>
      <p:sp>
        <p:nvSpPr>
          <p:cNvPr id="151" name="Google Shape;151;p2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Font typeface="Arial"/>
              <a:buNone/>
            </a:pPr>
            <a:r>
              <a:rPr b="1" i="0" lang="en-US" sz="2200" u="none" cap="none" strike="noStrike">
                <a:solidFill>
                  <a:schemeClr val="lt1"/>
                </a:solidFill>
                <a:latin typeface="Century Gothic"/>
                <a:ea typeface="Century Gothic"/>
                <a:cs typeface="Century Gothic"/>
                <a:sym typeface="Century Gothic"/>
              </a:rPr>
              <a:t>Definitions:</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Grand Mal- characterized by unconsciousness and a generalized severe twitching of all the body’s muscles lasting several minutes or longer</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Petit Mal- characterized by brief lapse of attention, common in children</a:t>
            </a:r>
            <a:endParaRPr/>
          </a:p>
          <a:p>
            <a:pPr indent="-88900" lvl="0" marL="228600" marR="0" rtl="0" algn="l">
              <a:lnSpc>
                <a:spcPct val="90000"/>
              </a:lnSpc>
              <a:spcBef>
                <a:spcPts val="1000"/>
              </a:spcBef>
              <a:spcAft>
                <a:spcPts val="0"/>
              </a:spcAft>
              <a:buClr>
                <a:schemeClr val="lt1"/>
              </a:buClr>
              <a:buSzPts val="2200"/>
              <a:buFont typeface="Arial"/>
              <a:buNone/>
            </a:pPr>
            <a:r>
              <a:t/>
            </a:r>
            <a:endParaRPr b="0" i="0" sz="22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rPr b="0" i="0" lang="en-US" sz="3200" u="none" cap="none" strike="noStrike">
                <a:solidFill>
                  <a:schemeClr val="lt1"/>
                </a:solidFill>
                <a:latin typeface="Century Gothic"/>
                <a:ea typeface="Century Gothic"/>
                <a:cs typeface="Century Gothic"/>
                <a:sym typeface="Century Gothic"/>
              </a:rPr>
              <a:t>THINGS TO CONSIDER WHEN IT’S </a:t>
            </a:r>
            <a:r>
              <a:rPr b="0" i="0" lang="en-US" sz="3200" u="none" cap="none" strike="noStrike">
                <a:solidFill>
                  <a:srgbClr val="FF0000"/>
                </a:solidFill>
                <a:latin typeface="Century Gothic"/>
                <a:ea typeface="Century Gothic"/>
                <a:cs typeface="Century Gothic"/>
                <a:sym typeface="Century Gothic"/>
              </a:rPr>
              <a:t>HOT</a:t>
            </a:r>
            <a:r>
              <a:rPr b="0" i="0" lang="en-US" sz="3200" u="none" cap="none" strike="noStrike">
                <a:solidFill>
                  <a:schemeClr val="lt1"/>
                </a:solidFill>
                <a:latin typeface="Century Gothic"/>
                <a:ea typeface="Century Gothic"/>
                <a:cs typeface="Century Gothic"/>
                <a:sym typeface="Century Gothic"/>
              </a:rPr>
              <a:t> OUT!</a:t>
            </a:r>
            <a:endParaRPr b="0" i="0" sz="3200" u="none" cap="none" strike="noStrike">
              <a:solidFill>
                <a:schemeClr val="lt1"/>
              </a:solidFill>
              <a:latin typeface="Century Gothic"/>
              <a:ea typeface="Century Gothic"/>
              <a:cs typeface="Century Gothic"/>
              <a:sym typeface="Century Gothic"/>
            </a:endParaRPr>
          </a:p>
        </p:txBody>
      </p:sp>
      <p:sp>
        <p:nvSpPr>
          <p:cNvPr id="259" name="Google Shape;259;p38"/>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Clothing </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Pt. Activity </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Pt. Weight </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Drug/alcohol use</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Weakness/exhaustion</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Dizziness</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Fainting</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Perspiration</a:t>
            </a:r>
            <a:endParaRPr/>
          </a:p>
          <a:p>
            <a:pPr indent="-88900" lvl="0" marL="228600" marR="0" rtl="0" algn="l">
              <a:lnSpc>
                <a:spcPct val="90000"/>
              </a:lnSpc>
              <a:spcBef>
                <a:spcPts val="1000"/>
              </a:spcBef>
              <a:spcAft>
                <a:spcPts val="0"/>
              </a:spcAft>
              <a:buClr>
                <a:schemeClr val="lt1"/>
              </a:buClr>
              <a:buSzPts val="2200"/>
              <a:buFont typeface="Arial"/>
              <a:buNone/>
            </a:pPr>
            <a:r>
              <a:t/>
            </a:r>
            <a:endParaRPr b="0" i="0" sz="22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rPr b="0" i="0" lang="en-US" sz="4000" u="none" cap="none" strike="noStrike">
                <a:solidFill>
                  <a:schemeClr val="lt1"/>
                </a:solidFill>
                <a:latin typeface="Century Gothic"/>
                <a:ea typeface="Century Gothic"/>
                <a:cs typeface="Century Gothic"/>
                <a:sym typeface="Century Gothic"/>
              </a:rPr>
              <a:t> HEAT STROKE TREATMENT</a:t>
            </a:r>
            <a:endParaRPr b="0" i="0" sz="4000" u="none" cap="none" strike="noStrike">
              <a:solidFill>
                <a:schemeClr val="lt1"/>
              </a:solidFill>
              <a:latin typeface="Century Gothic"/>
              <a:ea typeface="Century Gothic"/>
              <a:cs typeface="Century Gothic"/>
              <a:sym typeface="Century Gothic"/>
            </a:endParaRPr>
          </a:p>
        </p:txBody>
      </p:sp>
      <p:sp>
        <p:nvSpPr>
          <p:cNvPr id="265" name="Google Shape;265;p39"/>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Get them out of there!</a:t>
            </a:r>
            <a:endParaRPr/>
          </a:p>
          <a:p>
            <a:pPr indent="-228600" lvl="1" marL="685800" marR="0" rtl="0" algn="l">
              <a:lnSpc>
                <a:spcPct val="8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After you initial assessment of the patient and you have established that your Pt. is in a heat related medical emergency, the easiest thing you can do is move them (if possible) to a cooler environment</a:t>
            </a:r>
            <a:endParaRPr/>
          </a:p>
          <a:p>
            <a:pPr indent="-228600" lvl="1" marL="685800" marR="0" rtl="0" algn="l">
              <a:lnSpc>
                <a:spcPct val="8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Make sure transport is on the way </a:t>
            </a:r>
            <a:endParaRPr/>
          </a:p>
          <a:p>
            <a:pPr indent="-228600" lvl="0" marL="228600" marR="0" rtl="0" algn="l">
              <a:lnSpc>
                <a:spcPct val="80000"/>
              </a:lnSpc>
              <a:spcBef>
                <a:spcPts val="100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High quality H2O</a:t>
            </a:r>
            <a:endParaRPr/>
          </a:p>
          <a:p>
            <a:pPr indent="-228600" lvl="1" marL="685800" marR="0" rtl="0" algn="l">
              <a:lnSpc>
                <a:spcPct val="8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Pt. needs fluids with electrolytes, if they are able assist the Pt. in drinking fluids with electrolytes (1/4 water Gatorade)</a:t>
            </a:r>
            <a:endParaRPr/>
          </a:p>
          <a:p>
            <a:pPr indent="-228600" lvl="0" marL="228600" marR="0" rtl="0" algn="l">
              <a:lnSpc>
                <a:spcPct val="80000"/>
              </a:lnSpc>
              <a:spcBef>
                <a:spcPts val="100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Ice Ice Baby</a:t>
            </a:r>
            <a:endParaRPr/>
          </a:p>
          <a:p>
            <a:pPr indent="-228600" lvl="1" marL="685800" marR="0" rtl="0" algn="l">
              <a:lnSpc>
                <a:spcPct val="8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Place ice packs around the Pt. neck, armpits, and groin. </a:t>
            </a:r>
            <a:endParaRPr/>
          </a:p>
          <a:p>
            <a:pPr indent="-228600" lvl="0" marL="228600" marR="0" rtl="0" algn="l">
              <a:lnSpc>
                <a:spcPct val="80000"/>
              </a:lnSpc>
              <a:spcBef>
                <a:spcPts val="100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Get a Leg up on it</a:t>
            </a:r>
            <a:endParaRPr/>
          </a:p>
          <a:p>
            <a:pPr indent="-228600" lvl="1" marL="685800" marR="0" rtl="0" algn="l">
              <a:lnSpc>
                <a:spcPct val="8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Pt. may present as hypotensive, elevate the legs and be prepared for shock like symptoms </a:t>
            </a:r>
            <a:endParaRPr/>
          </a:p>
          <a:p>
            <a:pPr indent="-99377" lvl="0" marL="228600" marR="0" rtl="0" algn="l">
              <a:lnSpc>
                <a:spcPct val="80000"/>
              </a:lnSpc>
              <a:spcBef>
                <a:spcPts val="1000"/>
              </a:spcBef>
              <a:spcAft>
                <a:spcPts val="0"/>
              </a:spcAft>
              <a:buClr>
                <a:schemeClr val="lt1"/>
              </a:buClr>
              <a:buSzPts val="2035"/>
              <a:buFont typeface="Arial"/>
              <a:buNone/>
            </a:pPr>
            <a:r>
              <a:t/>
            </a:r>
            <a:endParaRPr b="0" i="0" sz="2035"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rPr b="0" i="0" lang="en-US" sz="4000" u="none" cap="none" strike="noStrike">
                <a:solidFill>
                  <a:schemeClr val="lt1"/>
                </a:solidFill>
                <a:latin typeface="Century Gothic"/>
                <a:ea typeface="Century Gothic"/>
                <a:cs typeface="Century Gothic"/>
                <a:sym typeface="Century Gothic"/>
              </a:rPr>
              <a:t>HYPOTHERMIA</a:t>
            </a:r>
            <a:endParaRPr b="0" i="0" sz="4000" u="none" cap="none" strike="noStrike">
              <a:solidFill>
                <a:schemeClr val="lt1"/>
              </a:solidFill>
              <a:latin typeface="Century Gothic"/>
              <a:ea typeface="Century Gothic"/>
              <a:cs typeface="Century Gothic"/>
              <a:sym typeface="Century Gothic"/>
            </a:endParaRPr>
          </a:p>
        </p:txBody>
      </p:sp>
      <p:sp>
        <p:nvSpPr>
          <p:cNvPr id="271" name="Google Shape;271;p40"/>
          <p:cNvSpPr txBox="1"/>
          <p:nvPr>
            <p:ph idx="1" type="body"/>
          </p:nvPr>
        </p:nvSpPr>
        <p:spPr>
          <a:xfrm>
            <a:off x="423746" y="1694985"/>
            <a:ext cx="11574965" cy="5051503"/>
          </a:xfrm>
          <a:prstGeom prst="rect">
            <a:avLst/>
          </a:prstGeom>
          <a:noFill/>
          <a:ln>
            <a:noFill/>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chemeClr val="lt1"/>
              </a:buClr>
              <a:buSzPts val="1870"/>
              <a:buFont typeface="Arial"/>
              <a:buChar char="•"/>
            </a:pPr>
            <a:r>
              <a:rPr b="0" i="0" lang="en-US" sz="1870" u="none" cap="none" strike="noStrike">
                <a:solidFill>
                  <a:schemeClr val="lt1"/>
                </a:solidFill>
                <a:latin typeface="Century Gothic"/>
                <a:ea typeface="Century Gothic"/>
                <a:cs typeface="Century Gothic"/>
                <a:sym typeface="Century Gothic"/>
              </a:rPr>
              <a:t>Core Body Temp less than 95° F [35° C]</a:t>
            </a:r>
            <a:endParaRPr/>
          </a:p>
          <a:p>
            <a:pPr indent="-228600" lvl="0" marL="228600" marR="0" rtl="0" algn="l">
              <a:lnSpc>
                <a:spcPct val="70000"/>
              </a:lnSpc>
              <a:spcBef>
                <a:spcPts val="1000"/>
              </a:spcBef>
              <a:spcAft>
                <a:spcPts val="0"/>
              </a:spcAft>
              <a:buClr>
                <a:schemeClr val="lt1"/>
              </a:buClr>
              <a:buSzPts val="1870"/>
              <a:buFont typeface="Arial"/>
              <a:buChar char="•"/>
            </a:pPr>
            <a:r>
              <a:rPr b="0" i="0" lang="en-US" sz="1870" u="none" cap="none" strike="noStrike">
                <a:solidFill>
                  <a:schemeClr val="lt1"/>
                </a:solidFill>
                <a:latin typeface="Century Gothic"/>
                <a:ea typeface="Century Gothic"/>
                <a:cs typeface="Century Gothic"/>
                <a:sym typeface="Century Gothic"/>
              </a:rPr>
              <a:t>May result from</a:t>
            </a:r>
            <a:endParaRPr/>
          </a:p>
          <a:p>
            <a:pPr indent="-228600" lvl="1" marL="685800" marR="0" rtl="0" algn="l">
              <a:lnSpc>
                <a:spcPct val="70000"/>
              </a:lnSpc>
              <a:spcBef>
                <a:spcPts val="500"/>
              </a:spcBef>
              <a:spcAft>
                <a:spcPts val="0"/>
              </a:spcAft>
              <a:buClr>
                <a:schemeClr val="lt1"/>
              </a:buClr>
              <a:buSzPts val="1700"/>
              <a:buFont typeface="Arial"/>
              <a:buChar char="•"/>
            </a:pPr>
            <a:r>
              <a:rPr b="0" i="0" lang="en-US" sz="1700" u="none" cap="none" strike="noStrike">
                <a:solidFill>
                  <a:schemeClr val="lt1"/>
                </a:solidFill>
                <a:latin typeface="Century Gothic"/>
                <a:ea typeface="Century Gothic"/>
                <a:cs typeface="Century Gothic"/>
                <a:sym typeface="Century Gothic"/>
              </a:rPr>
              <a:t>Decrease in heat production</a:t>
            </a:r>
            <a:endParaRPr/>
          </a:p>
          <a:p>
            <a:pPr indent="-228600" lvl="1" marL="685800" marR="0" rtl="0" algn="l">
              <a:lnSpc>
                <a:spcPct val="70000"/>
              </a:lnSpc>
              <a:spcBef>
                <a:spcPts val="500"/>
              </a:spcBef>
              <a:spcAft>
                <a:spcPts val="0"/>
              </a:spcAft>
              <a:buClr>
                <a:schemeClr val="lt1"/>
              </a:buClr>
              <a:buSzPts val="1700"/>
              <a:buFont typeface="Arial"/>
              <a:buChar char="•"/>
            </a:pPr>
            <a:r>
              <a:rPr b="0" i="0" lang="en-US" sz="1700" u="none" cap="none" strike="noStrike">
                <a:solidFill>
                  <a:schemeClr val="lt1"/>
                </a:solidFill>
                <a:latin typeface="Century Gothic"/>
                <a:ea typeface="Century Gothic"/>
                <a:cs typeface="Century Gothic"/>
                <a:sym typeface="Century Gothic"/>
              </a:rPr>
              <a:t>Increase in heat loss</a:t>
            </a:r>
            <a:endParaRPr/>
          </a:p>
          <a:p>
            <a:pPr indent="-228600" lvl="1" marL="685800" marR="0" rtl="0" algn="l">
              <a:lnSpc>
                <a:spcPct val="70000"/>
              </a:lnSpc>
              <a:spcBef>
                <a:spcPts val="500"/>
              </a:spcBef>
              <a:spcAft>
                <a:spcPts val="0"/>
              </a:spcAft>
              <a:buClr>
                <a:schemeClr val="lt1"/>
              </a:buClr>
              <a:buSzPts val="1700"/>
              <a:buFont typeface="Arial"/>
              <a:buChar char="•"/>
            </a:pPr>
            <a:r>
              <a:rPr b="0" i="0" lang="en-US" sz="1700" u="none" cap="none" strike="noStrike">
                <a:solidFill>
                  <a:schemeClr val="lt1"/>
                </a:solidFill>
                <a:latin typeface="Century Gothic"/>
                <a:ea typeface="Century Gothic"/>
                <a:cs typeface="Century Gothic"/>
                <a:sym typeface="Century Gothic"/>
              </a:rPr>
              <a:t>Cold weather</a:t>
            </a:r>
            <a:endParaRPr/>
          </a:p>
          <a:p>
            <a:pPr indent="-228600" lvl="0" marL="228600" marR="0" rtl="0" algn="l">
              <a:lnSpc>
                <a:spcPct val="70000"/>
              </a:lnSpc>
              <a:spcBef>
                <a:spcPts val="1000"/>
              </a:spcBef>
              <a:spcAft>
                <a:spcPts val="0"/>
              </a:spcAft>
              <a:buClr>
                <a:schemeClr val="lt1"/>
              </a:buClr>
              <a:buSzPts val="1870"/>
              <a:buFont typeface="Arial"/>
              <a:buChar char="•"/>
            </a:pPr>
            <a:r>
              <a:rPr b="0" i="0" lang="en-US" sz="1870" u="none" cap="none" strike="noStrike">
                <a:solidFill>
                  <a:schemeClr val="lt1"/>
                </a:solidFill>
                <a:latin typeface="Century Gothic"/>
                <a:ea typeface="Century Gothic"/>
                <a:cs typeface="Century Gothic"/>
                <a:sym typeface="Century Gothic"/>
              </a:rPr>
              <a:t>Risk factors</a:t>
            </a:r>
            <a:endParaRPr/>
          </a:p>
          <a:p>
            <a:pPr indent="-228600" lvl="1" marL="685800" marR="0" rtl="0" algn="l">
              <a:lnSpc>
                <a:spcPct val="70000"/>
              </a:lnSpc>
              <a:spcBef>
                <a:spcPts val="500"/>
              </a:spcBef>
              <a:spcAft>
                <a:spcPts val="0"/>
              </a:spcAft>
              <a:buClr>
                <a:schemeClr val="lt1"/>
              </a:buClr>
              <a:buSzPts val="1700"/>
              <a:buFont typeface="Arial"/>
              <a:buChar char="•"/>
            </a:pPr>
            <a:r>
              <a:rPr b="0" i="0" lang="en-US" sz="1700" u="none" cap="none" strike="noStrike">
                <a:solidFill>
                  <a:schemeClr val="lt1"/>
                </a:solidFill>
                <a:latin typeface="Century Gothic"/>
                <a:ea typeface="Century Gothic"/>
                <a:cs typeface="Century Gothic"/>
                <a:sym typeface="Century Gothic"/>
              </a:rPr>
              <a:t>Outdoor enthusiasts</a:t>
            </a:r>
            <a:endParaRPr/>
          </a:p>
          <a:p>
            <a:pPr indent="-228600" lvl="1" marL="685800" marR="0" rtl="0" algn="l">
              <a:lnSpc>
                <a:spcPct val="70000"/>
              </a:lnSpc>
              <a:spcBef>
                <a:spcPts val="500"/>
              </a:spcBef>
              <a:spcAft>
                <a:spcPts val="0"/>
              </a:spcAft>
              <a:buClr>
                <a:schemeClr val="lt1"/>
              </a:buClr>
              <a:buSzPts val="1700"/>
              <a:buFont typeface="Arial"/>
              <a:buChar char="•"/>
            </a:pPr>
            <a:r>
              <a:rPr b="0" i="0" lang="en-US" sz="1700" u="none" cap="none" strike="noStrike">
                <a:solidFill>
                  <a:schemeClr val="lt1"/>
                </a:solidFill>
                <a:latin typeface="Century Gothic"/>
                <a:ea typeface="Century Gothic"/>
                <a:cs typeface="Century Gothic"/>
                <a:sym typeface="Century Gothic"/>
              </a:rPr>
              <a:t>Older adults, young children</a:t>
            </a:r>
            <a:endParaRPr/>
          </a:p>
          <a:p>
            <a:pPr indent="-228600" lvl="1" marL="685800" marR="0" rtl="0" algn="l">
              <a:lnSpc>
                <a:spcPct val="70000"/>
              </a:lnSpc>
              <a:spcBef>
                <a:spcPts val="500"/>
              </a:spcBef>
              <a:spcAft>
                <a:spcPts val="0"/>
              </a:spcAft>
              <a:buClr>
                <a:schemeClr val="lt1"/>
              </a:buClr>
              <a:buSzPts val="1700"/>
              <a:buFont typeface="Arial"/>
              <a:buChar char="•"/>
            </a:pPr>
            <a:r>
              <a:rPr b="0" i="0" lang="en-US" sz="1700" u="none" cap="none" strike="noStrike">
                <a:solidFill>
                  <a:schemeClr val="lt1"/>
                </a:solidFill>
                <a:latin typeface="Century Gothic"/>
                <a:ea typeface="Century Gothic"/>
                <a:cs typeface="Century Gothic"/>
                <a:sym typeface="Century Gothic"/>
              </a:rPr>
              <a:t>Medical/psychiatric illness</a:t>
            </a:r>
            <a:endParaRPr/>
          </a:p>
          <a:p>
            <a:pPr indent="-228600" lvl="1" marL="685800" marR="0" rtl="0" algn="l">
              <a:lnSpc>
                <a:spcPct val="70000"/>
              </a:lnSpc>
              <a:spcBef>
                <a:spcPts val="500"/>
              </a:spcBef>
              <a:spcAft>
                <a:spcPts val="0"/>
              </a:spcAft>
              <a:buClr>
                <a:schemeClr val="lt1"/>
              </a:buClr>
              <a:buSzPts val="1700"/>
              <a:buFont typeface="Arial"/>
              <a:buChar char="•"/>
            </a:pPr>
            <a:r>
              <a:rPr b="0" i="0" lang="en-US" sz="1700" u="none" cap="none" strike="noStrike">
                <a:solidFill>
                  <a:schemeClr val="lt1"/>
                </a:solidFill>
                <a:latin typeface="Century Gothic"/>
                <a:ea typeface="Century Gothic"/>
                <a:cs typeface="Century Gothic"/>
                <a:sym typeface="Century Gothic"/>
              </a:rPr>
              <a:t>Trauma</a:t>
            </a:r>
            <a:endParaRPr/>
          </a:p>
          <a:p>
            <a:pPr indent="-228600" lvl="1" marL="685800" marR="0" rtl="0" algn="l">
              <a:lnSpc>
                <a:spcPct val="70000"/>
              </a:lnSpc>
              <a:spcBef>
                <a:spcPts val="500"/>
              </a:spcBef>
              <a:spcAft>
                <a:spcPts val="0"/>
              </a:spcAft>
              <a:buClr>
                <a:schemeClr val="lt1"/>
              </a:buClr>
              <a:buSzPts val="1700"/>
              <a:buFont typeface="Arial"/>
              <a:buChar char="•"/>
            </a:pPr>
            <a:r>
              <a:rPr b="0" i="0" lang="en-US" sz="1700" u="none" cap="none" strike="noStrike">
                <a:solidFill>
                  <a:schemeClr val="lt1"/>
                </a:solidFill>
                <a:latin typeface="Century Gothic"/>
                <a:ea typeface="Century Gothic"/>
                <a:cs typeface="Century Gothic"/>
                <a:sym typeface="Century Gothic"/>
              </a:rPr>
              <a:t>Medications</a:t>
            </a:r>
            <a:endParaRPr/>
          </a:p>
          <a:p>
            <a:pPr indent="-228600" lvl="2" marL="1143000" marR="0" rtl="0" algn="l">
              <a:lnSpc>
                <a:spcPct val="70000"/>
              </a:lnSpc>
              <a:spcBef>
                <a:spcPts val="500"/>
              </a:spcBef>
              <a:spcAft>
                <a:spcPts val="0"/>
              </a:spcAft>
              <a:buClr>
                <a:schemeClr val="lt1"/>
              </a:buClr>
              <a:buSzPts val="1530"/>
              <a:buFont typeface="Arial"/>
              <a:buChar char="•"/>
            </a:pPr>
            <a:r>
              <a:rPr b="0" i="0" lang="en-US" sz="1530" u="none" cap="none" strike="noStrike">
                <a:solidFill>
                  <a:schemeClr val="lt1"/>
                </a:solidFill>
                <a:latin typeface="Century Gothic"/>
                <a:ea typeface="Century Gothic"/>
                <a:cs typeface="Century Gothic"/>
                <a:sym typeface="Century Gothic"/>
              </a:rPr>
              <a:t>Antidepressants</a:t>
            </a:r>
            <a:endParaRPr/>
          </a:p>
          <a:p>
            <a:pPr indent="-228600" lvl="1" marL="685800" marR="0" rtl="0" algn="l">
              <a:lnSpc>
                <a:spcPct val="70000"/>
              </a:lnSpc>
              <a:spcBef>
                <a:spcPts val="500"/>
              </a:spcBef>
              <a:spcAft>
                <a:spcPts val="0"/>
              </a:spcAft>
              <a:buClr>
                <a:schemeClr val="lt1"/>
              </a:buClr>
              <a:buSzPts val="1700"/>
              <a:buFont typeface="Arial"/>
              <a:buChar char="•"/>
            </a:pPr>
            <a:r>
              <a:rPr b="0" i="0" lang="en-US" sz="1700" u="none" cap="none" strike="noStrike">
                <a:solidFill>
                  <a:schemeClr val="lt1"/>
                </a:solidFill>
                <a:latin typeface="Century Gothic"/>
                <a:ea typeface="Century Gothic"/>
                <a:cs typeface="Century Gothic"/>
                <a:sym typeface="Century Gothic"/>
              </a:rPr>
              <a:t>Alcohol</a:t>
            </a:r>
            <a:endParaRPr/>
          </a:p>
          <a:p>
            <a:pPr indent="-228600" lvl="2" marL="1143000" marR="0" rtl="0" algn="l">
              <a:lnSpc>
                <a:spcPct val="70000"/>
              </a:lnSpc>
              <a:spcBef>
                <a:spcPts val="500"/>
              </a:spcBef>
              <a:spcAft>
                <a:spcPts val="0"/>
              </a:spcAft>
              <a:buClr>
                <a:schemeClr val="lt1"/>
              </a:buClr>
              <a:buSzPts val="1530"/>
              <a:buFont typeface="Arial"/>
              <a:buChar char="•"/>
            </a:pPr>
            <a:r>
              <a:rPr b="0" i="0" lang="en-US" sz="1530" u="none" cap="none" strike="noStrike">
                <a:solidFill>
                  <a:schemeClr val="lt1"/>
                </a:solidFill>
                <a:latin typeface="Century Gothic"/>
                <a:ea typeface="Century Gothic"/>
                <a:cs typeface="Century Gothic"/>
                <a:sym typeface="Century Gothic"/>
              </a:rPr>
              <a:t>Alcohol is the most common cause of heat loss in urban settings:</a:t>
            </a:r>
            <a:endParaRPr/>
          </a:p>
          <a:p>
            <a:pPr indent="-228600" lvl="3" marL="1600200" marR="0" rtl="0" algn="l">
              <a:lnSpc>
                <a:spcPct val="70000"/>
              </a:lnSpc>
              <a:spcBef>
                <a:spcPts val="500"/>
              </a:spcBef>
              <a:spcAft>
                <a:spcPts val="0"/>
              </a:spcAft>
              <a:buClr>
                <a:schemeClr val="lt1"/>
              </a:buClr>
              <a:buSzPts val="1360"/>
              <a:buFont typeface="Arial"/>
              <a:buChar char="•"/>
            </a:pPr>
            <a:r>
              <a:rPr b="0" i="0" lang="en-US" sz="1360" u="none" cap="none" strike="noStrike">
                <a:solidFill>
                  <a:schemeClr val="lt1"/>
                </a:solidFill>
                <a:latin typeface="Century Gothic"/>
                <a:ea typeface="Century Gothic"/>
                <a:cs typeface="Century Gothic"/>
                <a:sym typeface="Century Gothic"/>
              </a:rPr>
              <a:t>Hinders body’s attempt to insulate the core</a:t>
            </a:r>
            <a:endParaRPr/>
          </a:p>
          <a:p>
            <a:pPr indent="-228600" lvl="3" marL="1600200" marR="0" rtl="0" algn="l">
              <a:lnSpc>
                <a:spcPct val="70000"/>
              </a:lnSpc>
              <a:spcBef>
                <a:spcPts val="500"/>
              </a:spcBef>
              <a:spcAft>
                <a:spcPts val="0"/>
              </a:spcAft>
              <a:buClr>
                <a:schemeClr val="lt1"/>
              </a:buClr>
              <a:buSzPts val="1360"/>
              <a:buFont typeface="Arial"/>
              <a:buChar char="•"/>
            </a:pPr>
            <a:r>
              <a:rPr b="0" i="0" lang="en-US" sz="1360" u="none" cap="none" strike="noStrike">
                <a:solidFill>
                  <a:schemeClr val="lt1"/>
                </a:solidFill>
                <a:latin typeface="Century Gothic"/>
                <a:ea typeface="Century Gothic"/>
                <a:cs typeface="Century Gothic"/>
                <a:sym typeface="Century Gothic"/>
              </a:rPr>
              <a:t>Impairs shivering thermogenesis</a:t>
            </a:r>
            <a:endParaRPr/>
          </a:p>
          <a:p>
            <a:pPr indent="-228600" lvl="3" marL="1600200" marR="0" rtl="0" algn="l">
              <a:lnSpc>
                <a:spcPct val="70000"/>
              </a:lnSpc>
              <a:spcBef>
                <a:spcPts val="500"/>
              </a:spcBef>
              <a:spcAft>
                <a:spcPts val="0"/>
              </a:spcAft>
              <a:buClr>
                <a:schemeClr val="lt1"/>
              </a:buClr>
              <a:buSzPts val="1360"/>
              <a:buFont typeface="Arial"/>
              <a:buChar char="•"/>
            </a:pPr>
            <a:r>
              <a:rPr b="0" i="0" lang="en-US" sz="1360" u="none" cap="none" strike="noStrike">
                <a:solidFill>
                  <a:schemeClr val="lt1"/>
                </a:solidFill>
                <a:latin typeface="Century Gothic"/>
                <a:ea typeface="Century Gothic"/>
                <a:cs typeface="Century Gothic"/>
                <a:sym typeface="Century Gothic"/>
              </a:rPr>
              <a:t>Promotes cutaneous vasodilation ( Doesn’t keep blood close to core)</a:t>
            </a:r>
            <a:endParaRPr/>
          </a:p>
          <a:p>
            <a:pPr indent="-228600" lvl="3" marL="1600200" marR="0" rtl="0" algn="l">
              <a:lnSpc>
                <a:spcPct val="70000"/>
              </a:lnSpc>
              <a:spcBef>
                <a:spcPts val="500"/>
              </a:spcBef>
              <a:spcAft>
                <a:spcPts val="0"/>
              </a:spcAft>
              <a:buClr>
                <a:schemeClr val="lt1"/>
              </a:buClr>
              <a:buSzPts val="1360"/>
              <a:buFont typeface="Arial"/>
              <a:buChar char="•"/>
            </a:pPr>
            <a:r>
              <a:rPr b="0" i="0" lang="en-US" sz="1360" u="none" cap="none" strike="noStrike">
                <a:solidFill>
                  <a:schemeClr val="lt1"/>
                </a:solidFill>
                <a:latin typeface="Century Gothic"/>
                <a:ea typeface="Century Gothic"/>
                <a:cs typeface="Century Gothic"/>
                <a:sym typeface="Century Gothic"/>
              </a:rPr>
              <a:t>Inadequate glycogen stores</a:t>
            </a:r>
            <a:endParaRPr/>
          </a:p>
          <a:p>
            <a:pPr indent="-228600" lvl="3" marL="1600200" marR="0" rtl="0" algn="l">
              <a:lnSpc>
                <a:spcPct val="70000"/>
              </a:lnSpc>
              <a:spcBef>
                <a:spcPts val="500"/>
              </a:spcBef>
              <a:spcAft>
                <a:spcPts val="0"/>
              </a:spcAft>
              <a:buClr>
                <a:schemeClr val="lt1"/>
              </a:buClr>
              <a:buSzPts val="1360"/>
              <a:buFont typeface="Arial"/>
              <a:buChar char="•"/>
            </a:pPr>
            <a:r>
              <a:rPr b="0" i="0" lang="en-US" sz="1360" u="none" cap="none" strike="noStrike">
                <a:solidFill>
                  <a:schemeClr val="lt1"/>
                </a:solidFill>
                <a:latin typeface="Century Gothic"/>
                <a:ea typeface="Century Gothic"/>
                <a:cs typeface="Century Gothic"/>
                <a:sym typeface="Century Gothic"/>
              </a:rPr>
              <a:t>Poor nutritional status</a:t>
            </a:r>
            <a:endParaRPr/>
          </a:p>
          <a:p>
            <a:pPr indent="-228600" lvl="3" marL="1600200" marR="0" rtl="0" algn="l">
              <a:lnSpc>
                <a:spcPct val="70000"/>
              </a:lnSpc>
              <a:spcBef>
                <a:spcPts val="500"/>
              </a:spcBef>
              <a:spcAft>
                <a:spcPts val="0"/>
              </a:spcAft>
              <a:buClr>
                <a:schemeClr val="lt1"/>
              </a:buClr>
              <a:buSzPts val="1360"/>
              <a:buFont typeface="Arial"/>
              <a:buChar char="•"/>
            </a:pPr>
            <a:r>
              <a:rPr b="0" i="0" lang="en-US" sz="1360" u="none" cap="none" strike="noStrike">
                <a:solidFill>
                  <a:schemeClr val="lt1"/>
                </a:solidFill>
                <a:latin typeface="Century Gothic"/>
                <a:ea typeface="Century Gothic"/>
                <a:cs typeface="Century Gothic"/>
                <a:sym typeface="Century Gothic"/>
              </a:rPr>
              <a:t>Impaired judgment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rPr b="0" i="0" lang="en-US" sz="4000" u="none" cap="none" strike="noStrike">
                <a:solidFill>
                  <a:schemeClr val="lt1"/>
                </a:solidFill>
                <a:latin typeface="Century Gothic"/>
                <a:ea typeface="Century Gothic"/>
                <a:cs typeface="Century Gothic"/>
                <a:sym typeface="Century Gothic"/>
              </a:rPr>
              <a:t>HYPOTHERMIA STAGES</a:t>
            </a:r>
            <a:endParaRPr b="0" i="0" sz="4000" u="none" cap="none" strike="noStrike">
              <a:solidFill>
                <a:schemeClr val="lt1"/>
              </a:solidFill>
              <a:latin typeface="Century Gothic"/>
              <a:ea typeface="Century Gothic"/>
              <a:cs typeface="Century Gothic"/>
              <a:sym typeface="Century Gothic"/>
            </a:endParaRPr>
          </a:p>
        </p:txBody>
      </p:sp>
      <p:sp>
        <p:nvSpPr>
          <p:cNvPr id="277" name="Google Shape;277;p4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Mild</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Core temperature 93.2°-96.8° F (34°-36° C)</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shivering – not under voluntary control</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can’t do complex motor functions but can still walk and talk</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vasoconstriction to periphery (fingers, toes etc)</a:t>
            </a:r>
            <a:endParaRPr/>
          </a:p>
          <a:p>
            <a:pPr indent="-228600" lvl="2" marL="1143000" marR="0" rtl="0" algn="l">
              <a:lnSpc>
                <a:spcPct val="70000"/>
              </a:lnSpc>
              <a:spcBef>
                <a:spcPts val="500"/>
              </a:spcBef>
              <a:spcAft>
                <a:spcPts val="0"/>
              </a:spcAft>
              <a:buClr>
                <a:schemeClr val="lt1"/>
              </a:buClr>
              <a:buSzPts val="1665"/>
              <a:buFont typeface="Arial"/>
              <a:buChar char="•"/>
            </a:pPr>
            <a:r>
              <a:rPr b="0" i="0" lang="en-US" sz="1665" u="none" cap="none" strike="noStrike">
                <a:solidFill>
                  <a:schemeClr val="lt1"/>
                </a:solidFill>
                <a:latin typeface="Century Gothic"/>
                <a:ea typeface="Century Gothic"/>
                <a:cs typeface="Century Gothic"/>
                <a:sym typeface="Century Gothic"/>
              </a:rPr>
              <a:t> poor cap refill</a:t>
            </a:r>
            <a:endParaRPr/>
          </a:p>
          <a:p>
            <a:pPr indent="-228600" lvl="0" marL="228600" marR="0" rtl="0" algn="l">
              <a:lnSpc>
                <a:spcPct val="70000"/>
              </a:lnSpc>
              <a:spcBef>
                <a:spcPts val="100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Moderate</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Core temperature 86°-93.2° F (30°-34° C)</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reduced level of consciousness</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loss of fine motor coordination, particularly in hands due to restricted peripheral blood flow</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slurred speech</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violent shivering</a:t>
            </a:r>
            <a:endParaRPr/>
          </a:p>
          <a:p>
            <a:pPr indent="-228600" lvl="1" marL="685800" marR="0" rtl="0" algn="l">
              <a:lnSpc>
                <a:spcPct val="7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irrational behavior, such as paradoxical undressing, where the casualty starts to remove clothing unaware that they are cold (they may say they feel hot)</a:t>
            </a:r>
            <a:endParaRPr/>
          </a:p>
          <a:p>
            <a:pPr indent="-99377" lvl="0" marL="228600" marR="0" rtl="0" algn="l">
              <a:lnSpc>
                <a:spcPct val="70000"/>
              </a:lnSpc>
              <a:spcBef>
                <a:spcPts val="1000"/>
              </a:spcBef>
              <a:spcAft>
                <a:spcPts val="0"/>
              </a:spcAft>
              <a:buClr>
                <a:schemeClr val="lt1"/>
              </a:buClr>
              <a:buSzPts val="2035"/>
              <a:buFont typeface="Arial"/>
              <a:buNone/>
            </a:pPr>
            <a:r>
              <a:t/>
            </a:r>
            <a:endParaRPr b="0" i="0" sz="2035"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rPr b="0" i="0" lang="en-US" sz="4000" u="none" cap="none" strike="noStrike">
                <a:solidFill>
                  <a:schemeClr val="lt1"/>
                </a:solidFill>
                <a:latin typeface="Century Gothic"/>
                <a:ea typeface="Century Gothic"/>
                <a:cs typeface="Century Gothic"/>
                <a:sym typeface="Century Gothic"/>
              </a:rPr>
              <a:t>HYPOTHERMIA STAGES CONT.</a:t>
            </a:r>
            <a:endParaRPr b="0" i="0" sz="4000" u="none" cap="none" strike="noStrike">
              <a:solidFill>
                <a:schemeClr val="lt1"/>
              </a:solidFill>
              <a:latin typeface="Century Gothic"/>
              <a:ea typeface="Century Gothic"/>
              <a:cs typeface="Century Gothic"/>
              <a:sym typeface="Century Gothic"/>
            </a:endParaRPr>
          </a:p>
        </p:txBody>
      </p:sp>
      <p:sp>
        <p:nvSpPr>
          <p:cNvPr id="283" name="Google Shape;283;p42"/>
          <p:cNvSpPr txBox="1"/>
          <p:nvPr>
            <p:ph idx="1" type="body"/>
          </p:nvPr>
        </p:nvSpPr>
        <p:spPr>
          <a:xfrm>
            <a:off x="200721" y="1694985"/>
            <a:ext cx="11753385" cy="5040351"/>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lt1"/>
              </a:buClr>
              <a:buSzPts val="2035"/>
              <a:buFont typeface="Arial"/>
              <a:buChar char="•"/>
            </a:pPr>
            <a:r>
              <a:rPr b="0" i="0" lang="en-US" sz="2035" u="none" cap="none" strike="noStrike">
                <a:solidFill>
                  <a:schemeClr val="lt1"/>
                </a:solidFill>
                <a:latin typeface="Century Gothic"/>
                <a:ea typeface="Century Gothic"/>
                <a:cs typeface="Century Gothic"/>
                <a:sym typeface="Century Gothic"/>
              </a:rPr>
              <a:t>Severe</a:t>
            </a:r>
            <a:endParaRPr/>
          </a:p>
          <a:p>
            <a:pPr indent="-228600" lvl="1" marL="685800" marR="0" rtl="0" algn="l">
              <a:lnSpc>
                <a:spcPct val="8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Core temperature below 86° F (30° C)</a:t>
            </a:r>
            <a:endParaRPr/>
          </a:p>
          <a:p>
            <a:pPr indent="-228600" lvl="1" marL="685800" marR="0" rtl="0" algn="l">
              <a:lnSpc>
                <a:spcPct val="8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shivering occurs in waves, violent then pause, pauses get longer until shivering finally ceases because the heat output from burning glycogen in the muscles is not sufficient to counteract the continually dropping core temperature, the body shuts down on shivering to conserve glucose</a:t>
            </a:r>
            <a:endParaRPr/>
          </a:p>
          <a:p>
            <a:pPr indent="-228600" lvl="1" marL="685800" marR="0" rtl="0" algn="l">
              <a:lnSpc>
                <a:spcPct val="8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casualty falls to the ground, curls up into a fetal position to conserve heat</a:t>
            </a:r>
            <a:endParaRPr/>
          </a:p>
          <a:p>
            <a:pPr indent="-228600" lvl="1" marL="685800" marR="0" rtl="0" algn="l">
              <a:lnSpc>
                <a:spcPct val="8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muscle rigidity develops because peripheral blood flow is reduced and due to lactic acid and carbon dioxide buildup in the muscles</a:t>
            </a:r>
            <a:endParaRPr/>
          </a:p>
          <a:p>
            <a:pPr indent="-228600" lvl="1" marL="685800" marR="0" rtl="0" algn="l">
              <a:lnSpc>
                <a:spcPct val="8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the skin becomes pale</a:t>
            </a:r>
            <a:endParaRPr/>
          </a:p>
          <a:p>
            <a:pPr indent="-228600" lvl="1" marL="685800" marR="0" rtl="0" algn="l">
              <a:lnSpc>
                <a:spcPct val="8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pupils dilate</a:t>
            </a:r>
            <a:endParaRPr/>
          </a:p>
          <a:p>
            <a:pPr indent="-228600" lvl="1" marL="685800" marR="0" rtl="0" algn="l">
              <a:lnSpc>
                <a:spcPct val="8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pulse rate decreases</a:t>
            </a:r>
            <a:endParaRPr/>
          </a:p>
          <a:p>
            <a:pPr indent="-228600" lvl="1" marL="685800" marR="0" rtl="0" algn="l">
              <a:lnSpc>
                <a:spcPct val="8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at 32°C the body tries to move into hibernation, shutting down all peripheral blood flow and reducing breathing rate and heart rate. While vasoconstriction aids in retaining heat it does little to control heat loss from the head</a:t>
            </a:r>
            <a:endParaRPr/>
          </a:p>
          <a:p>
            <a:pPr indent="-228600" lvl="1" marL="685800" marR="0" rtl="0" algn="l">
              <a:lnSpc>
                <a:spcPct val="80000"/>
              </a:lnSpc>
              <a:spcBef>
                <a:spcPts val="500"/>
              </a:spcBef>
              <a:spcAft>
                <a:spcPts val="0"/>
              </a:spcAft>
              <a:buClr>
                <a:schemeClr val="lt1"/>
              </a:buClr>
              <a:buSzPts val="1850"/>
              <a:buFont typeface="Arial"/>
              <a:buChar char="•"/>
            </a:pPr>
            <a:r>
              <a:rPr b="0" i="0" lang="en-US" sz="1850" u="none" cap="none" strike="noStrike">
                <a:solidFill>
                  <a:schemeClr val="lt1"/>
                </a:solidFill>
                <a:latin typeface="Century Gothic"/>
                <a:ea typeface="Century Gothic"/>
                <a:cs typeface="Century Gothic"/>
                <a:sym typeface="Century Gothic"/>
              </a:rPr>
              <a:t>at 30°C the body is in a state of ‘metabolic icebox.’ The casualty looks dead but is still alive. If treatment is not initialized, the breathing will become erratic and very shallow, the level of consciousness will continue to fall and cardiac arrhythmias may develop</a:t>
            </a:r>
            <a:endParaRPr/>
          </a:p>
          <a:p>
            <a:pPr indent="-99377" lvl="0" marL="228600" marR="0" rtl="0" algn="l">
              <a:lnSpc>
                <a:spcPct val="80000"/>
              </a:lnSpc>
              <a:spcBef>
                <a:spcPts val="1000"/>
              </a:spcBef>
              <a:spcAft>
                <a:spcPts val="0"/>
              </a:spcAft>
              <a:buClr>
                <a:schemeClr val="lt1"/>
              </a:buClr>
              <a:buSzPts val="2035"/>
              <a:buFont typeface="Arial"/>
              <a:buNone/>
            </a:pPr>
            <a:r>
              <a:t/>
            </a:r>
            <a:endParaRPr b="0" i="0" sz="2035"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rPr b="0" i="0" lang="en-US" sz="4000" u="none" cap="none" strike="noStrike">
                <a:solidFill>
                  <a:schemeClr val="lt1"/>
                </a:solidFill>
                <a:latin typeface="Century Gothic"/>
                <a:ea typeface="Century Gothic"/>
                <a:cs typeface="Century Gothic"/>
                <a:sym typeface="Century Gothic"/>
              </a:rPr>
              <a:t>HYPOTHERMIA TREATMENT</a:t>
            </a:r>
            <a:endParaRPr b="0" i="0" sz="4000" u="none" cap="none" strike="noStrike">
              <a:solidFill>
                <a:schemeClr val="lt1"/>
              </a:solidFill>
              <a:latin typeface="Century Gothic"/>
              <a:ea typeface="Century Gothic"/>
              <a:cs typeface="Century Gothic"/>
              <a:sym typeface="Century Gothic"/>
            </a:endParaRPr>
          </a:p>
        </p:txBody>
      </p:sp>
      <p:sp>
        <p:nvSpPr>
          <p:cNvPr id="289" name="Google Shape;289;p4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Treat the ways we gain and lose heat</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Clothing, bundle up use blankets to prevent heat loss</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Move them to warmer areas usually indoors if possible</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Rapid transport </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Avoid rough handling of hypothermic patients</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When the body stiffens it can become easy to damage the Pt. they often wont even realize it</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Hypothermia and CPR</a:t>
            </a:r>
            <a:endParaRPr/>
          </a:p>
          <a:p>
            <a:pPr indent="-228600" lvl="1" marL="685800" marR="0" rtl="0" algn="l">
              <a:lnSpc>
                <a:spcPct val="90000"/>
              </a:lnSpc>
              <a:spcBef>
                <a:spcPts val="50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CPR may need to be performed on patients who develop arrhythmia an dare no longer perfusing or breathing adequately  </a:t>
            </a:r>
            <a:endParaRPr/>
          </a:p>
          <a:p>
            <a:pPr indent="-88900" lvl="0" marL="228600" marR="0" rtl="0" algn="l">
              <a:lnSpc>
                <a:spcPct val="90000"/>
              </a:lnSpc>
              <a:spcBef>
                <a:spcPts val="1000"/>
              </a:spcBef>
              <a:spcAft>
                <a:spcPts val="0"/>
              </a:spcAft>
              <a:buClr>
                <a:schemeClr val="lt1"/>
              </a:buClr>
              <a:buSzPts val="2200"/>
              <a:buFont typeface="Arial"/>
              <a:buNone/>
            </a:pPr>
            <a:r>
              <a:t/>
            </a:r>
            <a:endParaRPr b="0" i="0" sz="22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t/>
            </a:r>
            <a:endParaRPr b="0" i="0" sz="4000" u="none" cap="none" strike="noStrike">
              <a:solidFill>
                <a:schemeClr val="lt1"/>
              </a:solidFill>
              <a:latin typeface="Century Gothic"/>
              <a:ea typeface="Century Gothic"/>
              <a:cs typeface="Century Gothic"/>
              <a:sym typeface="Century Gothic"/>
            </a:endParaRPr>
          </a:p>
        </p:txBody>
      </p:sp>
      <p:sp>
        <p:nvSpPr>
          <p:cNvPr id="295" name="Google Shape;295;p4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88900" lvl="0" marL="228600" marR="0" rtl="0" algn="l">
              <a:lnSpc>
                <a:spcPct val="90000"/>
              </a:lnSpc>
              <a:spcBef>
                <a:spcPts val="0"/>
              </a:spcBef>
              <a:spcAft>
                <a:spcPts val="0"/>
              </a:spcAft>
              <a:buClr>
                <a:schemeClr val="lt1"/>
              </a:buClr>
              <a:buSzPts val="2200"/>
              <a:buFont typeface="Arial"/>
              <a:buNone/>
            </a:pPr>
            <a:r>
              <a:t/>
            </a:r>
            <a:endParaRPr b="0" i="0" sz="22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rPr b="0" i="0" lang="en-US" sz="4000" u="none" cap="none" strike="noStrike">
                <a:solidFill>
                  <a:schemeClr val="lt1"/>
                </a:solidFill>
                <a:latin typeface="Century Gothic"/>
                <a:ea typeface="Century Gothic"/>
                <a:cs typeface="Century Gothic"/>
                <a:sym typeface="Century Gothic"/>
              </a:rPr>
              <a:t>COMMON CAUSES OF SEIZURES</a:t>
            </a:r>
            <a:endParaRPr b="0" i="0" sz="4000" u="none" cap="none" strike="noStrike">
              <a:solidFill>
                <a:schemeClr val="lt1"/>
              </a:solidFill>
              <a:latin typeface="Century Gothic"/>
              <a:ea typeface="Century Gothic"/>
              <a:cs typeface="Century Gothic"/>
              <a:sym typeface="Century Gothic"/>
            </a:endParaRPr>
          </a:p>
        </p:txBody>
      </p:sp>
      <p:sp>
        <p:nvSpPr>
          <p:cNvPr id="157" name="Google Shape;157;p2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Forgot to take medications</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Congenital</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Epilepsy disorder</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TBI(traumatic brain injury)</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Alcohol or Drug overdose</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Fever- febrile for children</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Hypoxia</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Hypoglycemia</a:t>
            </a:r>
            <a:endParaRPr b="0" i="0" sz="22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rPr b="0" i="0" lang="en-US" sz="4000" u="none" cap="none" strike="noStrike">
                <a:solidFill>
                  <a:schemeClr val="lt1"/>
                </a:solidFill>
                <a:latin typeface="Century Gothic"/>
                <a:ea typeface="Century Gothic"/>
                <a:cs typeface="Century Gothic"/>
                <a:sym typeface="Century Gothic"/>
              </a:rPr>
              <a:t>EXAMPLES</a:t>
            </a:r>
            <a:endParaRPr b="0" i="0" sz="4000" u="none" cap="none" strike="noStrike">
              <a:solidFill>
                <a:schemeClr val="lt1"/>
              </a:solidFill>
              <a:latin typeface="Century Gothic"/>
              <a:ea typeface="Century Gothic"/>
              <a:cs typeface="Century Gothic"/>
              <a:sym typeface="Century Gothic"/>
            </a:endParaRPr>
          </a:p>
        </p:txBody>
      </p:sp>
      <p:sp>
        <p:nvSpPr>
          <p:cNvPr id="163" name="Google Shape;163;p2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2200"/>
              <a:buFont typeface="Arial"/>
              <a:buChar char="•"/>
            </a:pPr>
            <a:r>
              <a:rPr b="0" i="0" lang="en-US" sz="2200" u="sng" cap="none" strike="noStrike">
                <a:solidFill>
                  <a:schemeClr val="hlink"/>
                </a:solidFill>
                <a:latin typeface="Century Gothic"/>
                <a:ea typeface="Century Gothic"/>
                <a:cs typeface="Century Gothic"/>
                <a:sym typeface="Century Gothic"/>
                <a:hlinkClick r:id="rId3"/>
              </a:rPr>
              <a:t>https://www.youtube.com/watch?v=eH-eEE52F6Y</a:t>
            </a:r>
            <a:endParaRPr b="0" i="0" sz="2200" u="none" cap="none" strike="noStrike">
              <a:solidFill>
                <a:schemeClr val="lt1"/>
              </a:solidFill>
              <a:latin typeface="Century Gothic"/>
              <a:ea typeface="Century Gothic"/>
              <a:cs typeface="Century Gothic"/>
              <a:sym typeface="Century Gothic"/>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sng" cap="none" strike="noStrike">
                <a:solidFill>
                  <a:schemeClr val="hlink"/>
                </a:solidFill>
                <a:latin typeface="Century Gothic"/>
                <a:ea typeface="Century Gothic"/>
                <a:cs typeface="Century Gothic"/>
                <a:sym typeface="Century Gothic"/>
                <a:hlinkClick r:id="rId4"/>
              </a:rPr>
              <a:t>https://www.youtube.com/watch?v=zrQr1zRme5Y</a:t>
            </a:r>
            <a:endParaRPr b="0" i="0" sz="2200" u="none" cap="none" strike="noStrike">
              <a:solidFill>
                <a:schemeClr val="lt1"/>
              </a:solidFill>
              <a:latin typeface="Century Gothic"/>
              <a:ea typeface="Century Gothic"/>
              <a:cs typeface="Century Gothic"/>
              <a:sym typeface="Century Gothic"/>
            </a:endParaRPr>
          </a:p>
          <a:p>
            <a:pPr indent="-88900" lvl="0" marL="228600" marR="0" rtl="0" algn="l">
              <a:lnSpc>
                <a:spcPct val="90000"/>
              </a:lnSpc>
              <a:spcBef>
                <a:spcPts val="1000"/>
              </a:spcBef>
              <a:spcAft>
                <a:spcPts val="0"/>
              </a:spcAft>
              <a:buClr>
                <a:schemeClr val="lt1"/>
              </a:buClr>
              <a:buSzPts val="2200"/>
              <a:buFont typeface="Arial"/>
              <a:buNone/>
            </a:pPr>
            <a:r>
              <a:t/>
            </a:r>
            <a:endParaRPr b="0" i="0" sz="2200" u="none" cap="none" strike="noStrike">
              <a:solidFill>
                <a:schemeClr val="lt1"/>
              </a:solidFill>
              <a:latin typeface="Century Gothic"/>
              <a:ea typeface="Century Gothic"/>
              <a:cs typeface="Century Gothic"/>
              <a:sym typeface="Century Gothic"/>
            </a:endParaRPr>
          </a:p>
          <a:p>
            <a:pPr indent="-88900" lvl="0" marL="228600" marR="0" rtl="0" algn="l">
              <a:lnSpc>
                <a:spcPct val="90000"/>
              </a:lnSpc>
              <a:spcBef>
                <a:spcPts val="1000"/>
              </a:spcBef>
              <a:spcAft>
                <a:spcPts val="0"/>
              </a:spcAft>
              <a:buClr>
                <a:schemeClr val="lt1"/>
              </a:buClr>
              <a:buSzPts val="2200"/>
              <a:buFont typeface="Arial"/>
              <a:buNone/>
            </a:pPr>
            <a:r>
              <a:t/>
            </a:r>
            <a:endParaRPr b="0" i="0" sz="22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rPr b="0" i="0" lang="en-US" sz="4000" u="none" cap="none" strike="noStrike">
                <a:solidFill>
                  <a:schemeClr val="lt1"/>
                </a:solidFill>
                <a:latin typeface="Century Gothic"/>
                <a:ea typeface="Century Gothic"/>
                <a:cs typeface="Century Gothic"/>
                <a:sym typeface="Century Gothic"/>
              </a:rPr>
              <a:t> TREATMENT</a:t>
            </a:r>
            <a:endParaRPr b="0" i="0" sz="4000" u="none" cap="none" strike="noStrike">
              <a:solidFill>
                <a:schemeClr val="lt1"/>
              </a:solidFill>
              <a:latin typeface="Century Gothic"/>
              <a:ea typeface="Century Gothic"/>
              <a:cs typeface="Century Gothic"/>
              <a:sym typeface="Century Gothic"/>
            </a:endParaRPr>
          </a:p>
        </p:txBody>
      </p:sp>
      <p:sp>
        <p:nvSpPr>
          <p:cNvPr id="169" name="Google Shape;169;p23"/>
          <p:cNvSpPr txBox="1"/>
          <p:nvPr>
            <p:ph idx="1" type="body"/>
          </p:nvPr>
        </p:nvSpPr>
        <p:spPr>
          <a:xfrm>
            <a:off x="540327" y="1704109"/>
            <a:ext cx="11047615" cy="4796443"/>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lt1"/>
              </a:buClr>
              <a:buFont typeface="Arial"/>
              <a:buNone/>
            </a:pPr>
            <a:r>
              <a:rPr b="1" i="0" lang="en-US" sz="1704" u="none" cap="none" strike="noStrike">
                <a:solidFill>
                  <a:schemeClr val="lt1"/>
                </a:solidFill>
                <a:latin typeface="Century Gothic"/>
                <a:ea typeface="Century Gothic"/>
                <a:cs typeface="Century Gothic"/>
                <a:sym typeface="Century Gothic"/>
              </a:rPr>
              <a:t>Specific tips to consider:</a:t>
            </a:r>
            <a:endParaRPr/>
          </a:p>
          <a:p>
            <a:pPr indent="-228600" lvl="0" marL="228600" marR="0" rtl="0" algn="l">
              <a:lnSpc>
                <a:spcPct val="70000"/>
              </a:lnSpc>
              <a:spcBef>
                <a:spcPts val="1000"/>
              </a:spcBef>
              <a:spcAft>
                <a:spcPts val="0"/>
              </a:spcAft>
              <a:buClr>
                <a:schemeClr val="lt1"/>
              </a:buClr>
              <a:buSzPts val="1704"/>
              <a:buFont typeface="Arial"/>
              <a:buChar char="•"/>
            </a:pPr>
            <a:r>
              <a:rPr b="0" i="0" lang="en-US" sz="1704" u="none" cap="none" strike="noStrike">
                <a:solidFill>
                  <a:schemeClr val="lt1"/>
                </a:solidFill>
                <a:latin typeface="Century Gothic"/>
                <a:ea typeface="Century Gothic"/>
                <a:cs typeface="Century Gothic"/>
                <a:sym typeface="Century Gothic"/>
              </a:rPr>
              <a:t>Request ALS</a:t>
            </a:r>
            <a:endParaRPr/>
          </a:p>
          <a:p>
            <a:pPr indent="-228600" lvl="0" marL="228600" marR="0" rtl="0" algn="l">
              <a:lnSpc>
                <a:spcPct val="70000"/>
              </a:lnSpc>
              <a:spcBef>
                <a:spcPts val="1000"/>
              </a:spcBef>
              <a:spcAft>
                <a:spcPts val="0"/>
              </a:spcAft>
              <a:buClr>
                <a:schemeClr val="lt1"/>
              </a:buClr>
              <a:buSzPts val="1704"/>
              <a:buFont typeface="Arial"/>
              <a:buChar char="•"/>
            </a:pPr>
            <a:r>
              <a:rPr b="0" i="0" lang="en-US" sz="1704" u="none" cap="none" strike="noStrike">
                <a:solidFill>
                  <a:schemeClr val="lt1"/>
                </a:solidFill>
                <a:latin typeface="Century Gothic"/>
                <a:ea typeface="Century Gothic"/>
                <a:cs typeface="Century Gothic"/>
                <a:sym typeface="Century Gothic"/>
              </a:rPr>
              <a:t>Most patients require medical evaluation</a:t>
            </a:r>
            <a:endParaRPr/>
          </a:p>
          <a:p>
            <a:pPr indent="-228600" lvl="0" marL="228600" marR="0" rtl="0" algn="l">
              <a:lnSpc>
                <a:spcPct val="70000"/>
              </a:lnSpc>
              <a:spcBef>
                <a:spcPts val="1000"/>
              </a:spcBef>
              <a:spcAft>
                <a:spcPts val="0"/>
              </a:spcAft>
              <a:buClr>
                <a:schemeClr val="lt1"/>
              </a:buClr>
              <a:buSzPts val="1704"/>
              <a:buFont typeface="Arial"/>
              <a:buChar char="•"/>
            </a:pPr>
            <a:r>
              <a:rPr b="0" i="0" lang="en-US" sz="1704" u="none" cap="none" strike="noStrike">
                <a:solidFill>
                  <a:schemeClr val="lt1"/>
                </a:solidFill>
                <a:latin typeface="Century Gothic"/>
                <a:ea typeface="Century Gothic"/>
                <a:cs typeface="Century Gothic"/>
                <a:sym typeface="Century Gothic"/>
              </a:rPr>
              <a:t>Consider all possible causes</a:t>
            </a:r>
            <a:endParaRPr/>
          </a:p>
          <a:p>
            <a:pPr indent="-228600" lvl="0" marL="228600" marR="0" rtl="0" algn="l">
              <a:lnSpc>
                <a:spcPct val="70000"/>
              </a:lnSpc>
              <a:spcBef>
                <a:spcPts val="1000"/>
              </a:spcBef>
              <a:spcAft>
                <a:spcPts val="0"/>
              </a:spcAft>
              <a:buClr>
                <a:schemeClr val="lt1"/>
              </a:buClr>
              <a:buSzPts val="1704"/>
              <a:buFont typeface="Arial"/>
              <a:buChar char="•"/>
            </a:pPr>
            <a:r>
              <a:rPr b="0" i="0" lang="en-US" sz="1704" u="none" cap="none" strike="noStrike">
                <a:solidFill>
                  <a:schemeClr val="lt1"/>
                </a:solidFill>
                <a:latin typeface="Century Gothic"/>
                <a:ea typeface="Century Gothic"/>
                <a:cs typeface="Century Gothic"/>
                <a:sym typeface="Century Gothic"/>
              </a:rPr>
              <a:t>Patient history and examination is critical after the seizure</a:t>
            </a:r>
            <a:endParaRPr/>
          </a:p>
          <a:p>
            <a:pPr indent="-228600" lvl="0" marL="228600" marR="0" rtl="0" algn="l">
              <a:lnSpc>
                <a:spcPct val="70000"/>
              </a:lnSpc>
              <a:spcBef>
                <a:spcPts val="1000"/>
              </a:spcBef>
              <a:spcAft>
                <a:spcPts val="0"/>
              </a:spcAft>
              <a:buClr>
                <a:schemeClr val="lt1"/>
              </a:buClr>
              <a:buSzPts val="1704"/>
              <a:buFont typeface="Arial"/>
              <a:buChar char="•"/>
            </a:pPr>
            <a:r>
              <a:rPr b="0" i="0" lang="en-US" sz="1704" u="none" cap="none" strike="noStrike">
                <a:solidFill>
                  <a:schemeClr val="lt1"/>
                </a:solidFill>
                <a:latin typeface="Century Gothic"/>
                <a:ea typeface="Century Gothic"/>
                <a:cs typeface="Century Gothic"/>
                <a:sym typeface="Century Gothic"/>
              </a:rPr>
              <a:t>Clear their surroundings!</a:t>
            </a:r>
            <a:endParaRPr/>
          </a:p>
          <a:p>
            <a:pPr indent="-228600" lvl="0" marL="228600" marR="0" rtl="0" algn="l">
              <a:lnSpc>
                <a:spcPct val="70000"/>
              </a:lnSpc>
              <a:spcBef>
                <a:spcPts val="1000"/>
              </a:spcBef>
              <a:spcAft>
                <a:spcPts val="0"/>
              </a:spcAft>
              <a:buClr>
                <a:schemeClr val="lt1"/>
              </a:buClr>
              <a:buSzPts val="1704"/>
              <a:buFont typeface="Arial"/>
              <a:buChar char="•"/>
            </a:pPr>
            <a:r>
              <a:rPr b="0" i="0" lang="en-US" sz="1704" u="none" cap="none" strike="noStrike">
                <a:solidFill>
                  <a:schemeClr val="lt1"/>
                </a:solidFill>
                <a:latin typeface="Century Gothic"/>
                <a:ea typeface="Century Gothic"/>
                <a:cs typeface="Century Gothic"/>
                <a:sym typeface="Century Gothic"/>
              </a:rPr>
              <a:t>If suspected head injury use c-spine</a:t>
            </a:r>
            <a:endParaRPr/>
          </a:p>
          <a:p>
            <a:pPr indent="0" lvl="0" marL="0" marR="0" rtl="0" algn="l">
              <a:lnSpc>
                <a:spcPct val="70000"/>
              </a:lnSpc>
              <a:spcBef>
                <a:spcPts val="1000"/>
              </a:spcBef>
              <a:spcAft>
                <a:spcPts val="0"/>
              </a:spcAft>
              <a:buClr>
                <a:schemeClr val="lt1"/>
              </a:buClr>
              <a:buFont typeface="Arial"/>
              <a:buNone/>
            </a:pPr>
            <a:r>
              <a:rPr b="0" i="0" lang="en-US" sz="1704" u="none" cap="none" strike="noStrike">
                <a:solidFill>
                  <a:schemeClr val="lt1"/>
                </a:solidFill>
                <a:latin typeface="Century Gothic"/>
                <a:ea typeface="Century Gothic"/>
                <a:cs typeface="Century Gothic"/>
                <a:sym typeface="Century Gothic"/>
              </a:rPr>
              <a:t>	-try to cushion head if need be during the seizure</a:t>
            </a:r>
            <a:endParaRPr/>
          </a:p>
          <a:p>
            <a:pPr indent="-228600" lvl="0" marL="228600" marR="0" rtl="0" algn="l">
              <a:lnSpc>
                <a:spcPct val="70000"/>
              </a:lnSpc>
              <a:spcBef>
                <a:spcPts val="1000"/>
              </a:spcBef>
              <a:spcAft>
                <a:spcPts val="0"/>
              </a:spcAft>
              <a:buClr>
                <a:schemeClr val="lt1"/>
              </a:buClr>
              <a:buSzPts val="1704"/>
              <a:buFont typeface="Arial"/>
              <a:buChar char="•"/>
            </a:pPr>
            <a:r>
              <a:rPr b="0" i="0" lang="en-US" sz="1704" u="none" cap="none" strike="noStrike">
                <a:solidFill>
                  <a:schemeClr val="lt1"/>
                </a:solidFill>
                <a:latin typeface="Century Gothic"/>
                <a:ea typeface="Century Gothic"/>
                <a:cs typeface="Century Gothic"/>
                <a:sym typeface="Century Gothic"/>
              </a:rPr>
              <a:t>Protect airway</a:t>
            </a:r>
            <a:endParaRPr/>
          </a:p>
          <a:p>
            <a:pPr indent="0" lvl="0" marL="0" marR="0" rtl="0" algn="l">
              <a:lnSpc>
                <a:spcPct val="70000"/>
              </a:lnSpc>
              <a:spcBef>
                <a:spcPts val="1000"/>
              </a:spcBef>
              <a:spcAft>
                <a:spcPts val="0"/>
              </a:spcAft>
              <a:buClr>
                <a:schemeClr val="lt1"/>
              </a:buClr>
              <a:buFont typeface="Arial"/>
              <a:buNone/>
            </a:pPr>
            <a:r>
              <a:rPr b="0" i="0" lang="en-US" sz="1704" u="none" cap="none" strike="noStrike">
                <a:solidFill>
                  <a:schemeClr val="lt1"/>
                </a:solidFill>
                <a:latin typeface="Century Gothic"/>
                <a:ea typeface="Century Gothic"/>
                <a:cs typeface="Century Gothic"/>
                <a:sym typeface="Century Gothic"/>
              </a:rPr>
              <a:t>	-have suction readily available!</a:t>
            </a:r>
            <a:endParaRPr/>
          </a:p>
          <a:p>
            <a:pPr indent="-228600" lvl="0" marL="228600" marR="0" rtl="0" algn="l">
              <a:lnSpc>
                <a:spcPct val="70000"/>
              </a:lnSpc>
              <a:spcBef>
                <a:spcPts val="1000"/>
              </a:spcBef>
              <a:spcAft>
                <a:spcPts val="0"/>
              </a:spcAft>
              <a:buClr>
                <a:schemeClr val="lt1"/>
              </a:buClr>
              <a:buSzPts val="1704"/>
              <a:buFont typeface="Arial"/>
              <a:buChar char="•"/>
            </a:pPr>
            <a:r>
              <a:rPr b="0" i="0" lang="en-US" sz="1704" u="none" cap="none" strike="noStrike">
                <a:solidFill>
                  <a:schemeClr val="lt1"/>
                </a:solidFill>
                <a:latin typeface="Century Gothic"/>
                <a:ea typeface="Century Gothic"/>
                <a:cs typeface="Century Gothic"/>
                <a:sym typeface="Century Gothic"/>
              </a:rPr>
              <a:t>Place in recovery position after the seizure</a:t>
            </a:r>
            <a:endParaRPr/>
          </a:p>
          <a:p>
            <a:pPr indent="-228600" lvl="0" marL="228600" marR="0" rtl="0" algn="l">
              <a:lnSpc>
                <a:spcPct val="70000"/>
              </a:lnSpc>
              <a:spcBef>
                <a:spcPts val="1000"/>
              </a:spcBef>
              <a:spcAft>
                <a:spcPts val="0"/>
              </a:spcAft>
              <a:buClr>
                <a:schemeClr val="lt1"/>
              </a:buClr>
              <a:buSzPts val="1704"/>
              <a:buFont typeface="Arial"/>
              <a:buChar char="•"/>
            </a:pPr>
            <a:r>
              <a:rPr b="0" i="0" lang="en-US" sz="1704" u="none" cap="none" strike="noStrike">
                <a:solidFill>
                  <a:schemeClr val="lt1"/>
                </a:solidFill>
                <a:latin typeface="Century Gothic"/>
                <a:ea typeface="Century Gothic"/>
                <a:cs typeface="Century Gothic"/>
                <a:sym typeface="Century Gothic"/>
              </a:rPr>
              <a:t>Be kind and professional at all time </a:t>
            </a:r>
            <a:endParaRPr/>
          </a:p>
          <a:p>
            <a:pPr indent="0" lvl="0" marL="0" marR="0" rtl="0" algn="l">
              <a:lnSpc>
                <a:spcPct val="70000"/>
              </a:lnSpc>
              <a:spcBef>
                <a:spcPts val="1000"/>
              </a:spcBef>
              <a:spcAft>
                <a:spcPts val="0"/>
              </a:spcAft>
              <a:buClr>
                <a:schemeClr val="lt1"/>
              </a:buClr>
              <a:buFont typeface="Arial"/>
              <a:buNone/>
            </a:pPr>
            <a:r>
              <a:rPr b="0" i="0" lang="en-US" sz="1704" u="none" cap="none" strike="noStrike">
                <a:solidFill>
                  <a:schemeClr val="lt1"/>
                </a:solidFill>
                <a:latin typeface="Century Gothic"/>
                <a:ea typeface="Century Gothic"/>
                <a:cs typeface="Century Gothic"/>
                <a:sym typeface="Century Gothic"/>
              </a:rPr>
              <a:t>	- all muscles relax after the seizure is over</a:t>
            </a:r>
            <a:endParaRPr/>
          </a:p>
          <a:p>
            <a:pPr indent="-228600" lvl="0" marL="228600" marR="0" rtl="0" algn="l">
              <a:lnSpc>
                <a:spcPct val="70000"/>
              </a:lnSpc>
              <a:spcBef>
                <a:spcPts val="1000"/>
              </a:spcBef>
              <a:spcAft>
                <a:spcPts val="0"/>
              </a:spcAft>
              <a:buClr>
                <a:schemeClr val="lt1"/>
              </a:buClr>
              <a:buSzPts val="1704"/>
              <a:buFont typeface="Arial"/>
              <a:buChar char="•"/>
            </a:pPr>
            <a:r>
              <a:rPr b="0" i="0" lang="en-US" sz="1704" u="none" cap="none" strike="noStrike">
                <a:solidFill>
                  <a:schemeClr val="lt1"/>
                </a:solidFill>
                <a:latin typeface="Century Gothic"/>
                <a:ea typeface="Century Gothic"/>
                <a:cs typeface="Century Gothic"/>
                <a:sym typeface="Century Gothic"/>
              </a:rPr>
              <a:t>For children</a:t>
            </a:r>
            <a:endParaRPr/>
          </a:p>
          <a:p>
            <a:pPr indent="0" lvl="0" marL="0" marR="0" rtl="0" algn="l">
              <a:lnSpc>
                <a:spcPct val="70000"/>
              </a:lnSpc>
              <a:spcBef>
                <a:spcPts val="1000"/>
              </a:spcBef>
              <a:spcAft>
                <a:spcPts val="0"/>
              </a:spcAft>
              <a:buClr>
                <a:schemeClr val="lt1"/>
              </a:buClr>
              <a:buFont typeface="Arial"/>
              <a:buNone/>
            </a:pPr>
            <a:r>
              <a:rPr b="0" i="0" lang="en-US" sz="1704" u="none" cap="none" strike="noStrike">
                <a:solidFill>
                  <a:schemeClr val="lt1"/>
                </a:solidFill>
                <a:latin typeface="Century Gothic"/>
                <a:ea typeface="Century Gothic"/>
                <a:cs typeface="Century Gothic"/>
                <a:sym typeface="Century Gothic"/>
              </a:rPr>
              <a:t>	- may be febrile(elevated temperature), so keep them cool and fan them if need be</a:t>
            </a:r>
            <a:endParaRPr/>
          </a:p>
          <a:p>
            <a:pPr indent="-120332" lvl="0" marL="228600" marR="0" rtl="0" algn="l">
              <a:lnSpc>
                <a:spcPct val="70000"/>
              </a:lnSpc>
              <a:spcBef>
                <a:spcPts val="1000"/>
              </a:spcBef>
              <a:spcAft>
                <a:spcPts val="0"/>
              </a:spcAft>
              <a:buClr>
                <a:schemeClr val="lt1"/>
              </a:buClr>
              <a:buSzPts val="1705"/>
              <a:buFont typeface="Arial"/>
              <a:buNone/>
            </a:pPr>
            <a:r>
              <a:t/>
            </a:r>
            <a:endParaRPr b="0" i="0" sz="1704"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rPr b="0" i="0" lang="en-US" sz="4000" u="none" cap="none" strike="noStrike">
                <a:solidFill>
                  <a:schemeClr val="lt1"/>
                </a:solidFill>
                <a:latin typeface="Century Gothic"/>
                <a:ea typeface="Century Gothic"/>
                <a:cs typeface="Century Gothic"/>
                <a:sym typeface="Century Gothic"/>
              </a:rPr>
              <a:t>ALTERED MENTAL STATUS(AMS)</a:t>
            </a:r>
            <a:endParaRPr b="0" i="0" sz="4000" u="none" cap="none" strike="noStrike">
              <a:solidFill>
                <a:schemeClr val="lt1"/>
              </a:solidFill>
              <a:latin typeface="Century Gothic"/>
              <a:ea typeface="Century Gothic"/>
              <a:cs typeface="Century Gothic"/>
              <a:sym typeface="Century Gothic"/>
            </a:endParaRPr>
          </a:p>
        </p:txBody>
      </p:sp>
      <p:sp>
        <p:nvSpPr>
          <p:cNvPr id="175" name="Google Shape;175;p2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Font typeface="Arial"/>
              <a:buNone/>
            </a:pPr>
            <a:r>
              <a:rPr b="1" i="0" lang="en-US" sz="2200" u="none" cap="none" strike="noStrike">
                <a:solidFill>
                  <a:schemeClr val="lt1"/>
                </a:solidFill>
                <a:latin typeface="Century Gothic"/>
                <a:ea typeface="Century Gothic"/>
                <a:cs typeface="Century Gothic"/>
                <a:sym typeface="Century Gothic"/>
              </a:rPr>
              <a:t>Definition:</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a disruption in how your brain works that causes a change in behavior. This change can happen suddenly or over days. AMS ranges from slight confusion to total disorientation and increased sleepiness to coma</a:t>
            </a:r>
            <a:endParaRPr/>
          </a:p>
          <a:p>
            <a:pPr indent="0" lvl="0" marL="0" marR="0" rtl="0" algn="l">
              <a:lnSpc>
                <a:spcPct val="90000"/>
              </a:lnSpc>
              <a:spcBef>
                <a:spcPts val="1000"/>
              </a:spcBef>
              <a:spcAft>
                <a:spcPts val="0"/>
              </a:spcAft>
              <a:buClr>
                <a:schemeClr val="lt1"/>
              </a:buClr>
              <a:buFont typeface="Arial"/>
              <a:buNone/>
            </a:pPr>
            <a:r>
              <a:t/>
            </a:r>
            <a:endParaRPr b="0" i="0" sz="2200" u="none" cap="none" strike="noStrike">
              <a:solidFill>
                <a:schemeClr val="lt1"/>
              </a:solidFill>
              <a:latin typeface="Century Gothic"/>
              <a:ea typeface="Century Gothic"/>
              <a:cs typeface="Century Gothic"/>
              <a:sym typeface="Century Gothic"/>
            </a:endParaRPr>
          </a:p>
          <a:p>
            <a:pPr indent="0" lvl="0" marL="0" marR="0" rtl="0" algn="l">
              <a:lnSpc>
                <a:spcPct val="90000"/>
              </a:lnSpc>
              <a:spcBef>
                <a:spcPts val="1000"/>
              </a:spcBef>
              <a:spcAft>
                <a:spcPts val="0"/>
              </a:spcAft>
              <a:buClr>
                <a:schemeClr val="lt1"/>
              </a:buClr>
              <a:buFont typeface="Arial"/>
              <a:buNone/>
            </a:pPr>
            <a:r>
              <a:t/>
            </a:r>
            <a:endParaRPr b="0" i="0" sz="22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rPr b="0" i="0" lang="en-US" sz="4000" u="none" cap="none" strike="noStrike">
                <a:solidFill>
                  <a:schemeClr val="lt1"/>
                </a:solidFill>
                <a:latin typeface="Century Gothic"/>
                <a:ea typeface="Century Gothic"/>
                <a:cs typeface="Century Gothic"/>
                <a:sym typeface="Century Gothic"/>
              </a:rPr>
              <a:t>COMMON CAUSES OF AMS</a:t>
            </a:r>
            <a:endParaRPr b="0" i="0" sz="4000" u="none" cap="none" strike="noStrike">
              <a:solidFill>
                <a:schemeClr val="lt1"/>
              </a:solidFill>
              <a:latin typeface="Century Gothic"/>
              <a:ea typeface="Century Gothic"/>
              <a:cs typeface="Century Gothic"/>
              <a:sym typeface="Century Gothic"/>
            </a:endParaRPr>
          </a:p>
        </p:txBody>
      </p:sp>
      <p:sp>
        <p:nvSpPr>
          <p:cNvPr id="181" name="Google Shape;181;p2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lt1"/>
              </a:buClr>
              <a:buFont typeface="Arial"/>
              <a:buNone/>
            </a:pPr>
            <a:r>
              <a:rPr b="0" i="0" lang="en-US" sz="1870" u="none" cap="none" strike="noStrike">
                <a:solidFill>
                  <a:schemeClr val="lt1"/>
                </a:solidFill>
                <a:latin typeface="Century Gothic"/>
                <a:ea typeface="Century Gothic"/>
                <a:cs typeface="Century Gothic"/>
                <a:sym typeface="Century Gothic"/>
              </a:rPr>
              <a:t>Could be physical, psychological, or environmental influences:</a:t>
            </a:r>
            <a:endParaRPr/>
          </a:p>
          <a:p>
            <a:pPr indent="-228600" lvl="0" marL="228600" marR="0" rtl="0" algn="l">
              <a:lnSpc>
                <a:spcPct val="70000"/>
              </a:lnSpc>
              <a:spcBef>
                <a:spcPts val="1000"/>
              </a:spcBef>
              <a:spcAft>
                <a:spcPts val="0"/>
              </a:spcAft>
              <a:buClr>
                <a:schemeClr val="lt1"/>
              </a:buClr>
              <a:buSzPts val="1870"/>
              <a:buFont typeface="Arial"/>
              <a:buChar char="•"/>
            </a:pPr>
            <a:r>
              <a:rPr b="0" i="0" lang="en-US" sz="1870" u="none" cap="none" strike="noStrike">
                <a:solidFill>
                  <a:schemeClr val="lt1"/>
                </a:solidFill>
                <a:latin typeface="Century Gothic"/>
                <a:ea typeface="Century Gothic"/>
                <a:cs typeface="Century Gothic"/>
                <a:sym typeface="Century Gothic"/>
              </a:rPr>
              <a:t>Alcohol or drug consumption or overdose</a:t>
            </a:r>
            <a:endParaRPr/>
          </a:p>
          <a:p>
            <a:pPr indent="-228600" lvl="0" marL="228600" marR="0" rtl="0" algn="l">
              <a:lnSpc>
                <a:spcPct val="70000"/>
              </a:lnSpc>
              <a:spcBef>
                <a:spcPts val="1000"/>
              </a:spcBef>
              <a:spcAft>
                <a:spcPts val="0"/>
              </a:spcAft>
              <a:buClr>
                <a:schemeClr val="lt1"/>
              </a:buClr>
              <a:buSzPts val="1870"/>
              <a:buFont typeface="Arial"/>
              <a:buChar char="•"/>
            </a:pPr>
            <a:r>
              <a:rPr b="0" i="0" lang="en-US" sz="1870" u="none" cap="none" strike="noStrike">
                <a:solidFill>
                  <a:schemeClr val="lt1"/>
                </a:solidFill>
                <a:latin typeface="Century Gothic"/>
                <a:ea typeface="Century Gothic"/>
                <a:cs typeface="Century Gothic"/>
                <a:sym typeface="Century Gothic"/>
              </a:rPr>
              <a:t>Hypoxia</a:t>
            </a:r>
            <a:endParaRPr/>
          </a:p>
          <a:p>
            <a:pPr indent="-228600" lvl="0" marL="228600" marR="0" rtl="0" algn="l">
              <a:lnSpc>
                <a:spcPct val="70000"/>
              </a:lnSpc>
              <a:spcBef>
                <a:spcPts val="1000"/>
              </a:spcBef>
              <a:spcAft>
                <a:spcPts val="0"/>
              </a:spcAft>
              <a:buClr>
                <a:schemeClr val="lt1"/>
              </a:buClr>
              <a:buSzPts val="1870"/>
              <a:buFont typeface="Arial"/>
              <a:buChar char="•"/>
            </a:pPr>
            <a:r>
              <a:rPr b="0" i="0" lang="en-US" sz="1870" u="none" cap="none" strike="noStrike">
                <a:solidFill>
                  <a:schemeClr val="lt1"/>
                </a:solidFill>
                <a:latin typeface="Century Gothic"/>
                <a:ea typeface="Century Gothic"/>
                <a:cs typeface="Century Gothic"/>
                <a:sym typeface="Century Gothic"/>
              </a:rPr>
              <a:t>Hypoglycemia or hyperglycemia</a:t>
            </a:r>
            <a:endParaRPr/>
          </a:p>
          <a:p>
            <a:pPr indent="-228600" lvl="0" marL="228600" marR="0" rtl="0" algn="l">
              <a:lnSpc>
                <a:spcPct val="70000"/>
              </a:lnSpc>
              <a:spcBef>
                <a:spcPts val="1000"/>
              </a:spcBef>
              <a:spcAft>
                <a:spcPts val="0"/>
              </a:spcAft>
              <a:buClr>
                <a:schemeClr val="lt1"/>
              </a:buClr>
              <a:buSzPts val="1870"/>
              <a:buFont typeface="Arial"/>
              <a:buChar char="•"/>
            </a:pPr>
            <a:r>
              <a:rPr b="0" i="0" lang="en-US" sz="1870" u="none" cap="none" strike="noStrike">
                <a:solidFill>
                  <a:schemeClr val="lt1"/>
                </a:solidFill>
                <a:latin typeface="Century Gothic"/>
                <a:ea typeface="Century Gothic"/>
                <a:cs typeface="Century Gothic"/>
                <a:sym typeface="Century Gothic"/>
              </a:rPr>
              <a:t>Seizures</a:t>
            </a:r>
            <a:endParaRPr/>
          </a:p>
          <a:p>
            <a:pPr indent="-228600" lvl="0" marL="228600" marR="0" rtl="0" algn="l">
              <a:lnSpc>
                <a:spcPct val="70000"/>
              </a:lnSpc>
              <a:spcBef>
                <a:spcPts val="1000"/>
              </a:spcBef>
              <a:spcAft>
                <a:spcPts val="0"/>
              </a:spcAft>
              <a:buClr>
                <a:schemeClr val="lt1"/>
              </a:buClr>
              <a:buSzPts val="1870"/>
              <a:buFont typeface="Arial"/>
              <a:buChar char="•"/>
            </a:pPr>
            <a:r>
              <a:rPr b="0" i="0" lang="en-US" sz="1870" u="none" cap="none" strike="noStrike">
                <a:solidFill>
                  <a:schemeClr val="lt1"/>
                </a:solidFill>
                <a:latin typeface="Century Gothic"/>
                <a:ea typeface="Century Gothic"/>
                <a:cs typeface="Century Gothic"/>
                <a:sym typeface="Century Gothic"/>
              </a:rPr>
              <a:t>Dehydration</a:t>
            </a:r>
            <a:endParaRPr/>
          </a:p>
          <a:p>
            <a:pPr indent="-228600" lvl="0" marL="228600" marR="0" rtl="0" algn="l">
              <a:lnSpc>
                <a:spcPct val="70000"/>
              </a:lnSpc>
              <a:spcBef>
                <a:spcPts val="1000"/>
              </a:spcBef>
              <a:spcAft>
                <a:spcPts val="0"/>
              </a:spcAft>
              <a:buClr>
                <a:schemeClr val="lt1"/>
              </a:buClr>
              <a:buSzPts val="1870"/>
              <a:buFont typeface="Arial"/>
              <a:buChar char="•"/>
            </a:pPr>
            <a:r>
              <a:rPr b="0" i="0" lang="en-US" sz="1870" u="none" cap="none" strike="noStrike">
                <a:solidFill>
                  <a:schemeClr val="lt1"/>
                </a:solidFill>
                <a:latin typeface="Century Gothic"/>
                <a:ea typeface="Century Gothic"/>
                <a:cs typeface="Century Gothic"/>
                <a:sym typeface="Century Gothic"/>
              </a:rPr>
              <a:t>Hypothermia</a:t>
            </a:r>
            <a:endParaRPr/>
          </a:p>
          <a:p>
            <a:pPr indent="-228600" lvl="0" marL="228600" marR="0" rtl="0" algn="l">
              <a:lnSpc>
                <a:spcPct val="70000"/>
              </a:lnSpc>
              <a:spcBef>
                <a:spcPts val="1000"/>
              </a:spcBef>
              <a:spcAft>
                <a:spcPts val="0"/>
              </a:spcAft>
              <a:buClr>
                <a:schemeClr val="lt1"/>
              </a:buClr>
              <a:buSzPts val="1870"/>
              <a:buFont typeface="Arial"/>
              <a:buChar char="•"/>
            </a:pPr>
            <a:r>
              <a:rPr b="0" i="0" lang="en-US" sz="1870" u="none" cap="none" strike="noStrike">
                <a:solidFill>
                  <a:schemeClr val="lt1"/>
                </a:solidFill>
                <a:latin typeface="Century Gothic"/>
                <a:ea typeface="Century Gothic"/>
                <a:cs typeface="Century Gothic"/>
                <a:sym typeface="Century Gothic"/>
              </a:rPr>
              <a:t>Head Trauma</a:t>
            </a:r>
            <a:endParaRPr/>
          </a:p>
          <a:p>
            <a:pPr indent="-228600" lvl="0" marL="228600" marR="0" rtl="0" algn="l">
              <a:lnSpc>
                <a:spcPct val="70000"/>
              </a:lnSpc>
              <a:spcBef>
                <a:spcPts val="1000"/>
              </a:spcBef>
              <a:spcAft>
                <a:spcPts val="0"/>
              </a:spcAft>
              <a:buClr>
                <a:schemeClr val="lt1"/>
              </a:buClr>
              <a:buSzPts val="1870"/>
              <a:buFont typeface="Arial"/>
              <a:buChar char="•"/>
            </a:pPr>
            <a:r>
              <a:rPr b="0" i="0" lang="en-US" sz="1870" u="none" cap="none" strike="noStrike">
                <a:solidFill>
                  <a:schemeClr val="lt1"/>
                </a:solidFill>
                <a:latin typeface="Century Gothic"/>
                <a:ea typeface="Century Gothic"/>
                <a:cs typeface="Century Gothic"/>
                <a:sym typeface="Century Gothic"/>
              </a:rPr>
              <a:t>Psychiatric problems</a:t>
            </a:r>
            <a:endParaRPr/>
          </a:p>
          <a:p>
            <a:pPr indent="-228600" lvl="0" marL="228600" marR="0" rtl="0" algn="l">
              <a:lnSpc>
                <a:spcPct val="70000"/>
              </a:lnSpc>
              <a:spcBef>
                <a:spcPts val="1000"/>
              </a:spcBef>
              <a:spcAft>
                <a:spcPts val="0"/>
              </a:spcAft>
              <a:buClr>
                <a:schemeClr val="lt1"/>
              </a:buClr>
              <a:buSzPts val="1870"/>
              <a:buFont typeface="Arial"/>
              <a:buChar char="•"/>
            </a:pPr>
            <a:r>
              <a:rPr b="0" i="0" lang="en-US" sz="1870" u="none" cap="none" strike="noStrike">
                <a:solidFill>
                  <a:schemeClr val="lt1"/>
                </a:solidFill>
                <a:latin typeface="Century Gothic"/>
                <a:ea typeface="Century Gothic"/>
                <a:cs typeface="Century Gothic"/>
                <a:sym typeface="Century Gothic"/>
              </a:rPr>
              <a:t>Trauma</a:t>
            </a:r>
            <a:endParaRPr/>
          </a:p>
          <a:p>
            <a:pPr indent="-228600" lvl="0" marL="228600" marR="0" rtl="0" algn="l">
              <a:lnSpc>
                <a:spcPct val="70000"/>
              </a:lnSpc>
              <a:spcBef>
                <a:spcPts val="1000"/>
              </a:spcBef>
              <a:spcAft>
                <a:spcPts val="0"/>
              </a:spcAft>
              <a:buClr>
                <a:schemeClr val="lt1"/>
              </a:buClr>
              <a:buSzPts val="1870"/>
              <a:buFont typeface="Arial"/>
              <a:buChar char="•"/>
            </a:pPr>
            <a:r>
              <a:rPr b="0" i="0" lang="en-US" sz="1870" u="none" cap="none" strike="noStrike">
                <a:solidFill>
                  <a:schemeClr val="lt1"/>
                </a:solidFill>
                <a:latin typeface="Century Gothic"/>
                <a:ea typeface="Century Gothic"/>
                <a:cs typeface="Century Gothic"/>
                <a:sym typeface="Century Gothic"/>
              </a:rPr>
              <a:t>Brain diseases</a:t>
            </a:r>
            <a:endParaRPr/>
          </a:p>
          <a:p>
            <a:pPr indent="-228600" lvl="0" marL="228600" marR="0" rtl="0" algn="l">
              <a:lnSpc>
                <a:spcPct val="70000"/>
              </a:lnSpc>
              <a:spcBef>
                <a:spcPts val="1000"/>
              </a:spcBef>
              <a:spcAft>
                <a:spcPts val="0"/>
              </a:spcAft>
              <a:buClr>
                <a:schemeClr val="lt1"/>
              </a:buClr>
              <a:buSzPts val="1870"/>
              <a:buFont typeface="Arial"/>
              <a:buChar char="•"/>
            </a:pPr>
            <a:r>
              <a:rPr b="0" i="0" lang="en-US" sz="1870" u="none" cap="none" strike="noStrike">
                <a:solidFill>
                  <a:schemeClr val="lt1"/>
                </a:solidFill>
                <a:latin typeface="Century Gothic"/>
                <a:ea typeface="Century Gothic"/>
                <a:cs typeface="Century Gothic"/>
                <a:sym typeface="Century Gothic"/>
              </a:rPr>
              <a:t>Other diseases-uremia</a:t>
            </a:r>
            <a:endParaRPr/>
          </a:p>
          <a:p>
            <a:pPr indent="-109854" lvl="0" marL="228600" marR="0" rtl="0" algn="l">
              <a:lnSpc>
                <a:spcPct val="70000"/>
              </a:lnSpc>
              <a:spcBef>
                <a:spcPts val="1000"/>
              </a:spcBef>
              <a:spcAft>
                <a:spcPts val="0"/>
              </a:spcAft>
              <a:buClr>
                <a:schemeClr val="lt1"/>
              </a:buClr>
              <a:buSzPts val="1870"/>
              <a:buFont typeface="Arial"/>
              <a:buNone/>
            </a:pPr>
            <a:r>
              <a:t/>
            </a:r>
            <a:endParaRPr b="0" i="0" sz="187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rPr b="0" i="0" lang="en-US" sz="4000" u="none" cap="none" strike="noStrike">
                <a:solidFill>
                  <a:schemeClr val="lt1"/>
                </a:solidFill>
                <a:latin typeface="Century Gothic"/>
                <a:ea typeface="Century Gothic"/>
                <a:cs typeface="Century Gothic"/>
                <a:sym typeface="Century Gothic"/>
              </a:rPr>
              <a:t>COMMON SIGNS AND SYMPTOMS</a:t>
            </a:r>
            <a:endParaRPr b="0" i="0" sz="4000" u="none" cap="none" strike="noStrike">
              <a:solidFill>
                <a:schemeClr val="lt1"/>
              </a:solidFill>
              <a:latin typeface="Century Gothic"/>
              <a:ea typeface="Century Gothic"/>
              <a:cs typeface="Century Gothic"/>
              <a:sym typeface="Century Gothic"/>
            </a:endParaRPr>
          </a:p>
        </p:txBody>
      </p:sp>
      <p:sp>
        <p:nvSpPr>
          <p:cNvPr id="187" name="Google Shape;187;p26"/>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Lack of concentration or forgetfulness</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Slow responses</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Hallucinations and changes in sleep patterns</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Decreased or increased movement</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Agitation or rambling speech</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Cannot or will not follow reasonable requests</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Cannot be aroused from sleep</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Alcohol on breath</a:t>
            </a:r>
            <a:endParaRPr/>
          </a:p>
          <a:p>
            <a:pPr indent="-228600" lvl="0" marL="228600" marR="0" rtl="0" algn="l">
              <a:lnSpc>
                <a:spcPct val="90000"/>
              </a:lnSpc>
              <a:spcBef>
                <a:spcPts val="1000"/>
              </a:spcBef>
              <a:spcAft>
                <a:spcPts val="0"/>
              </a:spcAft>
              <a:buClr>
                <a:schemeClr val="lt1"/>
              </a:buClr>
              <a:buSzPts val="2200"/>
              <a:buFont typeface="Arial"/>
              <a:buChar char="•"/>
            </a:pPr>
            <a:r>
              <a:rPr b="0" i="0" lang="en-US" sz="2200" u="none" cap="none" strike="noStrike">
                <a:solidFill>
                  <a:schemeClr val="lt1"/>
                </a:solidFill>
                <a:latin typeface="Century Gothic"/>
                <a:ea typeface="Century Gothic"/>
                <a:cs typeface="Century Gothic"/>
                <a:sym typeface="Century Gothic"/>
              </a:rPr>
              <a:t>Fruity breath- ketoacidosis </a:t>
            </a:r>
            <a:endParaRPr/>
          </a:p>
          <a:p>
            <a:pPr indent="-88900" lvl="0" marL="228600" marR="0" rtl="0" algn="l">
              <a:lnSpc>
                <a:spcPct val="90000"/>
              </a:lnSpc>
              <a:spcBef>
                <a:spcPts val="1000"/>
              </a:spcBef>
              <a:spcAft>
                <a:spcPts val="0"/>
              </a:spcAft>
              <a:buClr>
                <a:schemeClr val="lt1"/>
              </a:buClr>
              <a:buSzPts val="2200"/>
              <a:buFont typeface="Arial"/>
              <a:buNone/>
            </a:pPr>
            <a:r>
              <a:t/>
            </a:r>
            <a:endParaRPr b="0" i="0" sz="22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lt1"/>
              </a:buClr>
              <a:buFont typeface="Century Gothic"/>
              <a:buNone/>
            </a:pPr>
            <a:r>
              <a:rPr b="0" i="0" lang="en-US" sz="4000" u="none" cap="none" strike="noStrike">
                <a:solidFill>
                  <a:schemeClr val="lt1"/>
                </a:solidFill>
                <a:latin typeface="Century Gothic"/>
                <a:ea typeface="Century Gothic"/>
                <a:cs typeface="Century Gothic"/>
                <a:sym typeface="Century Gothic"/>
              </a:rPr>
              <a:t>TREATMENT</a:t>
            </a:r>
            <a:endParaRPr b="0" i="0" sz="4000" u="none" cap="none" strike="noStrike">
              <a:solidFill>
                <a:schemeClr val="lt1"/>
              </a:solidFill>
              <a:latin typeface="Century Gothic"/>
              <a:ea typeface="Century Gothic"/>
              <a:cs typeface="Century Gothic"/>
              <a:sym typeface="Century Gothic"/>
            </a:endParaRPr>
          </a:p>
        </p:txBody>
      </p:sp>
      <p:sp>
        <p:nvSpPr>
          <p:cNvPr id="193" name="Google Shape;193;p27"/>
          <p:cNvSpPr txBox="1"/>
          <p:nvPr>
            <p:ph idx="1" type="body"/>
          </p:nvPr>
        </p:nvSpPr>
        <p:spPr>
          <a:xfrm>
            <a:off x="565265" y="1662545"/>
            <a:ext cx="11105804" cy="4904509"/>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lt1"/>
              </a:buClr>
              <a:buFont typeface="Arial"/>
              <a:buNone/>
            </a:pPr>
            <a:r>
              <a:rPr b="1" i="0" lang="en-US" sz="1375" u="none" cap="none" strike="noStrike">
                <a:solidFill>
                  <a:schemeClr val="lt1"/>
                </a:solidFill>
                <a:latin typeface="Century Gothic"/>
                <a:ea typeface="Century Gothic"/>
                <a:cs typeface="Century Gothic"/>
                <a:sym typeface="Century Gothic"/>
              </a:rPr>
              <a:t>Specific Tips to Consider:</a:t>
            </a:r>
            <a:endParaRPr/>
          </a:p>
          <a:p>
            <a:pPr indent="-228600" lvl="0" marL="228600" marR="0" rtl="0" algn="l">
              <a:lnSpc>
                <a:spcPct val="70000"/>
              </a:lnSpc>
              <a:spcBef>
                <a:spcPts val="1000"/>
              </a:spcBef>
              <a:spcAft>
                <a:spcPts val="0"/>
              </a:spcAft>
              <a:buClr>
                <a:schemeClr val="lt1"/>
              </a:buClr>
              <a:buSzPts val="1375"/>
              <a:buFont typeface="Arial"/>
              <a:buChar char="•"/>
            </a:pPr>
            <a:r>
              <a:rPr b="0" i="0" lang="en-US" sz="1375" u="none" cap="none" strike="noStrike">
                <a:solidFill>
                  <a:schemeClr val="lt1"/>
                </a:solidFill>
                <a:latin typeface="Century Gothic"/>
                <a:ea typeface="Century Gothic"/>
                <a:cs typeface="Century Gothic"/>
                <a:sym typeface="Century Gothic"/>
              </a:rPr>
              <a:t>Request ALS</a:t>
            </a:r>
            <a:endParaRPr/>
          </a:p>
          <a:p>
            <a:pPr indent="-228600" lvl="0" marL="228600" marR="0" rtl="0" algn="l">
              <a:lnSpc>
                <a:spcPct val="70000"/>
              </a:lnSpc>
              <a:spcBef>
                <a:spcPts val="1000"/>
              </a:spcBef>
              <a:spcAft>
                <a:spcPts val="0"/>
              </a:spcAft>
              <a:buClr>
                <a:schemeClr val="lt1"/>
              </a:buClr>
              <a:buSzPts val="1375"/>
              <a:buFont typeface="Arial"/>
              <a:buChar char="•"/>
            </a:pPr>
            <a:r>
              <a:rPr b="0" i="0" lang="en-US" sz="1375" u="none" cap="none" strike="noStrike">
                <a:solidFill>
                  <a:schemeClr val="lt1"/>
                </a:solidFill>
                <a:latin typeface="Century Gothic"/>
                <a:ea typeface="Century Gothic"/>
                <a:cs typeface="Century Gothic"/>
                <a:sym typeface="Century Gothic"/>
              </a:rPr>
              <a:t>Approach the patient from the front so that they can see you!</a:t>
            </a:r>
            <a:endParaRPr/>
          </a:p>
          <a:p>
            <a:pPr indent="-228600" lvl="0" marL="228600" marR="0" rtl="0" algn="l">
              <a:lnSpc>
                <a:spcPct val="70000"/>
              </a:lnSpc>
              <a:spcBef>
                <a:spcPts val="1000"/>
              </a:spcBef>
              <a:spcAft>
                <a:spcPts val="0"/>
              </a:spcAft>
              <a:buClr>
                <a:schemeClr val="lt1"/>
              </a:buClr>
              <a:buSzPts val="1375"/>
              <a:buFont typeface="Arial"/>
              <a:buChar char="•"/>
            </a:pPr>
            <a:r>
              <a:rPr b="0" i="0" lang="en-US" sz="1375" u="none" cap="none" strike="noStrike">
                <a:solidFill>
                  <a:schemeClr val="lt1"/>
                </a:solidFill>
                <a:latin typeface="Century Gothic"/>
                <a:ea typeface="Century Gothic"/>
                <a:cs typeface="Century Gothic"/>
                <a:sym typeface="Century Gothic"/>
              </a:rPr>
              <a:t>Scene safety</a:t>
            </a:r>
            <a:endParaRPr/>
          </a:p>
          <a:p>
            <a:pPr indent="-228600" lvl="0" marL="228600" marR="0" rtl="0" algn="l">
              <a:lnSpc>
                <a:spcPct val="70000"/>
              </a:lnSpc>
              <a:spcBef>
                <a:spcPts val="1000"/>
              </a:spcBef>
              <a:spcAft>
                <a:spcPts val="0"/>
              </a:spcAft>
              <a:buClr>
                <a:schemeClr val="lt1"/>
              </a:buClr>
              <a:buSzPts val="1375"/>
              <a:buFont typeface="Arial"/>
              <a:buChar char="•"/>
            </a:pPr>
            <a:r>
              <a:rPr b="0" i="0" lang="en-US" sz="1375" u="none" cap="none" strike="noStrike">
                <a:solidFill>
                  <a:schemeClr val="lt1"/>
                </a:solidFill>
                <a:latin typeface="Century Gothic"/>
                <a:ea typeface="Century Gothic"/>
                <a:cs typeface="Century Gothic"/>
                <a:sym typeface="Century Gothic"/>
              </a:rPr>
              <a:t>If family or friends or officer(s) are around ask if this is how they normally act</a:t>
            </a:r>
            <a:endParaRPr/>
          </a:p>
          <a:p>
            <a:pPr indent="-228600" lvl="0" marL="228600" marR="0" rtl="0" algn="l">
              <a:lnSpc>
                <a:spcPct val="70000"/>
              </a:lnSpc>
              <a:spcBef>
                <a:spcPts val="1000"/>
              </a:spcBef>
              <a:spcAft>
                <a:spcPts val="0"/>
              </a:spcAft>
              <a:buClr>
                <a:schemeClr val="lt1"/>
              </a:buClr>
              <a:buSzPts val="1375"/>
              <a:buFont typeface="Arial"/>
              <a:buChar char="•"/>
            </a:pPr>
            <a:r>
              <a:rPr b="0" i="0" lang="en-US" sz="1375" u="none" cap="none" strike="noStrike">
                <a:solidFill>
                  <a:schemeClr val="lt1"/>
                </a:solidFill>
                <a:latin typeface="Century Gothic"/>
                <a:ea typeface="Century Gothic"/>
                <a:cs typeface="Century Gothic"/>
                <a:sym typeface="Century Gothic"/>
              </a:rPr>
              <a:t>LOC (level of consciousness)</a:t>
            </a:r>
            <a:endParaRPr/>
          </a:p>
          <a:p>
            <a:pPr indent="-228600" lvl="0" marL="228600" marR="0" rtl="0" algn="l">
              <a:lnSpc>
                <a:spcPct val="70000"/>
              </a:lnSpc>
              <a:spcBef>
                <a:spcPts val="1000"/>
              </a:spcBef>
              <a:spcAft>
                <a:spcPts val="0"/>
              </a:spcAft>
              <a:buClr>
                <a:schemeClr val="lt1"/>
              </a:buClr>
              <a:buSzPts val="1375"/>
              <a:buFont typeface="Arial"/>
              <a:buChar char="•"/>
            </a:pPr>
            <a:r>
              <a:rPr b="0" i="0" lang="en-US" sz="1375" u="none" cap="none" strike="noStrike">
                <a:solidFill>
                  <a:schemeClr val="lt1"/>
                </a:solidFill>
                <a:latin typeface="Century Gothic"/>
                <a:ea typeface="Century Gothic"/>
                <a:cs typeface="Century Gothic"/>
                <a:sym typeface="Century Gothic"/>
              </a:rPr>
              <a:t>Do not just assume that they have been drinking, as most AMS patients you will deal with are</a:t>
            </a:r>
            <a:endParaRPr/>
          </a:p>
          <a:p>
            <a:pPr indent="0" lvl="0" marL="0" marR="0" rtl="0" algn="l">
              <a:lnSpc>
                <a:spcPct val="70000"/>
              </a:lnSpc>
              <a:spcBef>
                <a:spcPts val="1000"/>
              </a:spcBef>
              <a:spcAft>
                <a:spcPts val="0"/>
              </a:spcAft>
              <a:buClr>
                <a:schemeClr val="lt1"/>
              </a:buClr>
              <a:buFont typeface="Arial"/>
              <a:buNone/>
            </a:pPr>
            <a:r>
              <a:rPr b="0" i="0" lang="en-US" sz="1375" u="none" cap="none" strike="noStrike">
                <a:solidFill>
                  <a:schemeClr val="lt1"/>
                </a:solidFill>
                <a:latin typeface="Century Gothic"/>
                <a:ea typeface="Century Gothic"/>
                <a:cs typeface="Century Gothic"/>
                <a:sym typeface="Century Gothic"/>
              </a:rPr>
              <a:t>	-having bias views can </a:t>
            </a:r>
            <a:endParaRPr/>
          </a:p>
          <a:p>
            <a:pPr indent="-228600" lvl="0" marL="228600" marR="0" rtl="0" algn="l">
              <a:lnSpc>
                <a:spcPct val="70000"/>
              </a:lnSpc>
              <a:spcBef>
                <a:spcPts val="1000"/>
              </a:spcBef>
              <a:spcAft>
                <a:spcPts val="0"/>
              </a:spcAft>
              <a:buClr>
                <a:schemeClr val="lt1"/>
              </a:buClr>
              <a:buSzPts val="1375"/>
              <a:buFont typeface="Arial"/>
              <a:buChar char="•"/>
            </a:pPr>
            <a:r>
              <a:rPr b="0" i="0" lang="en-US" sz="1375" u="none" cap="none" strike="noStrike">
                <a:solidFill>
                  <a:schemeClr val="lt1"/>
                </a:solidFill>
                <a:latin typeface="Century Gothic"/>
                <a:ea typeface="Century Gothic"/>
                <a:cs typeface="Century Gothic"/>
                <a:sym typeface="Century Gothic"/>
              </a:rPr>
              <a:t>Take suicide and threats seriously</a:t>
            </a:r>
            <a:endParaRPr/>
          </a:p>
          <a:p>
            <a:pPr indent="0" lvl="0" marL="0" marR="0" rtl="0" algn="l">
              <a:lnSpc>
                <a:spcPct val="70000"/>
              </a:lnSpc>
              <a:spcBef>
                <a:spcPts val="1000"/>
              </a:spcBef>
              <a:spcAft>
                <a:spcPts val="0"/>
              </a:spcAft>
              <a:buClr>
                <a:schemeClr val="lt1"/>
              </a:buClr>
              <a:buFont typeface="Arial"/>
              <a:buNone/>
            </a:pPr>
            <a:r>
              <a:rPr b="0" i="0" lang="en-US" sz="1375" u="none" cap="none" strike="noStrike">
                <a:solidFill>
                  <a:schemeClr val="lt1"/>
                </a:solidFill>
                <a:latin typeface="Century Gothic"/>
                <a:ea typeface="Century Gothic"/>
                <a:cs typeface="Century Gothic"/>
                <a:sym typeface="Century Gothic"/>
              </a:rPr>
              <a:t>	- request UPD if need be</a:t>
            </a:r>
            <a:endParaRPr/>
          </a:p>
          <a:p>
            <a:pPr indent="-228600" lvl="0" marL="228600" marR="0" rtl="0" algn="l">
              <a:lnSpc>
                <a:spcPct val="70000"/>
              </a:lnSpc>
              <a:spcBef>
                <a:spcPts val="1000"/>
              </a:spcBef>
              <a:spcAft>
                <a:spcPts val="0"/>
              </a:spcAft>
              <a:buClr>
                <a:schemeClr val="lt1"/>
              </a:buClr>
              <a:buSzPts val="1375"/>
              <a:buFont typeface="Arial"/>
              <a:buChar char="•"/>
            </a:pPr>
            <a:r>
              <a:rPr b="0" i="0" lang="en-US" sz="1375" u="none" cap="none" strike="noStrike">
                <a:solidFill>
                  <a:schemeClr val="lt1"/>
                </a:solidFill>
                <a:latin typeface="Century Gothic"/>
                <a:ea typeface="Century Gothic"/>
                <a:cs typeface="Century Gothic"/>
                <a:sym typeface="Century Gothic"/>
              </a:rPr>
              <a:t>Take blood glucose</a:t>
            </a:r>
            <a:endParaRPr/>
          </a:p>
          <a:p>
            <a:pPr indent="0" lvl="0" marL="0" marR="0" rtl="0" algn="l">
              <a:lnSpc>
                <a:spcPct val="70000"/>
              </a:lnSpc>
              <a:spcBef>
                <a:spcPts val="1000"/>
              </a:spcBef>
              <a:spcAft>
                <a:spcPts val="0"/>
              </a:spcAft>
              <a:buClr>
                <a:schemeClr val="lt1"/>
              </a:buClr>
              <a:buFont typeface="Arial"/>
              <a:buNone/>
            </a:pPr>
            <a:r>
              <a:rPr b="0" i="0" lang="en-US" sz="1375" u="none" cap="none" strike="noStrike">
                <a:solidFill>
                  <a:schemeClr val="lt1"/>
                </a:solidFill>
                <a:latin typeface="Century Gothic"/>
                <a:ea typeface="Century Gothic"/>
                <a:cs typeface="Century Gothic"/>
                <a:sym typeface="Century Gothic"/>
              </a:rPr>
              <a:t>	-Oral glucose(for diabetics or those who are hypoglycemic:</a:t>
            </a:r>
            <a:endParaRPr/>
          </a:p>
          <a:p>
            <a:pPr indent="0" lvl="0" marL="0" marR="0" rtl="0" algn="l">
              <a:lnSpc>
                <a:spcPct val="70000"/>
              </a:lnSpc>
              <a:spcBef>
                <a:spcPts val="1000"/>
              </a:spcBef>
              <a:spcAft>
                <a:spcPts val="0"/>
              </a:spcAft>
              <a:buClr>
                <a:schemeClr val="lt1"/>
              </a:buClr>
              <a:buFont typeface="Arial"/>
              <a:buNone/>
            </a:pPr>
            <a:r>
              <a:rPr b="0" i="0" lang="en-US" sz="1375" u="none" cap="none" strike="noStrike">
                <a:solidFill>
                  <a:schemeClr val="lt1"/>
                </a:solidFill>
                <a:latin typeface="Century Gothic"/>
                <a:ea typeface="Century Gothic"/>
                <a:cs typeface="Century Gothic"/>
                <a:sym typeface="Century Gothic"/>
              </a:rPr>
              <a:t>		-fasting for 8 hours, BG=70-99mg/dL </a:t>
            </a:r>
            <a:endParaRPr/>
          </a:p>
          <a:p>
            <a:pPr indent="0" lvl="0" marL="0" marR="0" rtl="0" algn="l">
              <a:lnSpc>
                <a:spcPct val="70000"/>
              </a:lnSpc>
              <a:spcBef>
                <a:spcPts val="1000"/>
              </a:spcBef>
              <a:spcAft>
                <a:spcPts val="0"/>
              </a:spcAft>
              <a:buClr>
                <a:schemeClr val="lt1"/>
              </a:buClr>
              <a:buFont typeface="Arial"/>
              <a:buNone/>
            </a:pPr>
            <a:r>
              <a:rPr b="0" i="0" lang="en-US" sz="1375" u="none" cap="none" strike="noStrike">
                <a:solidFill>
                  <a:schemeClr val="lt1"/>
                </a:solidFill>
                <a:latin typeface="Century Gothic"/>
                <a:ea typeface="Century Gothic"/>
                <a:cs typeface="Century Gothic"/>
                <a:sym typeface="Century Gothic"/>
              </a:rPr>
              <a:t>		-2 hours after eating, BG=less 140bg/mL</a:t>
            </a:r>
            <a:endParaRPr/>
          </a:p>
          <a:p>
            <a:pPr indent="-228600" lvl="0" marL="228600" marR="0" rtl="0" algn="l">
              <a:lnSpc>
                <a:spcPct val="70000"/>
              </a:lnSpc>
              <a:spcBef>
                <a:spcPts val="1000"/>
              </a:spcBef>
              <a:spcAft>
                <a:spcPts val="0"/>
              </a:spcAft>
              <a:buClr>
                <a:schemeClr val="lt1"/>
              </a:buClr>
              <a:buSzPts val="1375"/>
              <a:buFont typeface="Arial"/>
              <a:buChar char="•"/>
            </a:pPr>
            <a:r>
              <a:rPr b="0" i="0" lang="en-US" sz="1375" u="none" cap="none" strike="noStrike">
                <a:solidFill>
                  <a:schemeClr val="lt1"/>
                </a:solidFill>
                <a:latin typeface="Century Gothic"/>
                <a:ea typeface="Century Gothic"/>
                <a:cs typeface="Century Gothic"/>
                <a:sym typeface="Century Gothic"/>
              </a:rPr>
              <a:t>Airway- use suction if need be</a:t>
            </a:r>
            <a:endParaRPr/>
          </a:p>
          <a:p>
            <a:pPr indent="-228600" lvl="0" marL="228600" marR="0" rtl="0" algn="l">
              <a:lnSpc>
                <a:spcPct val="70000"/>
              </a:lnSpc>
              <a:spcBef>
                <a:spcPts val="1000"/>
              </a:spcBef>
              <a:spcAft>
                <a:spcPts val="0"/>
              </a:spcAft>
              <a:buClr>
                <a:schemeClr val="lt1"/>
              </a:buClr>
              <a:buSzPts val="1375"/>
              <a:buFont typeface="Arial"/>
              <a:buChar char="•"/>
            </a:pPr>
            <a:r>
              <a:rPr b="0" i="0" lang="en-US" sz="1375" u="none" cap="none" strike="noStrike">
                <a:solidFill>
                  <a:schemeClr val="lt1"/>
                </a:solidFill>
                <a:latin typeface="Century Gothic"/>
                <a:ea typeface="Century Gothic"/>
                <a:cs typeface="Century Gothic"/>
                <a:sym typeface="Century Gothic"/>
              </a:rPr>
              <a:t>Provide privacy to patients and be respectful</a:t>
            </a:r>
            <a:endParaRPr/>
          </a:p>
          <a:p>
            <a:pPr indent="0" lvl="0" marL="0" marR="0" rtl="0" algn="l">
              <a:lnSpc>
                <a:spcPct val="70000"/>
              </a:lnSpc>
              <a:spcBef>
                <a:spcPts val="1000"/>
              </a:spcBef>
              <a:spcAft>
                <a:spcPts val="0"/>
              </a:spcAft>
              <a:buClr>
                <a:schemeClr val="lt1"/>
              </a:buClr>
              <a:buFont typeface="Arial"/>
              <a:buNone/>
            </a:pPr>
            <a:r>
              <a:rPr b="0" i="0" lang="en-US" sz="1375" u="none" cap="none" strike="noStrike">
                <a:solidFill>
                  <a:schemeClr val="lt1"/>
                </a:solidFill>
                <a:latin typeface="Century Gothic"/>
                <a:ea typeface="Century Gothic"/>
                <a:cs typeface="Century Gothic"/>
                <a:sym typeface="Century Gothic"/>
              </a:rPr>
              <a:t>	-they could be doing embarrassing things (ie. taking off clothes if they are drunk)</a:t>
            </a:r>
            <a:br>
              <a:rPr b="0" i="0" lang="en-US" sz="1375" u="none" cap="none" strike="noStrike">
                <a:solidFill>
                  <a:schemeClr val="lt1"/>
                </a:solidFill>
                <a:latin typeface="Century Gothic"/>
                <a:ea typeface="Century Gothic"/>
                <a:cs typeface="Century Gothic"/>
                <a:sym typeface="Century Gothic"/>
              </a:rPr>
            </a:br>
            <a:endParaRPr b="0" i="0" sz="1375" u="none" cap="none" strike="noStrike">
              <a:solidFill>
                <a:schemeClr val="lt1"/>
              </a:solidFill>
              <a:latin typeface="Century Gothic"/>
              <a:ea typeface="Century Gothic"/>
              <a:cs typeface="Century Gothic"/>
              <a:sym typeface="Century Gothic"/>
            </a:endParaRPr>
          </a:p>
          <a:p>
            <a:pPr indent="-141287" lvl="0" marL="228600" marR="0" rtl="0" algn="l">
              <a:lnSpc>
                <a:spcPct val="70000"/>
              </a:lnSpc>
              <a:spcBef>
                <a:spcPts val="1000"/>
              </a:spcBef>
              <a:spcAft>
                <a:spcPts val="0"/>
              </a:spcAft>
              <a:buClr>
                <a:schemeClr val="lt1"/>
              </a:buClr>
              <a:buSzPts val="1375"/>
              <a:buFont typeface="Arial"/>
              <a:buNone/>
            </a:pPr>
            <a:r>
              <a:t/>
            </a:r>
            <a:endParaRPr b="0" i="0" sz="1375" u="none" cap="none" strike="noStrike">
              <a:solidFill>
                <a:schemeClr val="lt1"/>
              </a:solidFill>
              <a:latin typeface="Century Gothic"/>
              <a:ea typeface="Century Gothic"/>
              <a:cs typeface="Century Gothic"/>
              <a:sym typeface="Century Gothic"/>
            </a:endParaRPr>
          </a:p>
          <a:p>
            <a:pPr indent="-141287" lvl="0" marL="228600" marR="0" rtl="0" algn="l">
              <a:lnSpc>
                <a:spcPct val="70000"/>
              </a:lnSpc>
              <a:spcBef>
                <a:spcPts val="1000"/>
              </a:spcBef>
              <a:spcAft>
                <a:spcPts val="0"/>
              </a:spcAft>
              <a:buClr>
                <a:schemeClr val="lt1"/>
              </a:buClr>
              <a:buSzPts val="1375"/>
              <a:buFont typeface="Arial"/>
              <a:buNone/>
            </a:pPr>
            <a:r>
              <a:t/>
            </a:r>
            <a:endParaRPr b="0" i="0" sz="1375" u="none" cap="none" strike="noStrike">
              <a:solidFill>
                <a:schemeClr val="lt1"/>
              </a:solidFill>
              <a:latin typeface="Century Gothic"/>
              <a:ea typeface="Century Gothic"/>
              <a:cs typeface="Century Gothic"/>
              <a:sym typeface="Century Gothic"/>
            </a:endParaRPr>
          </a:p>
          <a:p>
            <a:pPr indent="-141287" lvl="0" marL="228600" marR="0" rtl="0" algn="l">
              <a:lnSpc>
                <a:spcPct val="70000"/>
              </a:lnSpc>
              <a:spcBef>
                <a:spcPts val="1000"/>
              </a:spcBef>
              <a:spcAft>
                <a:spcPts val="0"/>
              </a:spcAft>
              <a:buClr>
                <a:schemeClr val="lt1"/>
              </a:buClr>
              <a:buSzPts val="1375"/>
              <a:buFont typeface="Arial"/>
              <a:buNone/>
            </a:pPr>
            <a:r>
              <a:t/>
            </a:r>
            <a:endParaRPr b="0" i="0" sz="1375" u="none" cap="none" strike="noStrike">
              <a:solidFill>
                <a:schemeClr val="lt1"/>
              </a:solidFill>
              <a:latin typeface="Century Gothic"/>
              <a:ea typeface="Century Gothic"/>
              <a:cs typeface="Century Gothic"/>
              <a:sym typeface="Century Gothic"/>
            </a:endParaRPr>
          </a:p>
          <a:p>
            <a:pPr indent="-141287" lvl="0" marL="228600" marR="0" rtl="0" algn="l">
              <a:lnSpc>
                <a:spcPct val="70000"/>
              </a:lnSpc>
              <a:spcBef>
                <a:spcPts val="1000"/>
              </a:spcBef>
              <a:spcAft>
                <a:spcPts val="0"/>
              </a:spcAft>
              <a:buClr>
                <a:schemeClr val="lt1"/>
              </a:buClr>
              <a:buSzPts val="1375"/>
              <a:buFont typeface="Arial"/>
              <a:buNone/>
            </a:pPr>
            <a:r>
              <a:t/>
            </a:r>
            <a:endParaRPr b="0" i="0" sz="1375" u="none" cap="none" strike="noStrike">
              <a:solidFill>
                <a:schemeClr val="lt1"/>
              </a:solidFill>
              <a:latin typeface="Century Gothic"/>
              <a:ea typeface="Century Gothic"/>
              <a:cs typeface="Century Gothic"/>
              <a:sym typeface="Century Gothic"/>
            </a:endParaRPr>
          </a:p>
          <a:p>
            <a:pPr indent="-141287" lvl="0" marL="228600" marR="0" rtl="0" algn="l">
              <a:lnSpc>
                <a:spcPct val="70000"/>
              </a:lnSpc>
              <a:spcBef>
                <a:spcPts val="1000"/>
              </a:spcBef>
              <a:spcAft>
                <a:spcPts val="0"/>
              </a:spcAft>
              <a:buClr>
                <a:schemeClr val="lt1"/>
              </a:buClr>
              <a:buSzPts val="1375"/>
              <a:buFont typeface="Arial"/>
              <a:buNone/>
            </a:pPr>
            <a:r>
              <a:t/>
            </a:r>
            <a:endParaRPr b="0" i="0" sz="1375" u="none" cap="none" strike="noStrike">
              <a:solidFill>
                <a:schemeClr val="lt1"/>
              </a:solidFill>
              <a:latin typeface="Century Gothic"/>
              <a:ea typeface="Century Gothic"/>
              <a:cs typeface="Century Gothic"/>
              <a:sym typeface="Century Gothic"/>
            </a:endParaRPr>
          </a:p>
          <a:p>
            <a:pPr indent="-141287" lvl="0" marL="228600" marR="0" rtl="0" algn="l">
              <a:lnSpc>
                <a:spcPct val="70000"/>
              </a:lnSpc>
              <a:spcBef>
                <a:spcPts val="1000"/>
              </a:spcBef>
              <a:spcAft>
                <a:spcPts val="0"/>
              </a:spcAft>
              <a:buClr>
                <a:schemeClr val="lt1"/>
              </a:buClr>
              <a:buSzPts val="1375"/>
              <a:buFont typeface="Arial"/>
              <a:buNone/>
            </a:pPr>
            <a:r>
              <a:t/>
            </a:r>
            <a:endParaRPr b="1" i="0" sz="1375"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