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82" r:id="rId5"/>
    <p:sldId id="292" r:id="rId6"/>
    <p:sldId id="293" r:id="rId7"/>
    <p:sldId id="283" r:id="rId8"/>
    <p:sldId id="291" r:id="rId9"/>
    <p:sldId id="284" r:id="rId10"/>
    <p:sldId id="294" r:id="rId11"/>
    <p:sldId id="295"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varScale="1">
        <p:scale>
          <a:sx n="74" d="100"/>
          <a:sy n="74" d="100"/>
        </p:scale>
        <p:origin x="902" y="28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Maria Perez Escobar" userId="d30f736050544c8c" providerId="LiveId" clId="{D51A40E0-56E8-4E1C-92B9-7B317439609A}"/>
    <pc:docChg chg="modSld">
      <pc:chgData name="Diana Maria Perez Escobar" userId="d30f736050544c8c" providerId="LiveId" clId="{D51A40E0-56E8-4E1C-92B9-7B317439609A}" dt="2025-02-14T10:49:52.569" v="216" actId="6549"/>
      <pc:docMkLst>
        <pc:docMk/>
      </pc:docMkLst>
      <pc:sldChg chg="modSp mod">
        <pc:chgData name="Diana Maria Perez Escobar" userId="d30f736050544c8c" providerId="LiveId" clId="{D51A40E0-56E8-4E1C-92B9-7B317439609A}" dt="2025-02-14T10:49:52.569" v="216" actId="6549"/>
        <pc:sldMkLst>
          <pc:docMk/>
          <pc:sldMk cId="3899961691" sldId="282"/>
        </pc:sldMkLst>
        <pc:spChg chg="mod">
          <ac:chgData name="Diana Maria Perez Escobar" userId="d30f736050544c8c" providerId="LiveId" clId="{D51A40E0-56E8-4E1C-92B9-7B317439609A}" dt="2025-02-14T10:49:52.569" v="216" actId="6549"/>
          <ac:spMkLst>
            <pc:docMk/>
            <pc:sldMk cId="3899961691" sldId="282"/>
            <ac:spMk id="4" creationId="{4772945D-CA91-4CFE-8EB7-941C7618C994}"/>
          </ac:spMkLst>
        </pc:spChg>
      </pc:sldChg>
      <pc:sldChg chg="modSp mod">
        <pc:chgData name="Diana Maria Perez Escobar" userId="d30f736050544c8c" providerId="LiveId" clId="{D51A40E0-56E8-4E1C-92B9-7B317439609A}" dt="2025-02-14T10:15:43.406" v="187" actId="20577"/>
        <pc:sldMkLst>
          <pc:docMk/>
          <pc:sldMk cId="3640701659" sldId="291"/>
        </pc:sldMkLst>
        <pc:spChg chg="mod">
          <ac:chgData name="Diana Maria Perez Escobar" userId="d30f736050544c8c" providerId="LiveId" clId="{D51A40E0-56E8-4E1C-92B9-7B317439609A}" dt="2025-02-14T10:15:43.406" v="187" actId="20577"/>
          <ac:spMkLst>
            <pc:docMk/>
            <pc:sldMk cId="3640701659" sldId="291"/>
            <ac:spMk id="4" creationId="{125E40B9-054F-4D79-BD17-68E71C740D0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14/02/2025</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14/02/2025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406871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3</a:t>
            </a:fld>
            <a:endParaRPr lang="en-GB"/>
          </a:p>
        </p:txBody>
      </p:sp>
    </p:spTree>
    <p:extLst>
      <p:ext uri="{BB962C8B-B14F-4D97-AF65-F5344CB8AC3E}">
        <p14:creationId xmlns:p14="http://schemas.microsoft.com/office/powerpoint/2010/main" val="238588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4</a:t>
            </a:fld>
            <a:endParaRPr lang="en-GB"/>
          </a:p>
        </p:txBody>
      </p:sp>
    </p:spTree>
    <p:extLst>
      <p:ext uri="{BB962C8B-B14F-4D97-AF65-F5344CB8AC3E}">
        <p14:creationId xmlns:p14="http://schemas.microsoft.com/office/powerpoint/2010/main" val="413716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5</a:t>
            </a:fld>
            <a:endParaRPr lang="en-GB"/>
          </a:p>
        </p:txBody>
      </p:sp>
    </p:spTree>
    <p:extLst>
      <p:ext uri="{BB962C8B-B14F-4D97-AF65-F5344CB8AC3E}">
        <p14:creationId xmlns:p14="http://schemas.microsoft.com/office/powerpoint/2010/main" val="976270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6</a:t>
            </a:fld>
            <a:endParaRPr lang="en-GB"/>
          </a:p>
        </p:txBody>
      </p:sp>
    </p:spTree>
    <p:extLst>
      <p:ext uri="{BB962C8B-B14F-4D97-AF65-F5344CB8AC3E}">
        <p14:creationId xmlns:p14="http://schemas.microsoft.com/office/powerpoint/2010/main" val="1355137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7</a:t>
            </a:fld>
            <a:endParaRPr lang="en-GB"/>
          </a:p>
        </p:txBody>
      </p:sp>
    </p:spTree>
    <p:extLst>
      <p:ext uri="{BB962C8B-B14F-4D97-AF65-F5344CB8AC3E}">
        <p14:creationId xmlns:p14="http://schemas.microsoft.com/office/powerpoint/2010/main" val="200067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8</a:t>
            </a:fld>
            <a:endParaRPr lang="en-GB"/>
          </a:p>
        </p:txBody>
      </p:sp>
    </p:spTree>
    <p:extLst>
      <p:ext uri="{BB962C8B-B14F-4D97-AF65-F5344CB8AC3E}">
        <p14:creationId xmlns:p14="http://schemas.microsoft.com/office/powerpoint/2010/main" val="89094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GB"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GB" sz="1600" b="1" spc="-100" noProof="0">
                <a:solidFill>
                  <a:schemeClr val="tx1">
                    <a:lumMod val="50000"/>
                    <a:lumOff val="50000"/>
                  </a:schemeClr>
                </a:solidFill>
                <a:latin typeface="Corbel" panose="020B0503020204020204" pitchFamily="34" charset="0"/>
              </a:rPr>
              <a:t>WOODGROVE</a:t>
            </a:r>
            <a:r>
              <a:rPr lang="en-GB" sz="1600" b="1" spc="-100" noProof="0">
                <a:solidFill>
                  <a:schemeClr val="accent1"/>
                </a:solidFill>
                <a:latin typeface="Corbel" panose="020B0503020204020204" pitchFamily="34" charset="0"/>
              </a:rPr>
              <a:t> </a:t>
            </a:r>
            <a:r>
              <a:rPr lang="en-GB" sz="1600" b="1" spc="-100" noProof="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a:blip r:embed="rId3"/>
          <a:srcRect/>
          <a:stretch/>
        </p:blipFill>
        <p:spPr>
          <a:xfrm>
            <a:off x="9164783" y="0"/>
            <a:ext cx="5476008"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fr-FR" dirty="0" err="1"/>
              <a:t>a.I</a:t>
            </a:r>
            <a:r>
              <a:rPr lang="fr-FR" dirty="0"/>
              <a:t> </a:t>
            </a:r>
            <a:r>
              <a:rPr lang="fr-FR" dirty="0" err="1"/>
              <a:t>project</a:t>
            </a:r>
            <a:r>
              <a:rPr lang="fr-FR" dirty="0"/>
              <a:t> to help people in </a:t>
            </a:r>
            <a:r>
              <a:rPr lang="fr-FR" dirty="0" err="1"/>
              <a:t>brazil</a:t>
            </a:r>
            <a:endParaRPr lang="en-GB"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fr-FR" dirty="0"/>
              <a:t>How </a:t>
            </a:r>
            <a:r>
              <a:rPr lang="fr-FR" dirty="0" err="1"/>
              <a:t>recycling</a:t>
            </a:r>
            <a:r>
              <a:rPr lang="fr-FR" dirty="0"/>
              <a:t> can </a:t>
            </a:r>
            <a:r>
              <a:rPr lang="fr-FR" dirty="0" err="1"/>
              <a:t>be</a:t>
            </a:r>
            <a:r>
              <a:rPr lang="fr-FR" dirty="0"/>
              <a:t> </a:t>
            </a:r>
            <a:r>
              <a:rPr lang="fr-FR" dirty="0" err="1"/>
              <a:t>easier</a:t>
            </a:r>
            <a:endParaRPr lang="en-GB"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fr-FR" dirty="0"/>
              <a:t>s</a:t>
            </a:r>
            <a:r>
              <a:rPr lang="en-GB" dirty="0" err="1"/>
              <a:t>ummary</a:t>
            </a:r>
            <a:endParaRPr lang="en-GB"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200901" y="4249882"/>
            <a:ext cx="2826326" cy="1592695"/>
          </a:xfrm>
        </p:spPr>
        <p:txBody>
          <a:bodyPr rtlCol="0"/>
          <a:lstStyle/>
          <a:p>
            <a:pPr rtl="0"/>
            <a:r>
              <a:rPr lang="fr-FR" dirty="0"/>
              <a:t>A</a:t>
            </a:r>
            <a:r>
              <a:rPr lang="en-GB" dirty="0"/>
              <a:t>n app that can call a trash collector, for each type of residue, any time you want, and you can see where they are in real time</a:t>
            </a:r>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33"/>
          </p:nvPr>
        </p:nvSpPr>
        <p:spPr>
          <a:xfrm>
            <a:off x="11447502" y="6401750"/>
            <a:ext cx="278418" cy="274324"/>
          </a:xfrm>
        </p:spPr>
        <p:txBody>
          <a:bodyPr rtlCol="0" anchor="ctr">
            <a:normAutofit/>
          </a:bodyPr>
          <a:lstStyle/>
          <a:p>
            <a:pPr rtl="0">
              <a:spcAft>
                <a:spcPts val="600"/>
              </a:spcAft>
            </a:pPr>
            <a:fld id="{19B51A1E-902D-48AF-9020-955120F399B6}" type="slidenum">
              <a:rPr lang="en-GB" smtClean="0"/>
              <a:pPr rtl="0">
                <a:spcAft>
                  <a:spcPts val="600"/>
                </a:spcAft>
              </a:pPr>
              <a:t>3</a:t>
            </a:fld>
            <a:endParaRPr lang="en-GB"/>
          </a:p>
        </p:txBody>
      </p:sp>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bwMode="ltGray">
          <a:xfrm>
            <a:off x="432001" y="457200"/>
            <a:ext cx="3159612" cy="1600200"/>
          </a:xfrm>
        </p:spPr>
        <p:txBody>
          <a:bodyPr rtlCol="0" anchor="b">
            <a:normAutofit/>
          </a:bodyPr>
          <a:lstStyle/>
          <a:p>
            <a:pPr rtl="0"/>
            <a:r>
              <a:rPr lang="fr-FR" dirty="0"/>
              <a:t>b</a:t>
            </a:r>
            <a:r>
              <a:rPr lang="en-GB" dirty="0" err="1"/>
              <a:t>ackground</a:t>
            </a:r>
            <a:endParaRPr lang="en-GB"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body" sz="half" idx="2"/>
          </p:nvPr>
        </p:nvSpPr>
        <p:spPr>
          <a:xfrm>
            <a:off x="432001" y="2265219"/>
            <a:ext cx="3159612" cy="4126584"/>
          </a:xfrm>
        </p:spPr>
        <p:txBody>
          <a:bodyPr rtlCol="0">
            <a:normAutofit/>
          </a:bodyPr>
          <a:lstStyle/>
          <a:p>
            <a:pPr rtl="0"/>
            <a:r>
              <a:rPr lang="fr-FR" dirty="0"/>
              <a:t>W</a:t>
            </a:r>
            <a:r>
              <a:rPr lang="en-GB" dirty="0"/>
              <a:t>hen I lived in Brazil, it was difficult to dispose of your residues because there is no differentiation between them, so we must throw everything in the same place. There were some guys that collected the paper or plastic bottles, but the did it on their own to earn some money. </a:t>
            </a:r>
          </a:p>
          <a:p>
            <a:pPr rtl="0"/>
            <a:r>
              <a:rPr lang="en-GB" dirty="0"/>
              <a:t>This app would help connect people that want to do selective recycling with the people that can collect them and correctly dispose them.</a:t>
            </a:r>
          </a:p>
        </p:txBody>
      </p:sp>
      <p:pic>
        <p:nvPicPr>
          <p:cNvPr id="8" name="Picture Placeholder 7">
            <a:extLst>
              <a:ext uri="{FF2B5EF4-FFF2-40B4-BE49-F238E27FC236}">
                <a16:creationId xmlns:a16="http://schemas.microsoft.com/office/drawing/2014/main" id="{510AF14D-268D-4B93-96C4-26C9387AA4E2}"/>
              </a:ext>
            </a:extLst>
          </p:cNvPr>
          <p:cNvPicPr>
            <a:picLocks noGrp="1" noChangeAspect="1"/>
          </p:cNvPicPr>
          <p:nvPr>
            <p:ph type="pic" idx="1"/>
          </p:nvPr>
        </p:nvPicPr>
        <p:blipFill>
          <a:blip r:embed="rId3"/>
          <a:srcRect l="14520" r="14520"/>
          <a:stretch/>
        </p:blipFill>
        <p:spPr>
          <a:xfrm>
            <a:off x="3788021" y="457201"/>
            <a:ext cx="5949868" cy="5726784"/>
          </a:xfrm>
          <a:noFill/>
        </p:spPr>
      </p:pic>
    </p:spTree>
    <p:extLst>
      <p:ext uri="{BB962C8B-B14F-4D97-AF65-F5344CB8AC3E}">
        <p14:creationId xmlns:p14="http://schemas.microsoft.com/office/powerpoint/2010/main" val="21176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30800" y="2747725"/>
            <a:ext cx="4498999" cy="727550"/>
          </a:xfrm>
        </p:spPr>
        <p:txBody>
          <a:bodyPr rtlCol="0"/>
          <a:lstStyle/>
          <a:p>
            <a:pPr rtl="0"/>
            <a:r>
              <a:rPr lang="en-GB" i="0" dirty="0"/>
              <a:t>The users would input their address, which type of trash they have (plastic, paper, glass etc.) and the time that they want the worker to arrive there, and the app will give them the name and photo of the worker that will collect their trash. Like that, is easier to know when to take out the trash, and the workers do not need to run around the city.</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a:t>4</a:t>
            </a:fld>
            <a:endParaRPr lang="en-GB"/>
          </a:p>
        </p:txBody>
      </p:sp>
      <p:sp>
        <p:nvSpPr>
          <p:cNvPr id="7" name="Title 6">
            <a:extLst>
              <a:ext uri="{FF2B5EF4-FFF2-40B4-BE49-F238E27FC236}">
                <a16:creationId xmlns:a16="http://schemas.microsoft.com/office/drawing/2014/main" id="{4CA5B00D-CDF6-55DB-D9AD-9CD5657F3FD4}"/>
              </a:ext>
            </a:extLst>
          </p:cNvPr>
          <p:cNvSpPr>
            <a:spLocks noGrp="1"/>
          </p:cNvSpPr>
          <p:nvPr>
            <p:ph type="title"/>
          </p:nvPr>
        </p:nvSpPr>
        <p:spPr/>
        <p:txBody>
          <a:bodyPr/>
          <a:lstStyle/>
          <a:p>
            <a:r>
              <a:rPr lang="fr-FR" dirty="0"/>
              <a:t>How </a:t>
            </a:r>
            <a:r>
              <a:rPr lang="fr-FR" dirty="0" err="1"/>
              <a:t>is</a:t>
            </a:r>
            <a:r>
              <a:rPr lang="fr-FR" dirty="0"/>
              <a:t> </a:t>
            </a:r>
            <a:r>
              <a:rPr lang="fr-FR" dirty="0" err="1"/>
              <a:t>it</a:t>
            </a:r>
            <a:r>
              <a:rPr lang="fr-FR" dirty="0"/>
              <a:t> </a:t>
            </a:r>
            <a:r>
              <a:rPr lang="fr-FR" dirty="0" err="1"/>
              <a:t>used</a:t>
            </a:r>
            <a:r>
              <a:rPr lang="fr-FR" dirty="0"/>
              <a:t>?</a:t>
            </a:r>
            <a:endParaRPr lang="en-GB" dirty="0"/>
          </a:p>
        </p:txBody>
      </p:sp>
      <p:sp>
        <p:nvSpPr>
          <p:cNvPr id="9" name="Content Placeholder 8">
            <a:extLst>
              <a:ext uri="{FF2B5EF4-FFF2-40B4-BE49-F238E27FC236}">
                <a16:creationId xmlns:a16="http://schemas.microsoft.com/office/drawing/2014/main" id="{48F8DA27-7380-0662-11D7-6232EB349834}"/>
              </a:ext>
            </a:extLst>
          </p:cNvPr>
          <p:cNvSpPr>
            <a:spLocks noGrp="1"/>
          </p:cNvSpPr>
          <p:nvPr>
            <p:ph sz="half" idx="1"/>
          </p:nvPr>
        </p:nvSpPr>
        <p:spPr>
          <a:xfrm>
            <a:off x="250223" y="2747725"/>
            <a:ext cx="4623955" cy="2214418"/>
          </a:xfrm>
        </p:spPr>
        <p:txBody>
          <a:bodyPr/>
          <a:lstStyle/>
          <a:p>
            <a:pPr marL="342900" indent="-342900">
              <a:buAutoNum type="arabicPeriod"/>
            </a:pPr>
            <a:r>
              <a:rPr lang="fr-FR" dirty="0"/>
              <a:t>Enter </a:t>
            </a:r>
            <a:r>
              <a:rPr lang="fr-FR" dirty="0" err="1"/>
              <a:t>your</a:t>
            </a:r>
            <a:r>
              <a:rPr lang="fr-FR" dirty="0"/>
              <a:t> data</a:t>
            </a:r>
          </a:p>
          <a:p>
            <a:pPr marL="342900" indent="-342900">
              <a:buAutoNum type="arabicPeriod"/>
            </a:pPr>
            <a:r>
              <a:rPr lang="en-GB" dirty="0"/>
              <a:t>Enter the type of trash</a:t>
            </a:r>
          </a:p>
          <a:p>
            <a:pPr marL="342900" indent="-342900">
              <a:buAutoNum type="arabicPeriod"/>
            </a:pPr>
            <a:r>
              <a:rPr lang="en-GB" dirty="0"/>
              <a:t>Choose the time that is better for you</a:t>
            </a:r>
          </a:p>
          <a:p>
            <a:pPr marL="342900" indent="-342900">
              <a:buAutoNum type="arabicPeriod"/>
            </a:pPr>
            <a:r>
              <a:rPr lang="en-GB" dirty="0"/>
              <a:t>Take out your trash in an easier and more organized way</a:t>
            </a:r>
          </a:p>
        </p:txBody>
      </p:sp>
    </p:spTree>
    <p:extLst>
      <p:ext uri="{BB962C8B-B14F-4D97-AF65-F5344CB8AC3E}">
        <p14:creationId xmlns:p14="http://schemas.microsoft.com/office/powerpoint/2010/main" val="132974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fr-FR" dirty="0"/>
              <a:t>D</a:t>
            </a:r>
            <a:r>
              <a:rPr lang="en-GB" dirty="0" err="1"/>
              <a:t>ata</a:t>
            </a:r>
            <a:r>
              <a:rPr lang="en-GB" dirty="0"/>
              <a:t> sources and ai methods</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a:xfrm>
            <a:off x="280093" y="1343905"/>
            <a:ext cx="3736800" cy="3933645"/>
          </a:xfrm>
        </p:spPr>
        <p:txBody>
          <a:bodyPr rtlCol="0"/>
          <a:lstStyle/>
          <a:p>
            <a:pPr marL="0" indent="0" rtl="0">
              <a:buNone/>
            </a:pPr>
            <a:r>
              <a:rPr lang="en-GB" dirty="0"/>
              <a:t>We will need geolocation apps like google maps, etc, to help with the location and some AI methods to help integrate all the necessary communication between the client, the collector and the company that receive the different residues.</a:t>
            </a:r>
          </a:p>
          <a:p>
            <a:pPr marL="0" indent="0" rtl="0">
              <a:buNone/>
            </a:pPr>
            <a:r>
              <a:rPr lang="en-GB" dirty="0"/>
              <a:t>It has also to create the fastest route for the collector, so he can be more efficient.</a:t>
            </a:r>
          </a:p>
          <a:p>
            <a:pPr rtl="0"/>
            <a:endParaRPr lang="en-GB"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en-GB" smtClean="0"/>
              <a:pPr/>
              <a:t>5</a:t>
            </a:fld>
            <a:endParaRPr lang="en-GB"/>
          </a:p>
        </p:txBody>
      </p:sp>
      <p:pic>
        <p:nvPicPr>
          <p:cNvPr id="1026" name="Picture 2" descr="Trik membuat Google Maps berjalan lebih cepat di ponsel lama Anda ...">
            <a:extLst>
              <a:ext uri="{FF2B5EF4-FFF2-40B4-BE49-F238E27FC236}">
                <a16:creationId xmlns:a16="http://schemas.microsoft.com/office/drawing/2014/main" id="{6161D79F-56EC-A227-0D7E-A7F9C1E45BEC}"/>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2587" r="22587"/>
          <a:stretch>
            <a:fillRect/>
          </a:stretch>
        </p:blipFill>
        <p:spPr bwMode="auto">
          <a:xfrm>
            <a:off x="4437063" y="1344613"/>
            <a:ext cx="3738562"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70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Challenges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2000" y="1111909"/>
            <a:ext cx="6426200" cy="360000"/>
          </a:xfrm>
        </p:spPr>
        <p:txBody>
          <a:bodyPr rtlCol="0"/>
          <a:lstStyle/>
          <a:p>
            <a:pPr rtl="0"/>
            <a:r>
              <a:rPr lang="fr-FR" i="0" dirty="0"/>
              <a:t>The </a:t>
            </a:r>
            <a:r>
              <a:rPr lang="fr-FR" i="0" dirty="0" err="1"/>
              <a:t>project</a:t>
            </a:r>
            <a:r>
              <a:rPr lang="fr-FR" i="0" dirty="0"/>
              <a:t> </a:t>
            </a:r>
            <a:r>
              <a:rPr lang="fr-FR" i="0" dirty="0" err="1"/>
              <a:t>sounds</a:t>
            </a:r>
            <a:r>
              <a:rPr lang="fr-FR" i="0" dirty="0"/>
              <a:t> </a:t>
            </a:r>
            <a:r>
              <a:rPr lang="fr-FR" i="0" dirty="0" err="1"/>
              <a:t>easy</a:t>
            </a:r>
            <a:r>
              <a:rPr lang="fr-FR" i="0" dirty="0"/>
              <a:t>, but the app has to </a:t>
            </a:r>
            <a:r>
              <a:rPr lang="fr-FR" i="0" dirty="0" err="1"/>
              <a:t>give</a:t>
            </a:r>
            <a:r>
              <a:rPr lang="fr-FR" i="0" dirty="0"/>
              <a:t> the information to the user </a:t>
            </a:r>
            <a:r>
              <a:rPr lang="fr-FR" i="0" dirty="0" err="1"/>
              <a:t>really</a:t>
            </a:r>
            <a:r>
              <a:rPr lang="fr-FR" i="0" dirty="0"/>
              <a:t> fast. There </a:t>
            </a:r>
            <a:r>
              <a:rPr lang="fr-FR" i="0" dirty="0" err="1"/>
              <a:t>could</a:t>
            </a:r>
            <a:r>
              <a:rPr lang="fr-FR" i="0" dirty="0"/>
              <a:t> </a:t>
            </a:r>
            <a:r>
              <a:rPr lang="fr-FR" i="0" dirty="0" err="1"/>
              <a:t>be</a:t>
            </a:r>
            <a:r>
              <a:rPr lang="fr-FR" i="0" dirty="0"/>
              <a:t> no </a:t>
            </a:r>
            <a:r>
              <a:rPr lang="fr-FR" i="0" dirty="0" err="1"/>
              <a:t>workers</a:t>
            </a:r>
            <a:r>
              <a:rPr lang="fr-FR" i="0" dirty="0"/>
              <a:t> </a:t>
            </a:r>
            <a:r>
              <a:rPr lang="fr-FR" i="0" dirty="0" err="1"/>
              <a:t>available</a:t>
            </a:r>
            <a:r>
              <a:rPr lang="fr-FR" i="0" dirty="0"/>
              <a:t>, or </a:t>
            </a:r>
            <a:r>
              <a:rPr lang="fr-FR" i="0" dirty="0" err="1"/>
              <a:t>very</a:t>
            </a:r>
            <a:r>
              <a:rPr lang="fr-FR" i="0" dirty="0"/>
              <a:t> few </a:t>
            </a:r>
            <a:r>
              <a:rPr lang="fr-FR" i="0" dirty="0" err="1"/>
              <a:t>working</a:t>
            </a:r>
            <a:r>
              <a:rPr lang="fr-FR" i="0" dirty="0"/>
              <a:t> at </a:t>
            </a:r>
            <a:r>
              <a:rPr lang="fr-FR" i="0" dirty="0" err="1"/>
              <a:t>that</a:t>
            </a:r>
            <a:r>
              <a:rPr lang="fr-FR" i="0" dirty="0"/>
              <a:t> time, </a:t>
            </a:r>
            <a:r>
              <a:rPr lang="fr-FR" i="0" dirty="0" err="1"/>
              <a:t>so</a:t>
            </a:r>
            <a:r>
              <a:rPr lang="fr-FR" i="0" dirty="0"/>
              <a:t> </a:t>
            </a:r>
            <a:r>
              <a:rPr lang="fr-FR" i="0" dirty="0" err="1"/>
              <a:t>we</a:t>
            </a:r>
            <a:r>
              <a:rPr lang="fr-FR" i="0" dirty="0"/>
              <a:t> </a:t>
            </a:r>
            <a:r>
              <a:rPr lang="fr-FR" i="0" dirty="0" err="1"/>
              <a:t>would</a:t>
            </a:r>
            <a:r>
              <a:rPr lang="fr-FR" i="0" dirty="0"/>
              <a:t> have to </a:t>
            </a:r>
            <a:r>
              <a:rPr lang="fr-FR" i="0" dirty="0" err="1"/>
              <a:t>get</a:t>
            </a:r>
            <a:r>
              <a:rPr lang="fr-FR" i="0" dirty="0"/>
              <a:t> </a:t>
            </a:r>
            <a:r>
              <a:rPr lang="fr-FR" i="0" dirty="0" err="1"/>
              <a:t>everyone</a:t>
            </a:r>
            <a:r>
              <a:rPr lang="fr-FR" i="0" dirty="0"/>
              <a:t> (</a:t>
            </a:r>
            <a:r>
              <a:rPr lang="fr-FR" i="0" dirty="0" err="1"/>
              <a:t>workers</a:t>
            </a:r>
            <a:r>
              <a:rPr lang="fr-FR" i="0" dirty="0"/>
              <a:t> and </a:t>
            </a:r>
            <a:r>
              <a:rPr lang="fr-FR" i="0" dirty="0" err="1"/>
              <a:t>citizens</a:t>
            </a:r>
            <a:r>
              <a:rPr lang="fr-FR" i="0" dirty="0"/>
              <a:t>) </a:t>
            </a:r>
            <a:r>
              <a:rPr lang="fr-FR" i="0" dirty="0" err="1"/>
              <a:t>connected</a:t>
            </a:r>
            <a:r>
              <a:rPr lang="fr-FR" i="0" dirty="0"/>
              <a:t> to the app, </a:t>
            </a:r>
            <a:r>
              <a:rPr lang="fr-FR" i="0" dirty="0" err="1"/>
              <a:t>so</a:t>
            </a:r>
            <a:r>
              <a:rPr lang="fr-FR" i="0" dirty="0"/>
              <a:t> </a:t>
            </a:r>
            <a:r>
              <a:rPr lang="fr-FR" i="0" dirty="0" err="1"/>
              <a:t>it</a:t>
            </a:r>
            <a:r>
              <a:rPr lang="fr-FR" i="0" dirty="0"/>
              <a:t> </a:t>
            </a:r>
            <a:r>
              <a:rPr lang="fr-FR" i="0" dirty="0" err="1"/>
              <a:t>will</a:t>
            </a:r>
            <a:r>
              <a:rPr lang="fr-FR" i="0" dirty="0"/>
              <a:t> not </a:t>
            </a:r>
            <a:r>
              <a:rPr lang="fr-FR" i="0" dirty="0" err="1"/>
              <a:t>be</a:t>
            </a:r>
            <a:r>
              <a:rPr lang="fr-FR" i="0" dirty="0"/>
              <a:t> a </a:t>
            </a:r>
            <a:r>
              <a:rPr lang="fr-FR" i="0" dirty="0" err="1"/>
              <a:t>problem</a:t>
            </a:r>
            <a:r>
              <a:rPr lang="fr-FR" i="0" dirty="0"/>
              <a:t>. </a:t>
            </a:r>
            <a:endParaRPr lang="en-GB" i="0"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a:t>6</a:t>
            </a:fld>
            <a:endParaRPr lang="en-GB"/>
          </a:p>
        </p:txBody>
      </p:sp>
      <p:sp>
        <p:nvSpPr>
          <p:cNvPr id="17" name="TextBox 16">
            <a:extLst>
              <a:ext uri="{FF2B5EF4-FFF2-40B4-BE49-F238E27FC236}">
                <a16:creationId xmlns:a16="http://schemas.microsoft.com/office/drawing/2014/main" id="{CB6BC5E6-563A-DA5D-DA21-C13FA6F1EA13}"/>
              </a:ext>
            </a:extLst>
          </p:cNvPr>
          <p:cNvSpPr txBox="1"/>
          <p:nvPr/>
        </p:nvSpPr>
        <p:spPr>
          <a:xfrm>
            <a:off x="696191" y="2919845"/>
            <a:ext cx="3974165" cy="1846659"/>
          </a:xfrm>
          <a:prstGeom prst="rect">
            <a:avLst/>
          </a:prstGeom>
          <a:noFill/>
        </p:spPr>
        <p:txBody>
          <a:bodyPr wrap="none" rtlCol="0">
            <a:spAutoFit/>
          </a:bodyPr>
          <a:lstStyle/>
          <a:p>
            <a:r>
              <a:rPr lang="fr-FR" sz="2400" b="1" dirty="0">
                <a:latin typeface="+mj-lt"/>
              </a:rPr>
              <a:t>PROBLEM</a:t>
            </a:r>
            <a:r>
              <a:rPr lang="en-GB" sz="2400" b="1" dirty="0">
                <a:latin typeface="+mj-lt"/>
              </a:rPr>
              <a:t>S</a:t>
            </a:r>
          </a:p>
          <a:p>
            <a:endParaRPr lang="en-GB" dirty="0"/>
          </a:p>
          <a:p>
            <a:pPr marL="285750" indent="-285750">
              <a:buFont typeface="Arial" panose="020B0604020202020204" pitchFamily="34" charset="0"/>
              <a:buChar char="•"/>
            </a:pPr>
            <a:r>
              <a:rPr lang="en-GB" dirty="0"/>
              <a:t>few workers connected to the</a:t>
            </a:r>
            <a:r>
              <a:rPr lang="fr-FR" dirty="0"/>
              <a:t> app</a:t>
            </a:r>
          </a:p>
          <a:p>
            <a:pPr marL="285750" indent="-285750">
              <a:buFont typeface="Arial" panose="020B0604020202020204" pitchFamily="34" charset="0"/>
              <a:buChar char="•"/>
            </a:pPr>
            <a:r>
              <a:rPr lang="en-GB" dirty="0"/>
              <a:t>no workers at all</a:t>
            </a:r>
          </a:p>
          <a:p>
            <a:pPr marL="285750" indent="-285750">
              <a:buFont typeface="Arial" panose="020B0604020202020204" pitchFamily="34" charset="0"/>
              <a:buChar char="•"/>
            </a:pPr>
            <a:r>
              <a:rPr lang="en-GB" dirty="0"/>
              <a:t>giving the information slowly</a:t>
            </a:r>
          </a:p>
          <a:p>
            <a:pPr marL="285750" indent="-285750">
              <a:buFont typeface="Arial" panose="020B0604020202020204" pitchFamily="34" charset="0"/>
              <a:buChar char="•"/>
            </a:pPr>
            <a:r>
              <a:rPr lang="en-GB" dirty="0"/>
              <a:t>not every citizen connected to the app</a:t>
            </a:r>
          </a:p>
        </p:txBody>
      </p:sp>
      <p:sp>
        <p:nvSpPr>
          <p:cNvPr id="18" name="TextBox 17">
            <a:extLst>
              <a:ext uri="{FF2B5EF4-FFF2-40B4-BE49-F238E27FC236}">
                <a16:creationId xmlns:a16="http://schemas.microsoft.com/office/drawing/2014/main" id="{0A0D8B59-0515-4EE0-BBA7-A40C44581009}"/>
              </a:ext>
            </a:extLst>
          </p:cNvPr>
          <p:cNvSpPr txBox="1"/>
          <p:nvPr/>
        </p:nvSpPr>
        <p:spPr>
          <a:xfrm>
            <a:off x="4790410" y="2930235"/>
            <a:ext cx="5282215" cy="2400657"/>
          </a:xfrm>
          <a:prstGeom prst="rect">
            <a:avLst/>
          </a:prstGeom>
          <a:noFill/>
        </p:spPr>
        <p:txBody>
          <a:bodyPr wrap="none" rtlCol="0">
            <a:spAutoFit/>
          </a:bodyPr>
          <a:lstStyle/>
          <a:p>
            <a:r>
              <a:rPr lang="fr-FR" sz="2400" b="1" dirty="0">
                <a:latin typeface="+mj-lt"/>
              </a:rPr>
              <a:t>SOLUTIONS</a:t>
            </a:r>
          </a:p>
          <a:p>
            <a:endParaRPr lang="fr-FR" dirty="0"/>
          </a:p>
          <a:p>
            <a:pPr marL="285750" indent="-285750">
              <a:buFont typeface="Arial" panose="020B0604020202020204" pitchFamily="34" charset="0"/>
              <a:buChar char="•"/>
            </a:pPr>
            <a:r>
              <a:rPr lang="fr-FR" dirty="0" err="1"/>
              <a:t>try</a:t>
            </a:r>
            <a:r>
              <a:rPr lang="fr-FR" dirty="0"/>
              <a:t> to </a:t>
            </a:r>
            <a:r>
              <a:rPr lang="fr-FR" dirty="0" err="1"/>
              <a:t>organize</a:t>
            </a:r>
            <a:r>
              <a:rPr lang="fr-FR" dirty="0"/>
              <a:t> the </a:t>
            </a:r>
            <a:r>
              <a:rPr lang="fr-FR" dirty="0" err="1"/>
              <a:t>work</a:t>
            </a:r>
            <a:r>
              <a:rPr lang="fr-FR" dirty="0"/>
              <a:t> </a:t>
            </a:r>
            <a:r>
              <a:rPr lang="fr-FR" dirty="0" err="1"/>
              <a:t>between</a:t>
            </a:r>
            <a:r>
              <a:rPr lang="fr-FR" dirty="0"/>
              <a:t> </a:t>
            </a:r>
            <a:r>
              <a:rPr lang="fr-FR" dirty="0" err="1"/>
              <a:t>them</a:t>
            </a:r>
            <a:endParaRPr lang="fr-FR" dirty="0"/>
          </a:p>
          <a:p>
            <a:pPr marL="285750" indent="-285750">
              <a:buFont typeface="Arial" panose="020B0604020202020204" pitchFamily="34" charset="0"/>
              <a:buChar char="•"/>
            </a:pPr>
            <a:r>
              <a:rPr lang="fr-FR" dirty="0" err="1"/>
              <a:t>companies</a:t>
            </a:r>
            <a:r>
              <a:rPr lang="fr-FR" dirty="0"/>
              <a:t> </a:t>
            </a:r>
            <a:r>
              <a:rPr lang="fr-FR" dirty="0" err="1"/>
              <a:t>encouraging</a:t>
            </a:r>
            <a:r>
              <a:rPr lang="fr-FR" dirty="0"/>
              <a:t> </a:t>
            </a:r>
            <a:r>
              <a:rPr lang="fr-FR" dirty="0" err="1"/>
              <a:t>workers</a:t>
            </a:r>
            <a:r>
              <a:rPr lang="fr-FR" dirty="0"/>
              <a:t> to </a:t>
            </a:r>
            <a:r>
              <a:rPr lang="fr-FR" dirty="0" err="1"/>
              <a:t>dowload</a:t>
            </a:r>
            <a:r>
              <a:rPr lang="fr-FR" dirty="0"/>
              <a:t> the app</a:t>
            </a:r>
          </a:p>
          <a:p>
            <a:pPr marL="285750" indent="-285750">
              <a:buFont typeface="Arial" panose="020B0604020202020204" pitchFamily="34" charset="0"/>
              <a:buChar char="•"/>
            </a:pPr>
            <a:r>
              <a:rPr lang="fr-FR" dirty="0"/>
              <a:t>use good </a:t>
            </a:r>
            <a:r>
              <a:rPr lang="fr-FR" dirty="0" err="1"/>
              <a:t>technology</a:t>
            </a:r>
            <a:r>
              <a:rPr lang="fr-FR" dirty="0"/>
              <a:t> and a good AI </a:t>
            </a:r>
            <a:r>
              <a:rPr lang="fr-FR" dirty="0" err="1"/>
              <a:t>method</a:t>
            </a:r>
            <a:endParaRPr lang="fr-FR" dirty="0"/>
          </a:p>
          <a:p>
            <a:pPr marL="285750" indent="-285750">
              <a:buFont typeface="Arial" panose="020B0604020202020204" pitchFamily="34" charset="0"/>
              <a:buChar char="•"/>
            </a:pPr>
            <a:r>
              <a:rPr lang="fr-FR" dirty="0"/>
              <a:t>do </a:t>
            </a:r>
            <a:r>
              <a:rPr lang="fr-FR" dirty="0" err="1"/>
              <a:t>campaigns</a:t>
            </a:r>
            <a:r>
              <a:rPr lang="fr-FR" dirty="0"/>
              <a:t> in </a:t>
            </a:r>
            <a:r>
              <a:rPr lang="fr-FR" dirty="0" err="1"/>
              <a:t>cities</a:t>
            </a:r>
            <a:r>
              <a:rPr lang="fr-FR" dirty="0"/>
              <a:t> to </a:t>
            </a:r>
            <a:r>
              <a:rPr lang="fr-FR" dirty="0" err="1"/>
              <a:t>dowload</a:t>
            </a:r>
            <a:r>
              <a:rPr lang="fr-FR" dirty="0"/>
              <a:t> the app </a:t>
            </a:r>
          </a:p>
          <a:p>
            <a:pPr marL="285750" indent="-285750">
              <a:buFont typeface="Arial" panose="020B0604020202020204" pitchFamily="34" charset="0"/>
              <a:buChar char="•"/>
            </a:pPr>
            <a:endParaRPr lang="fr-FR" dirty="0"/>
          </a:p>
          <a:p>
            <a:endParaRPr lang="en-GB" dirty="0"/>
          </a:p>
        </p:txBody>
      </p:sp>
    </p:spTree>
    <p:extLst>
      <p:ext uri="{BB962C8B-B14F-4D97-AF65-F5344CB8AC3E}">
        <p14:creationId xmlns:p14="http://schemas.microsoft.com/office/powerpoint/2010/main" val="318883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fr-FR" dirty="0"/>
              <a:t>T</a:t>
            </a:r>
            <a:r>
              <a:rPr lang="en-GB" dirty="0"/>
              <a:t>he next step</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7999"/>
            <a:ext cx="9198117" cy="3345791"/>
          </a:xfrm>
        </p:spPr>
        <p:txBody>
          <a:bodyPr rtlCol="0"/>
          <a:lstStyle/>
          <a:p>
            <a:pPr rtl="0"/>
            <a:r>
              <a:rPr lang="en-GB" b="0" i="0" dirty="0">
                <a:solidFill>
                  <a:srgbClr val="1F2328"/>
                </a:solidFill>
                <a:effectLst/>
              </a:rPr>
              <a:t>A proof-of-concept could be built easily by one developer. The ideal results will be something like uber, or </a:t>
            </a:r>
            <a:r>
              <a:rPr lang="en-GB" b="0" i="0" dirty="0" err="1">
                <a:solidFill>
                  <a:srgbClr val="1F2328"/>
                </a:solidFill>
                <a:effectLst/>
              </a:rPr>
              <a:t>ifood</a:t>
            </a:r>
            <a:r>
              <a:rPr lang="en-GB" b="0" i="0" dirty="0">
                <a:solidFill>
                  <a:srgbClr val="1F2328"/>
                </a:solidFill>
                <a:effectLst/>
              </a:rPr>
              <a:t>, where you can put your order, but the other way around.</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a:t>7</a:t>
            </a:fld>
            <a:endParaRPr lang="en-GB" dirty="0"/>
          </a:p>
        </p:txBody>
      </p:sp>
    </p:spTree>
    <p:extLst>
      <p:ext uri="{BB962C8B-B14F-4D97-AF65-F5344CB8AC3E}">
        <p14:creationId xmlns:p14="http://schemas.microsoft.com/office/powerpoint/2010/main" val="2580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pPr rtl="0"/>
            <a:r>
              <a:rPr lang="fr-FR" dirty="0"/>
              <a:t>AC</a:t>
            </a:r>
            <a:r>
              <a:rPr lang="en-GB" dirty="0"/>
              <a:t>KNOWLEDGMENTS</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rtlCol="0"/>
          <a:lstStyle/>
          <a:p>
            <a:pPr rtl="0"/>
            <a:r>
              <a:rPr lang="en-GB" dirty="0"/>
              <a:t>Google maps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a:t>8</a:t>
            </a:fld>
            <a:endParaRPr lang="en-GB"/>
          </a:p>
        </p:txBody>
      </p:sp>
    </p:spTree>
    <p:extLst>
      <p:ext uri="{BB962C8B-B14F-4D97-AF65-F5344CB8AC3E}">
        <p14:creationId xmlns:p14="http://schemas.microsoft.com/office/powerpoint/2010/main" val="2575421478"/>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2.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{15A0ED4E-5362-4F7A-BD6B-97325D248099}tf67328976_win32</Template>
  <TotalTime>0</TotalTime>
  <Words>478</Words>
  <Application>Microsoft Office PowerPoint</Application>
  <PresentationFormat>Widescreen</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Times New Roman</vt:lpstr>
      <vt:lpstr>Office Theme</vt:lpstr>
      <vt:lpstr>a.I project to help people in brazil</vt:lpstr>
      <vt:lpstr>summary</vt:lpstr>
      <vt:lpstr>background</vt:lpstr>
      <vt:lpstr>How is it used?</vt:lpstr>
      <vt:lpstr>Data sources and ai methods</vt:lpstr>
      <vt:lpstr>Challenges</vt:lpstr>
      <vt:lpstr>The next step</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Diana Maria Perez Escobar</dc:creator>
  <cp:lastModifiedBy>Diana Maria Perez Escobar</cp:lastModifiedBy>
  <cp:revision>1</cp:revision>
  <dcterms:created xsi:type="dcterms:W3CDTF">2025-02-14T08:14:19Z</dcterms:created>
  <dcterms:modified xsi:type="dcterms:W3CDTF">2025-02-14T10:53:46Z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