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72" y="21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9D2AE-D70A-4256-888F-46FD74D4A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CD02C-46C4-46AE-A4A0-1DC0B76ED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B36C9-D4A0-4017-BD9A-5C1ADFE2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CFBD-BAEC-481C-B25C-B454F625863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E1D07-8CDB-41B6-8A91-1B479112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CC30E-7ED1-4E11-B68D-FA9E760D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A8D2-DB28-4663-9CCD-41ACB9FA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2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02F0-3A9F-4E90-872E-6A51FEF3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416E7-062A-45DB-A010-108991E1F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52D9F-F5AE-4F90-96CA-ACE1B313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CFBD-BAEC-481C-B25C-B454F625863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A8AA4-1E96-47AB-9D80-250B9D27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9D16C-AD09-4391-AE3A-D83D251C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A8D2-DB28-4663-9CCD-41ACB9FA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5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9033E-3BA1-4847-B3E5-2183AD5E4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AC5D6-2B2B-4504-A2D5-4B3C3E481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B459F-D4FD-4DDC-A997-65DAC74F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CFBD-BAEC-481C-B25C-B454F625863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0C405-96B6-4AFE-915C-EBF2179B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D7DAB-1745-4A10-8E79-080E0112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A8D2-DB28-4663-9CCD-41ACB9FA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8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1BC2-FA6E-4487-BC44-2A12FB9F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444B-74AD-4C21-9A52-8741807A5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AC99C-4FD7-4AE9-91B0-0B4A6CEB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CFBD-BAEC-481C-B25C-B454F625863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6B0B8-8832-49D0-8A34-CEA59D3E0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CF755-37B4-4214-88E7-0372B16E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A8D2-DB28-4663-9CCD-41ACB9FA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3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2B056-D247-4500-B4C9-E503C78B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88160-A60D-45C4-B33E-73A56B1E8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DE2B6-24A5-4DED-8A5A-F31EE94F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CFBD-BAEC-481C-B25C-B454F625863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B8B8D-0059-466D-BD70-B49B6BC0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2879F-53FA-4563-AD43-26EE6FB3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A8D2-DB28-4663-9CCD-41ACB9FA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9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C784-F958-412C-A9A4-EC4ACF2F2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71FC9-C3B3-4E32-BCBF-75DA46851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F54BF-00DE-4BE5-A41E-4D9A8FAEB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117C4-8F40-438B-8296-2593E5DF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CFBD-BAEC-481C-B25C-B454F625863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ABE6C-5AA7-4BA6-9C2B-0874288F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50615-2CA4-47AF-A0F1-CF54B41C9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A8D2-DB28-4663-9CCD-41ACB9FA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3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3A65-F5D2-4C0D-B896-02827849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2C76A-D8EF-4619-9474-B24CC2ACC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5D00E-CAA8-4333-8015-17BB4DF2F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86DEE-D106-4C12-819B-E9A4D3182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75ECD2-3985-4499-AC62-F22F67C5A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A5C56-6171-49CE-A6D0-2DB387AD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CFBD-BAEC-481C-B25C-B454F625863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0BDE99-1D2C-486C-AB57-74968A95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1B7812-8426-4629-B94E-29F8F8E0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A8D2-DB28-4663-9CCD-41ACB9FA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7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72FD-352F-4E6A-A5B8-E5106DCA6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9FC74-86B5-46A7-A191-3B98B098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CFBD-BAEC-481C-B25C-B454F625863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AE451-C6EC-4AA5-B6F5-0E1450C6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7B8CF-4CA1-4E21-9E1C-DBA5109B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A8D2-DB28-4663-9CCD-41ACB9FA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4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908ACD-A7C2-452E-B355-19FCB8135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CFBD-BAEC-481C-B25C-B454F625863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3FCE4-60AE-4798-9355-B4F8E447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BC53B-C99E-42B2-BB52-D0050FF7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A8D2-DB28-4663-9CCD-41ACB9FA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21FA4-FE87-4BF9-AFB2-212F461B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A7450-C259-4EC7-80AE-D8AF3A000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0A579-2A5D-4207-A471-CB4D45E1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3CDA2-6420-4F9E-B34A-11C67D1A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CFBD-BAEC-481C-B25C-B454F625863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75F45-7EA2-467E-AAF5-4B65E82A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450AA-9490-4006-99B0-B8F0F8B9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A8D2-DB28-4663-9CCD-41ACB9FA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0F0F7-3DD6-41C9-A3B7-84ED3017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629DB-3811-4C86-B4FA-192F887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B3DA2-0FFC-452C-B184-A01E1605D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05ACE-61E6-4CC7-B582-8C1251AF6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CFBD-BAEC-481C-B25C-B454F625863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CEC1F-6DD7-4B02-B222-EBDA4352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CBE11-3DE3-4909-A506-05D96067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A8D2-DB28-4663-9CCD-41ACB9FA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8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861EF-12E7-4D1D-833F-155A49952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23EFF-0978-4017-A406-ED0436E84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F890-7026-4D0C-9E54-D44E1A666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5CFBD-BAEC-481C-B25C-B454F6258635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9248-4E0B-480C-8C26-73935124F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45706-A1D3-4495-8C0A-FBEA34D40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7A8D2-DB28-4663-9CCD-41ACB9FA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1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4BE6A100-ABE4-47DD-A963-50AF03833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03" y="174374"/>
            <a:ext cx="10961432" cy="590335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2E9878FF-B79B-4D9D-9477-7E0D611ED348}"/>
              </a:ext>
            </a:extLst>
          </p:cNvPr>
          <p:cNvGrpSpPr/>
          <p:nvPr/>
        </p:nvGrpSpPr>
        <p:grpSpPr>
          <a:xfrm rot="12371716">
            <a:off x="5237265" y="1557954"/>
            <a:ext cx="1079877" cy="285666"/>
            <a:chOff x="1280627" y="1068354"/>
            <a:chExt cx="8876131" cy="2729204"/>
          </a:xfrm>
        </p:grpSpPr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CF50B595-1D64-46FF-A7C1-9EB879C1A1D5}"/>
                </a:ext>
              </a:extLst>
            </p:cNvPr>
            <p:cNvSpPr/>
            <p:nvPr/>
          </p:nvSpPr>
          <p:spPr>
            <a:xfrm>
              <a:off x="1280627" y="1539545"/>
              <a:ext cx="1007706" cy="909734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4F6B5286-8B4A-4C34-8BFC-48384CC705A4}"/>
                </a:ext>
              </a:extLst>
            </p:cNvPr>
            <p:cNvSpPr/>
            <p:nvPr/>
          </p:nvSpPr>
          <p:spPr>
            <a:xfrm>
              <a:off x="2035629" y="2887824"/>
              <a:ext cx="1007706" cy="909734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0FABCF6C-5B96-4C6F-A958-3E434025B47F}"/>
                </a:ext>
              </a:extLst>
            </p:cNvPr>
            <p:cNvSpPr/>
            <p:nvPr/>
          </p:nvSpPr>
          <p:spPr>
            <a:xfrm>
              <a:off x="1280627" y="2449279"/>
              <a:ext cx="1007706" cy="909734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6EF46B7D-92C7-4C7F-AF99-5E953E1B977F}"/>
                </a:ext>
              </a:extLst>
            </p:cNvPr>
            <p:cNvSpPr/>
            <p:nvPr/>
          </p:nvSpPr>
          <p:spPr>
            <a:xfrm>
              <a:off x="2035629" y="1978087"/>
              <a:ext cx="1007706" cy="909735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9F9CDE81-470B-4E8C-A605-41B8DB59E5DA}"/>
                </a:ext>
              </a:extLst>
            </p:cNvPr>
            <p:cNvSpPr/>
            <p:nvPr/>
          </p:nvSpPr>
          <p:spPr>
            <a:xfrm>
              <a:off x="2796075" y="2432957"/>
              <a:ext cx="1007706" cy="909734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01D83F5C-54D6-4875-BD4D-3EBE9027DC80}"/>
                </a:ext>
              </a:extLst>
            </p:cNvPr>
            <p:cNvSpPr/>
            <p:nvPr/>
          </p:nvSpPr>
          <p:spPr>
            <a:xfrm>
              <a:off x="2035629" y="1068356"/>
              <a:ext cx="1007706" cy="909734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FE7CBA49-76F9-497A-B92D-9ACECF13497A}"/>
                </a:ext>
              </a:extLst>
            </p:cNvPr>
            <p:cNvSpPr/>
            <p:nvPr/>
          </p:nvSpPr>
          <p:spPr>
            <a:xfrm>
              <a:off x="2796075" y="1523223"/>
              <a:ext cx="1007706" cy="909734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F009F6C3-437A-4F6A-B12D-4DA60B38ADA3}"/>
                </a:ext>
              </a:extLst>
            </p:cNvPr>
            <p:cNvSpPr/>
            <p:nvPr/>
          </p:nvSpPr>
          <p:spPr>
            <a:xfrm>
              <a:off x="3572848" y="1068355"/>
              <a:ext cx="1007706" cy="909734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7984BAEA-9BD2-4B56-B8B4-23B939641926}"/>
                </a:ext>
              </a:extLst>
            </p:cNvPr>
            <p:cNvSpPr/>
            <p:nvPr/>
          </p:nvSpPr>
          <p:spPr>
            <a:xfrm>
              <a:off x="4311522" y="2432956"/>
              <a:ext cx="1007706" cy="909734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CDCF4FF9-8505-467F-9E6A-396B8B7A166F}"/>
                </a:ext>
              </a:extLst>
            </p:cNvPr>
            <p:cNvSpPr/>
            <p:nvPr/>
          </p:nvSpPr>
          <p:spPr>
            <a:xfrm>
              <a:off x="3572848" y="1978089"/>
              <a:ext cx="1007706" cy="909734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Hexagon 44">
              <a:extLst>
                <a:ext uri="{FF2B5EF4-FFF2-40B4-BE49-F238E27FC236}">
                  <a16:creationId xmlns:a16="http://schemas.microsoft.com/office/drawing/2014/main" id="{CD85B776-F09C-48EF-913E-A0B0D6417623}"/>
                </a:ext>
              </a:extLst>
            </p:cNvPr>
            <p:cNvSpPr/>
            <p:nvPr/>
          </p:nvSpPr>
          <p:spPr>
            <a:xfrm>
              <a:off x="4347288" y="1523221"/>
              <a:ext cx="971939" cy="933061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Hexagon 45">
              <a:extLst>
                <a:ext uri="{FF2B5EF4-FFF2-40B4-BE49-F238E27FC236}">
                  <a16:creationId xmlns:a16="http://schemas.microsoft.com/office/drawing/2014/main" id="{8388D862-67D0-47B5-B35D-3D787101D6A4}"/>
                </a:ext>
              </a:extLst>
            </p:cNvPr>
            <p:cNvSpPr/>
            <p:nvPr/>
          </p:nvSpPr>
          <p:spPr>
            <a:xfrm>
              <a:off x="5088294" y="1978089"/>
              <a:ext cx="1007706" cy="909734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945E55DA-3222-443F-9CFD-5866CBF29097}"/>
                </a:ext>
              </a:extLst>
            </p:cNvPr>
            <p:cNvSpPr/>
            <p:nvPr/>
          </p:nvSpPr>
          <p:spPr>
            <a:xfrm>
              <a:off x="3572848" y="2887822"/>
              <a:ext cx="1007706" cy="909734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001136FA-BEDD-470A-9714-8BF1EA22199C}"/>
                </a:ext>
              </a:extLst>
            </p:cNvPr>
            <p:cNvSpPr/>
            <p:nvPr/>
          </p:nvSpPr>
          <p:spPr>
            <a:xfrm>
              <a:off x="5088294" y="1068355"/>
              <a:ext cx="1007706" cy="909734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exagon 48">
              <a:extLst>
                <a:ext uri="{FF2B5EF4-FFF2-40B4-BE49-F238E27FC236}">
                  <a16:creationId xmlns:a16="http://schemas.microsoft.com/office/drawing/2014/main" id="{43E4AA61-27E4-48D9-9C47-BB2428862297}"/>
                </a:ext>
              </a:extLst>
            </p:cNvPr>
            <p:cNvSpPr/>
            <p:nvPr/>
          </p:nvSpPr>
          <p:spPr>
            <a:xfrm>
              <a:off x="5865068" y="1523221"/>
              <a:ext cx="1007706" cy="909734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101D5FBA-4B1B-40F1-8F52-63B5C46E8035}"/>
                </a:ext>
              </a:extLst>
            </p:cNvPr>
            <p:cNvSpPr/>
            <p:nvPr/>
          </p:nvSpPr>
          <p:spPr>
            <a:xfrm>
              <a:off x="6603742" y="2887822"/>
              <a:ext cx="1007706" cy="909734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>
              <a:extLst>
                <a:ext uri="{FF2B5EF4-FFF2-40B4-BE49-F238E27FC236}">
                  <a16:creationId xmlns:a16="http://schemas.microsoft.com/office/drawing/2014/main" id="{D09856BC-CAE2-4F35-B8DA-D99E6FB9E936}"/>
                </a:ext>
              </a:extLst>
            </p:cNvPr>
            <p:cNvSpPr/>
            <p:nvPr/>
          </p:nvSpPr>
          <p:spPr>
            <a:xfrm>
              <a:off x="5865068" y="2432955"/>
              <a:ext cx="1007706" cy="909734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>
              <a:extLst>
                <a:ext uri="{FF2B5EF4-FFF2-40B4-BE49-F238E27FC236}">
                  <a16:creationId xmlns:a16="http://schemas.microsoft.com/office/drawing/2014/main" id="{62F4C4BF-A6D0-44AC-AE4C-00AD5005774F}"/>
                </a:ext>
              </a:extLst>
            </p:cNvPr>
            <p:cNvSpPr/>
            <p:nvPr/>
          </p:nvSpPr>
          <p:spPr>
            <a:xfrm>
              <a:off x="6639508" y="1978087"/>
              <a:ext cx="971939" cy="933061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>
              <a:extLst>
                <a:ext uri="{FF2B5EF4-FFF2-40B4-BE49-F238E27FC236}">
                  <a16:creationId xmlns:a16="http://schemas.microsoft.com/office/drawing/2014/main" id="{58E393EE-0033-41C8-A41C-BA34E51CFEC5}"/>
                </a:ext>
              </a:extLst>
            </p:cNvPr>
            <p:cNvSpPr/>
            <p:nvPr/>
          </p:nvSpPr>
          <p:spPr>
            <a:xfrm>
              <a:off x="6603742" y="1068354"/>
              <a:ext cx="1007706" cy="909734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>
              <a:extLst>
                <a:ext uri="{FF2B5EF4-FFF2-40B4-BE49-F238E27FC236}">
                  <a16:creationId xmlns:a16="http://schemas.microsoft.com/office/drawing/2014/main" id="{62E5F3D3-FD47-4BF4-9A34-3177A0D789B4}"/>
                </a:ext>
              </a:extLst>
            </p:cNvPr>
            <p:cNvSpPr/>
            <p:nvPr/>
          </p:nvSpPr>
          <p:spPr>
            <a:xfrm>
              <a:off x="7342415" y="1523220"/>
              <a:ext cx="1007706" cy="909734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>
              <a:extLst>
                <a:ext uri="{FF2B5EF4-FFF2-40B4-BE49-F238E27FC236}">
                  <a16:creationId xmlns:a16="http://schemas.microsoft.com/office/drawing/2014/main" id="{32B75C0C-B124-45E5-A41A-8BA11CA91CF4}"/>
                </a:ext>
              </a:extLst>
            </p:cNvPr>
            <p:cNvSpPr/>
            <p:nvPr/>
          </p:nvSpPr>
          <p:spPr>
            <a:xfrm>
              <a:off x="7342415" y="2432954"/>
              <a:ext cx="1007706" cy="909734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>
              <a:extLst>
                <a:ext uri="{FF2B5EF4-FFF2-40B4-BE49-F238E27FC236}">
                  <a16:creationId xmlns:a16="http://schemas.microsoft.com/office/drawing/2014/main" id="{57AA7A08-84CA-4026-B3DE-5E94DD858A18}"/>
                </a:ext>
              </a:extLst>
            </p:cNvPr>
            <p:cNvSpPr/>
            <p:nvPr/>
          </p:nvSpPr>
          <p:spPr>
            <a:xfrm>
              <a:off x="5087129" y="2887821"/>
              <a:ext cx="1007706" cy="909734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5FDDCA-A383-48A0-8B7A-0CC41DF0626A}"/>
                </a:ext>
              </a:extLst>
            </p:cNvPr>
            <p:cNvGrpSpPr/>
            <p:nvPr/>
          </p:nvGrpSpPr>
          <p:grpSpPr>
            <a:xfrm>
              <a:off x="7647213" y="1068354"/>
              <a:ext cx="2509545" cy="2729200"/>
              <a:chOff x="8625373" y="1304731"/>
              <a:chExt cx="2509545" cy="2729200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EBFD8254-BF42-4EF1-8539-22DEBE881DB2}"/>
                  </a:ext>
                </a:extLst>
              </p:cNvPr>
              <p:cNvGrpSpPr/>
              <p:nvPr/>
            </p:nvGrpSpPr>
            <p:grpSpPr>
              <a:xfrm>
                <a:off x="9086855" y="1304731"/>
                <a:ext cx="1008480" cy="2729200"/>
                <a:chOff x="9086855" y="1304731"/>
                <a:chExt cx="1008480" cy="2729200"/>
              </a:xfrm>
            </p:grpSpPr>
            <p:sp>
              <p:nvSpPr>
                <p:cNvPr id="61" name="Hexagon 60">
                  <a:extLst>
                    <a:ext uri="{FF2B5EF4-FFF2-40B4-BE49-F238E27FC236}">
                      <a16:creationId xmlns:a16="http://schemas.microsoft.com/office/drawing/2014/main" id="{62A2A860-FD8F-4A0E-A334-2511D9665E04}"/>
                    </a:ext>
                  </a:extLst>
                </p:cNvPr>
                <p:cNvSpPr/>
                <p:nvPr/>
              </p:nvSpPr>
              <p:spPr>
                <a:xfrm>
                  <a:off x="9087242" y="2214465"/>
                  <a:ext cx="1007706" cy="909734"/>
                </a:xfrm>
                <a:prstGeom prst="hexagon">
                  <a:avLst>
                    <a:gd name="adj" fmla="val 26489"/>
                    <a:gd name="vf" fmla="val 11547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Hexagon 61">
                  <a:extLst>
                    <a:ext uri="{FF2B5EF4-FFF2-40B4-BE49-F238E27FC236}">
                      <a16:creationId xmlns:a16="http://schemas.microsoft.com/office/drawing/2014/main" id="{5CAF125C-5F2F-45E7-911D-308227355DCF}"/>
                    </a:ext>
                  </a:extLst>
                </p:cNvPr>
                <p:cNvSpPr/>
                <p:nvPr/>
              </p:nvSpPr>
              <p:spPr>
                <a:xfrm>
                  <a:off x="9086855" y="1304731"/>
                  <a:ext cx="1007706" cy="909734"/>
                </a:xfrm>
                <a:prstGeom prst="hexagon">
                  <a:avLst>
                    <a:gd name="adj" fmla="val 26489"/>
                    <a:gd name="vf" fmla="val 11547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Hexagon 62">
                  <a:extLst>
                    <a:ext uri="{FF2B5EF4-FFF2-40B4-BE49-F238E27FC236}">
                      <a16:creationId xmlns:a16="http://schemas.microsoft.com/office/drawing/2014/main" id="{E9DEAA54-6DCE-40F5-AC04-DD2D1F7497EF}"/>
                    </a:ext>
                  </a:extLst>
                </p:cNvPr>
                <p:cNvSpPr/>
                <p:nvPr/>
              </p:nvSpPr>
              <p:spPr>
                <a:xfrm>
                  <a:off x="9087629" y="3124197"/>
                  <a:ext cx="1007706" cy="909734"/>
                </a:xfrm>
                <a:prstGeom prst="hexagon">
                  <a:avLst>
                    <a:gd name="adj" fmla="val 26489"/>
                    <a:gd name="vf" fmla="val 11547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BB034343-821A-4CB7-A473-B774BACB25FE}"/>
                  </a:ext>
                </a:extLst>
              </p:cNvPr>
              <p:cNvSpPr/>
              <p:nvPr/>
            </p:nvSpPr>
            <p:spPr>
              <a:xfrm>
                <a:off x="8625373" y="1304731"/>
                <a:ext cx="2509545" cy="2729200"/>
              </a:xfrm>
              <a:prstGeom prst="arc">
                <a:avLst>
                  <a:gd name="adj1" fmla="val 16056241"/>
                  <a:gd name="adj2" fmla="val 5457289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Trapezoid 57">
              <a:extLst>
                <a:ext uri="{FF2B5EF4-FFF2-40B4-BE49-F238E27FC236}">
                  <a16:creationId xmlns:a16="http://schemas.microsoft.com/office/drawing/2014/main" id="{DED8245D-7662-4843-83E5-B0E7C26B2804}"/>
                </a:ext>
              </a:extLst>
            </p:cNvPr>
            <p:cNvSpPr/>
            <p:nvPr/>
          </p:nvSpPr>
          <p:spPr>
            <a:xfrm rot="5400000">
              <a:off x="8138274" y="2181430"/>
              <a:ext cx="2516936" cy="454065"/>
            </a:xfrm>
            <a:prstGeom prst="trapezoid">
              <a:avLst>
                <a:gd name="adj" fmla="val 4324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0C478E1-4C0B-4D2A-AB07-44C4D3EC1E58}"/>
              </a:ext>
            </a:extLst>
          </p:cNvPr>
          <p:cNvGrpSpPr/>
          <p:nvPr/>
        </p:nvGrpSpPr>
        <p:grpSpPr>
          <a:xfrm rot="1563991">
            <a:off x="10078502" y="3836192"/>
            <a:ext cx="1079877" cy="285666"/>
            <a:chOff x="1280627" y="1068354"/>
            <a:chExt cx="8876131" cy="2729204"/>
          </a:xfrm>
        </p:grpSpPr>
        <p:sp>
          <p:nvSpPr>
            <p:cNvPr id="71" name="Hexagon 70">
              <a:extLst>
                <a:ext uri="{FF2B5EF4-FFF2-40B4-BE49-F238E27FC236}">
                  <a16:creationId xmlns:a16="http://schemas.microsoft.com/office/drawing/2014/main" id="{3C5CAE93-1F3D-4FA6-880E-B21F0ECB9294}"/>
                </a:ext>
              </a:extLst>
            </p:cNvPr>
            <p:cNvSpPr/>
            <p:nvPr/>
          </p:nvSpPr>
          <p:spPr>
            <a:xfrm>
              <a:off x="1280627" y="1539545"/>
              <a:ext cx="1007706" cy="909734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>
              <a:extLst>
                <a:ext uri="{FF2B5EF4-FFF2-40B4-BE49-F238E27FC236}">
                  <a16:creationId xmlns:a16="http://schemas.microsoft.com/office/drawing/2014/main" id="{18F1D111-534A-4B69-A9E9-04671D85B1D4}"/>
                </a:ext>
              </a:extLst>
            </p:cNvPr>
            <p:cNvSpPr/>
            <p:nvPr/>
          </p:nvSpPr>
          <p:spPr>
            <a:xfrm>
              <a:off x="2035629" y="2887824"/>
              <a:ext cx="1007706" cy="909734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Hexagon 72">
              <a:extLst>
                <a:ext uri="{FF2B5EF4-FFF2-40B4-BE49-F238E27FC236}">
                  <a16:creationId xmlns:a16="http://schemas.microsoft.com/office/drawing/2014/main" id="{90D3F174-5590-45C4-B11C-3CCD9F2CC9A1}"/>
                </a:ext>
              </a:extLst>
            </p:cNvPr>
            <p:cNvSpPr/>
            <p:nvPr/>
          </p:nvSpPr>
          <p:spPr>
            <a:xfrm>
              <a:off x="1280627" y="2449279"/>
              <a:ext cx="1007706" cy="909734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Hexagon 73">
              <a:extLst>
                <a:ext uri="{FF2B5EF4-FFF2-40B4-BE49-F238E27FC236}">
                  <a16:creationId xmlns:a16="http://schemas.microsoft.com/office/drawing/2014/main" id="{BC609490-AA46-4F4F-805C-4C8DF0F5E4A4}"/>
                </a:ext>
              </a:extLst>
            </p:cNvPr>
            <p:cNvSpPr/>
            <p:nvPr/>
          </p:nvSpPr>
          <p:spPr>
            <a:xfrm>
              <a:off x="2035629" y="1978087"/>
              <a:ext cx="1007706" cy="909735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Hexagon 74">
              <a:extLst>
                <a:ext uri="{FF2B5EF4-FFF2-40B4-BE49-F238E27FC236}">
                  <a16:creationId xmlns:a16="http://schemas.microsoft.com/office/drawing/2014/main" id="{F6DD71B4-B9B7-408F-B60E-079F29E70660}"/>
                </a:ext>
              </a:extLst>
            </p:cNvPr>
            <p:cNvSpPr/>
            <p:nvPr/>
          </p:nvSpPr>
          <p:spPr>
            <a:xfrm>
              <a:off x="2796075" y="2432957"/>
              <a:ext cx="1007706" cy="909734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Hexagon 75">
              <a:extLst>
                <a:ext uri="{FF2B5EF4-FFF2-40B4-BE49-F238E27FC236}">
                  <a16:creationId xmlns:a16="http://schemas.microsoft.com/office/drawing/2014/main" id="{0B02A6B1-9458-4655-B970-0216AC7C3009}"/>
                </a:ext>
              </a:extLst>
            </p:cNvPr>
            <p:cNvSpPr/>
            <p:nvPr/>
          </p:nvSpPr>
          <p:spPr>
            <a:xfrm>
              <a:off x="2035629" y="1068356"/>
              <a:ext cx="1007706" cy="909734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Hexagon 76">
              <a:extLst>
                <a:ext uri="{FF2B5EF4-FFF2-40B4-BE49-F238E27FC236}">
                  <a16:creationId xmlns:a16="http://schemas.microsoft.com/office/drawing/2014/main" id="{4C33ACAF-A90E-4DC9-B17B-08E7DBDB5A51}"/>
                </a:ext>
              </a:extLst>
            </p:cNvPr>
            <p:cNvSpPr/>
            <p:nvPr/>
          </p:nvSpPr>
          <p:spPr>
            <a:xfrm>
              <a:off x="2796075" y="1523223"/>
              <a:ext cx="1007706" cy="909734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Hexagon 77">
              <a:extLst>
                <a:ext uri="{FF2B5EF4-FFF2-40B4-BE49-F238E27FC236}">
                  <a16:creationId xmlns:a16="http://schemas.microsoft.com/office/drawing/2014/main" id="{E570E8AD-F0B9-468D-8093-A8E992B54345}"/>
                </a:ext>
              </a:extLst>
            </p:cNvPr>
            <p:cNvSpPr/>
            <p:nvPr/>
          </p:nvSpPr>
          <p:spPr>
            <a:xfrm>
              <a:off x="3572848" y="1068355"/>
              <a:ext cx="1007706" cy="909734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Hexagon 78">
              <a:extLst>
                <a:ext uri="{FF2B5EF4-FFF2-40B4-BE49-F238E27FC236}">
                  <a16:creationId xmlns:a16="http://schemas.microsoft.com/office/drawing/2014/main" id="{F6A6A16E-5C82-433A-AE37-C0424622FB25}"/>
                </a:ext>
              </a:extLst>
            </p:cNvPr>
            <p:cNvSpPr/>
            <p:nvPr/>
          </p:nvSpPr>
          <p:spPr>
            <a:xfrm>
              <a:off x="4311522" y="2432956"/>
              <a:ext cx="1007706" cy="909734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Hexagon 79">
              <a:extLst>
                <a:ext uri="{FF2B5EF4-FFF2-40B4-BE49-F238E27FC236}">
                  <a16:creationId xmlns:a16="http://schemas.microsoft.com/office/drawing/2014/main" id="{F3795408-60B3-426E-A5C5-6300D4FE487F}"/>
                </a:ext>
              </a:extLst>
            </p:cNvPr>
            <p:cNvSpPr/>
            <p:nvPr/>
          </p:nvSpPr>
          <p:spPr>
            <a:xfrm>
              <a:off x="3572848" y="1978089"/>
              <a:ext cx="1007706" cy="909734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Hexagon 80">
              <a:extLst>
                <a:ext uri="{FF2B5EF4-FFF2-40B4-BE49-F238E27FC236}">
                  <a16:creationId xmlns:a16="http://schemas.microsoft.com/office/drawing/2014/main" id="{7E076FFA-879E-42D4-9185-8CE5DBF0BE15}"/>
                </a:ext>
              </a:extLst>
            </p:cNvPr>
            <p:cNvSpPr/>
            <p:nvPr/>
          </p:nvSpPr>
          <p:spPr>
            <a:xfrm>
              <a:off x="4347288" y="1523221"/>
              <a:ext cx="971939" cy="933061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Hexagon 81">
              <a:extLst>
                <a:ext uri="{FF2B5EF4-FFF2-40B4-BE49-F238E27FC236}">
                  <a16:creationId xmlns:a16="http://schemas.microsoft.com/office/drawing/2014/main" id="{8FE0EFBC-D324-4820-9D9E-BFF15EC28504}"/>
                </a:ext>
              </a:extLst>
            </p:cNvPr>
            <p:cNvSpPr/>
            <p:nvPr/>
          </p:nvSpPr>
          <p:spPr>
            <a:xfrm>
              <a:off x="5088294" y="1978089"/>
              <a:ext cx="1007706" cy="909734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Hexagon 82">
              <a:extLst>
                <a:ext uri="{FF2B5EF4-FFF2-40B4-BE49-F238E27FC236}">
                  <a16:creationId xmlns:a16="http://schemas.microsoft.com/office/drawing/2014/main" id="{47877F73-E7C6-4895-86D2-E37D659EE0C5}"/>
                </a:ext>
              </a:extLst>
            </p:cNvPr>
            <p:cNvSpPr/>
            <p:nvPr/>
          </p:nvSpPr>
          <p:spPr>
            <a:xfrm>
              <a:off x="3572848" y="2887822"/>
              <a:ext cx="1007706" cy="909734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Hexagon 83">
              <a:extLst>
                <a:ext uri="{FF2B5EF4-FFF2-40B4-BE49-F238E27FC236}">
                  <a16:creationId xmlns:a16="http://schemas.microsoft.com/office/drawing/2014/main" id="{D4CCC385-5FC3-43AD-AB80-4F5BAC2A600C}"/>
                </a:ext>
              </a:extLst>
            </p:cNvPr>
            <p:cNvSpPr/>
            <p:nvPr/>
          </p:nvSpPr>
          <p:spPr>
            <a:xfrm>
              <a:off x="5088294" y="1068355"/>
              <a:ext cx="1007706" cy="909734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Hexagon 84">
              <a:extLst>
                <a:ext uri="{FF2B5EF4-FFF2-40B4-BE49-F238E27FC236}">
                  <a16:creationId xmlns:a16="http://schemas.microsoft.com/office/drawing/2014/main" id="{FAD5E82B-CB55-4460-801E-5A3C625D56D7}"/>
                </a:ext>
              </a:extLst>
            </p:cNvPr>
            <p:cNvSpPr/>
            <p:nvPr/>
          </p:nvSpPr>
          <p:spPr>
            <a:xfrm>
              <a:off x="5865068" y="1523221"/>
              <a:ext cx="1007706" cy="909734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Hexagon 85">
              <a:extLst>
                <a:ext uri="{FF2B5EF4-FFF2-40B4-BE49-F238E27FC236}">
                  <a16:creationId xmlns:a16="http://schemas.microsoft.com/office/drawing/2014/main" id="{01460AC9-8516-4297-AB52-743F65BF2C79}"/>
                </a:ext>
              </a:extLst>
            </p:cNvPr>
            <p:cNvSpPr/>
            <p:nvPr/>
          </p:nvSpPr>
          <p:spPr>
            <a:xfrm>
              <a:off x="6603742" y="2887822"/>
              <a:ext cx="1007706" cy="909734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Hexagon 86">
              <a:extLst>
                <a:ext uri="{FF2B5EF4-FFF2-40B4-BE49-F238E27FC236}">
                  <a16:creationId xmlns:a16="http://schemas.microsoft.com/office/drawing/2014/main" id="{06097B97-C108-4218-A9F2-602AFD506C6A}"/>
                </a:ext>
              </a:extLst>
            </p:cNvPr>
            <p:cNvSpPr/>
            <p:nvPr/>
          </p:nvSpPr>
          <p:spPr>
            <a:xfrm>
              <a:off x="5865068" y="2432955"/>
              <a:ext cx="1007706" cy="909734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Hexagon 87">
              <a:extLst>
                <a:ext uri="{FF2B5EF4-FFF2-40B4-BE49-F238E27FC236}">
                  <a16:creationId xmlns:a16="http://schemas.microsoft.com/office/drawing/2014/main" id="{F5C94EEB-0842-48C6-A903-C07C25958F75}"/>
                </a:ext>
              </a:extLst>
            </p:cNvPr>
            <p:cNvSpPr/>
            <p:nvPr/>
          </p:nvSpPr>
          <p:spPr>
            <a:xfrm>
              <a:off x="6639508" y="1978087"/>
              <a:ext cx="971939" cy="933061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Hexagon 88">
              <a:extLst>
                <a:ext uri="{FF2B5EF4-FFF2-40B4-BE49-F238E27FC236}">
                  <a16:creationId xmlns:a16="http://schemas.microsoft.com/office/drawing/2014/main" id="{78D8520A-C5F4-43D1-8C42-0D25EB85E3BD}"/>
                </a:ext>
              </a:extLst>
            </p:cNvPr>
            <p:cNvSpPr/>
            <p:nvPr/>
          </p:nvSpPr>
          <p:spPr>
            <a:xfrm>
              <a:off x="6603742" y="1068354"/>
              <a:ext cx="1007706" cy="909734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Hexagon 89">
              <a:extLst>
                <a:ext uri="{FF2B5EF4-FFF2-40B4-BE49-F238E27FC236}">
                  <a16:creationId xmlns:a16="http://schemas.microsoft.com/office/drawing/2014/main" id="{9593DD04-D82E-47DB-B67B-17F87289C531}"/>
                </a:ext>
              </a:extLst>
            </p:cNvPr>
            <p:cNvSpPr/>
            <p:nvPr/>
          </p:nvSpPr>
          <p:spPr>
            <a:xfrm>
              <a:off x="7342415" y="1523220"/>
              <a:ext cx="1007706" cy="909734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Hexagon 90">
              <a:extLst>
                <a:ext uri="{FF2B5EF4-FFF2-40B4-BE49-F238E27FC236}">
                  <a16:creationId xmlns:a16="http://schemas.microsoft.com/office/drawing/2014/main" id="{1C755E2A-46A4-4708-9F81-62FF7F777742}"/>
                </a:ext>
              </a:extLst>
            </p:cNvPr>
            <p:cNvSpPr/>
            <p:nvPr/>
          </p:nvSpPr>
          <p:spPr>
            <a:xfrm>
              <a:off x="7342415" y="2432954"/>
              <a:ext cx="1007706" cy="909734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Hexagon 91">
              <a:extLst>
                <a:ext uri="{FF2B5EF4-FFF2-40B4-BE49-F238E27FC236}">
                  <a16:creationId xmlns:a16="http://schemas.microsoft.com/office/drawing/2014/main" id="{4C3488CD-150E-4C61-999D-E6446DBAC85A}"/>
                </a:ext>
              </a:extLst>
            </p:cNvPr>
            <p:cNvSpPr/>
            <p:nvPr/>
          </p:nvSpPr>
          <p:spPr>
            <a:xfrm>
              <a:off x="5087129" y="2887821"/>
              <a:ext cx="1007706" cy="909734"/>
            </a:xfrm>
            <a:prstGeom prst="hexagon">
              <a:avLst>
                <a:gd name="adj" fmla="val 26489"/>
                <a:gd name="vf" fmla="val 11547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72DA247-496C-44E1-84CF-F65764A087A9}"/>
                </a:ext>
              </a:extLst>
            </p:cNvPr>
            <p:cNvGrpSpPr/>
            <p:nvPr/>
          </p:nvGrpSpPr>
          <p:grpSpPr>
            <a:xfrm>
              <a:off x="7647213" y="1068354"/>
              <a:ext cx="2509545" cy="2729200"/>
              <a:chOff x="8625373" y="1304731"/>
              <a:chExt cx="2509545" cy="272920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DFC64011-4FD7-4E69-A567-63E384D7DF9B}"/>
                  </a:ext>
                </a:extLst>
              </p:cNvPr>
              <p:cNvGrpSpPr/>
              <p:nvPr/>
            </p:nvGrpSpPr>
            <p:grpSpPr>
              <a:xfrm>
                <a:off x="9086855" y="1304731"/>
                <a:ext cx="1008480" cy="2729200"/>
                <a:chOff x="9086855" y="1304731"/>
                <a:chExt cx="1008480" cy="2729200"/>
              </a:xfrm>
            </p:grpSpPr>
            <p:sp>
              <p:nvSpPr>
                <p:cNvPr id="97" name="Hexagon 96">
                  <a:extLst>
                    <a:ext uri="{FF2B5EF4-FFF2-40B4-BE49-F238E27FC236}">
                      <a16:creationId xmlns:a16="http://schemas.microsoft.com/office/drawing/2014/main" id="{35AD213F-2F72-4131-8387-507853B6A838}"/>
                    </a:ext>
                  </a:extLst>
                </p:cNvPr>
                <p:cNvSpPr/>
                <p:nvPr/>
              </p:nvSpPr>
              <p:spPr>
                <a:xfrm>
                  <a:off x="9087242" y="2214465"/>
                  <a:ext cx="1007706" cy="909734"/>
                </a:xfrm>
                <a:prstGeom prst="hexagon">
                  <a:avLst>
                    <a:gd name="adj" fmla="val 26489"/>
                    <a:gd name="vf" fmla="val 11547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Hexagon 97">
                  <a:extLst>
                    <a:ext uri="{FF2B5EF4-FFF2-40B4-BE49-F238E27FC236}">
                      <a16:creationId xmlns:a16="http://schemas.microsoft.com/office/drawing/2014/main" id="{0747827F-5B1B-4232-92A1-3FCE5D5546E7}"/>
                    </a:ext>
                  </a:extLst>
                </p:cNvPr>
                <p:cNvSpPr/>
                <p:nvPr/>
              </p:nvSpPr>
              <p:spPr>
                <a:xfrm>
                  <a:off x="9086855" y="1304731"/>
                  <a:ext cx="1007706" cy="909734"/>
                </a:xfrm>
                <a:prstGeom prst="hexagon">
                  <a:avLst>
                    <a:gd name="adj" fmla="val 26489"/>
                    <a:gd name="vf" fmla="val 11547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Hexagon 98">
                  <a:extLst>
                    <a:ext uri="{FF2B5EF4-FFF2-40B4-BE49-F238E27FC236}">
                      <a16:creationId xmlns:a16="http://schemas.microsoft.com/office/drawing/2014/main" id="{B61FF96E-29EE-4547-AFE8-DB74F86AD0BB}"/>
                    </a:ext>
                  </a:extLst>
                </p:cNvPr>
                <p:cNvSpPr/>
                <p:nvPr/>
              </p:nvSpPr>
              <p:spPr>
                <a:xfrm>
                  <a:off x="9087629" y="3124197"/>
                  <a:ext cx="1007706" cy="909734"/>
                </a:xfrm>
                <a:prstGeom prst="hexagon">
                  <a:avLst>
                    <a:gd name="adj" fmla="val 26489"/>
                    <a:gd name="vf" fmla="val 11547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6" name="Arc 95">
                <a:extLst>
                  <a:ext uri="{FF2B5EF4-FFF2-40B4-BE49-F238E27FC236}">
                    <a16:creationId xmlns:a16="http://schemas.microsoft.com/office/drawing/2014/main" id="{60A2CCFF-347A-45A5-9431-C811FBEF740C}"/>
                  </a:ext>
                </a:extLst>
              </p:cNvPr>
              <p:cNvSpPr/>
              <p:nvPr/>
            </p:nvSpPr>
            <p:spPr>
              <a:xfrm>
                <a:off x="8625373" y="1304731"/>
                <a:ext cx="2509545" cy="2729200"/>
              </a:xfrm>
              <a:prstGeom prst="arc">
                <a:avLst>
                  <a:gd name="adj1" fmla="val 16056241"/>
                  <a:gd name="adj2" fmla="val 5457289"/>
                </a:avLst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Trapezoid 93">
              <a:extLst>
                <a:ext uri="{FF2B5EF4-FFF2-40B4-BE49-F238E27FC236}">
                  <a16:creationId xmlns:a16="http://schemas.microsoft.com/office/drawing/2014/main" id="{0DDF2E69-4D2C-4236-B02C-5A83496706C7}"/>
                </a:ext>
              </a:extLst>
            </p:cNvPr>
            <p:cNvSpPr/>
            <p:nvPr/>
          </p:nvSpPr>
          <p:spPr>
            <a:xfrm rot="5400000">
              <a:off x="8138274" y="2181430"/>
              <a:ext cx="2516936" cy="454065"/>
            </a:xfrm>
            <a:prstGeom prst="trapezoid">
              <a:avLst>
                <a:gd name="adj" fmla="val 4324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Hexagon 100">
            <a:extLst>
              <a:ext uri="{FF2B5EF4-FFF2-40B4-BE49-F238E27FC236}">
                <a16:creationId xmlns:a16="http://schemas.microsoft.com/office/drawing/2014/main" id="{D6B2AB1F-1B11-408F-B2F2-F79DD57CEDC3}"/>
              </a:ext>
            </a:extLst>
          </p:cNvPr>
          <p:cNvSpPr/>
          <p:nvPr/>
        </p:nvSpPr>
        <p:spPr>
          <a:xfrm rot="17417403">
            <a:off x="6003250" y="3707261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Hexagon 101">
            <a:extLst>
              <a:ext uri="{FF2B5EF4-FFF2-40B4-BE49-F238E27FC236}">
                <a16:creationId xmlns:a16="http://schemas.microsoft.com/office/drawing/2014/main" id="{DD2EB55C-6B1E-490A-A3F6-B95C4D74B086}"/>
              </a:ext>
            </a:extLst>
          </p:cNvPr>
          <p:cNvSpPr/>
          <p:nvPr/>
        </p:nvSpPr>
        <p:spPr>
          <a:xfrm rot="17417403">
            <a:off x="6177264" y="3126836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Hexagon 102">
            <a:extLst>
              <a:ext uri="{FF2B5EF4-FFF2-40B4-BE49-F238E27FC236}">
                <a16:creationId xmlns:a16="http://schemas.microsoft.com/office/drawing/2014/main" id="{6D2CB682-CE49-4EE6-B4B6-44F4DBD54455}"/>
              </a:ext>
            </a:extLst>
          </p:cNvPr>
          <p:cNvSpPr/>
          <p:nvPr/>
        </p:nvSpPr>
        <p:spPr>
          <a:xfrm rot="17417403">
            <a:off x="5637477" y="4764688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Hexagon 103">
            <a:extLst>
              <a:ext uri="{FF2B5EF4-FFF2-40B4-BE49-F238E27FC236}">
                <a16:creationId xmlns:a16="http://schemas.microsoft.com/office/drawing/2014/main" id="{1C59814C-527E-46B7-B8FD-2994B7FBF60F}"/>
              </a:ext>
            </a:extLst>
          </p:cNvPr>
          <p:cNvSpPr/>
          <p:nvPr/>
        </p:nvSpPr>
        <p:spPr>
          <a:xfrm rot="17417403">
            <a:off x="9493316" y="5800381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>
            <a:extLst>
              <a:ext uri="{FF2B5EF4-FFF2-40B4-BE49-F238E27FC236}">
                <a16:creationId xmlns:a16="http://schemas.microsoft.com/office/drawing/2014/main" id="{0F4F3066-9242-44D8-AB51-2EA5F6AFC602}"/>
              </a:ext>
            </a:extLst>
          </p:cNvPr>
          <p:cNvSpPr/>
          <p:nvPr/>
        </p:nvSpPr>
        <p:spPr>
          <a:xfrm rot="17417403">
            <a:off x="2180902" y="1531952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Hexagon 105">
            <a:extLst>
              <a:ext uri="{FF2B5EF4-FFF2-40B4-BE49-F238E27FC236}">
                <a16:creationId xmlns:a16="http://schemas.microsoft.com/office/drawing/2014/main" id="{954B1E5F-1F3F-484A-B4D7-42ADAD03E84D}"/>
              </a:ext>
            </a:extLst>
          </p:cNvPr>
          <p:cNvSpPr/>
          <p:nvPr/>
        </p:nvSpPr>
        <p:spPr>
          <a:xfrm rot="17417403">
            <a:off x="5810913" y="4106080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Hexagon 106">
            <a:extLst>
              <a:ext uri="{FF2B5EF4-FFF2-40B4-BE49-F238E27FC236}">
                <a16:creationId xmlns:a16="http://schemas.microsoft.com/office/drawing/2014/main" id="{60B3DF11-6B2D-416C-9205-52A698055629}"/>
              </a:ext>
            </a:extLst>
          </p:cNvPr>
          <p:cNvSpPr/>
          <p:nvPr/>
        </p:nvSpPr>
        <p:spPr>
          <a:xfrm rot="17417403">
            <a:off x="8986220" y="732665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Hexagon 107">
            <a:extLst>
              <a:ext uri="{FF2B5EF4-FFF2-40B4-BE49-F238E27FC236}">
                <a16:creationId xmlns:a16="http://schemas.microsoft.com/office/drawing/2014/main" id="{80593251-1A4A-4C2E-A256-5086FCD6370A}"/>
              </a:ext>
            </a:extLst>
          </p:cNvPr>
          <p:cNvSpPr/>
          <p:nvPr/>
        </p:nvSpPr>
        <p:spPr>
          <a:xfrm rot="17417403">
            <a:off x="6045398" y="647741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Hexagon 108">
            <a:extLst>
              <a:ext uri="{FF2B5EF4-FFF2-40B4-BE49-F238E27FC236}">
                <a16:creationId xmlns:a16="http://schemas.microsoft.com/office/drawing/2014/main" id="{6AA32FBB-FDA3-4264-94B3-78D8549FED86}"/>
              </a:ext>
            </a:extLst>
          </p:cNvPr>
          <p:cNvSpPr/>
          <p:nvPr/>
        </p:nvSpPr>
        <p:spPr>
          <a:xfrm rot="17417403">
            <a:off x="6424259" y="3952321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Hexagon 109">
            <a:extLst>
              <a:ext uri="{FF2B5EF4-FFF2-40B4-BE49-F238E27FC236}">
                <a16:creationId xmlns:a16="http://schemas.microsoft.com/office/drawing/2014/main" id="{AF3958FB-8656-48FB-BD4F-D1E01B2F8DA2}"/>
              </a:ext>
            </a:extLst>
          </p:cNvPr>
          <p:cNvSpPr/>
          <p:nvPr/>
        </p:nvSpPr>
        <p:spPr>
          <a:xfrm rot="17417403">
            <a:off x="6348439" y="4020102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Hexagon 110">
            <a:extLst>
              <a:ext uri="{FF2B5EF4-FFF2-40B4-BE49-F238E27FC236}">
                <a16:creationId xmlns:a16="http://schemas.microsoft.com/office/drawing/2014/main" id="{1785DC7D-B22F-4B9E-9481-BA1171AE3A66}"/>
              </a:ext>
            </a:extLst>
          </p:cNvPr>
          <p:cNvSpPr/>
          <p:nvPr/>
        </p:nvSpPr>
        <p:spPr>
          <a:xfrm rot="17417403">
            <a:off x="6339021" y="3916463"/>
            <a:ext cx="118247" cy="97664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Hexagon 111">
            <a:extLst>
              <a:ext uri="{FF2B5EF4-FFF2-40B4-BE49-F238E27FC236}">
                <a16:creationId xmlns:a16="http://schemas.microsoft.com/office/drawing/2014/main" id="{D0C4AFA2-32AA-4E1F-A7A1-8B1979E53D73}"/>
              </a:ext>
            </a:extLst>
          </p:cNvPr>
          <p:cNvSpPr/>
          <p:nvPr/>
        </p:nvSpPr>
        <p:spPr>
          <a:xfrm rot="17417403">
            <a:off x="6412374" y="3847172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Hexagon 112">
            <a:extLst>
              <a:ext uri="{FF2B5EF4-FFF2-40B4-BE49-F238E27FC236}">
                <a16:creationId xmlns:a16="http://schemas.microsoft.com/office/drawing/2014/main" id="{AC42CDB9-ADE6-416D-8487-A879530BA142}"/>
              </a:ext>
            </a:extLst>
          </p:cNvPr>
          <p:cNvSpPr/>
          <p:nvPr/>
        </p:nvSpPr>
        <p:spPr>
          <a:xfrm rot="17417403">
            <a:off x="10863369" y="5574013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Hexagon 113">
            <a:extLst>
              <a:ext uri="{FF2B5EF4-FFF2-40B4-BE49-F238E27FC236}">
                <a16:creationId xmlns:a16="http://schemas.microsoft.com/office/drawing/2014/main" id="{2F7A122C-760E-4284-A2B3-8866EEEE4B06}"/>
              </a:ext>
            </a:extLst>
          </p:cNvPr>
          <p:cNvSpPr/>
          <p:nvPr/>
        </p:nvSpPr>
        <p:spPr>
          <a:xfrm rot="17417403">
            <a:off x="6323060" y="3814152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Hexagon 114">
            <a:extLst>
              <a:ext uri="{FF2B5EF4-FFF2-40B4-BE49-F238E27FC236}">
                <a16:creationId xmlns:a16="http://schemas.microsoft.com/office/drawing/2014/main" id="{1D263D5D-9248-444F-8565-7381536FE8A5}"/>
              </a:ext>
            </a:extLst>
          </p:cNvPr>
          <p:cNvSpPr/>
          <p:nvPr/>
        </p:nvSpPr>
        <p:spPr>
          <a:xfrm rot="17417403">
            <a:off x="6400488" y="3742023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Hexagon 115">
            <a:extLst>
              <a:ext uri="{FF2B5EF4-FFF2-40B4-BE49-F238E27FC236}">
                <a16:creationId xmlns:a16="http://schemas.microsoft.com/office/drawing/2014/main" id="{9B13F2D6-3D47-463C-A7D9-1C56F1E21CFB}"/>
              </a:ext>
            </a:extLst>
          </p:cNvPr>
          <p:cNvSpPr/>
          <p:nvPr/>
        </p:nvSpPr>
        <p:spPr>
          <a:xfrm rot="17417403">
            <a:off x="6565621" y="3707262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>
            <a:extLst>
              <a:ext uri="{FF2B5EF4-FFF2-40B4-BE49-F238E27FC236}">
                <a16:creationId xmlns:a16="http://schemas.microsoft.com/office/drawing/2014/main" id="{BBA9AE66-4ADC-43FC-BA77-42960D8C7E3F}"/>
              </a:ext>
            </a:extLst>
          </p:cNvPr>
          <p:cNvSpPr/>
          <p:nvPr/>
        </p:nvSpPr>
        <p:spPr>
          <a:xfrm rot="17417403">
            <a:off x="6489801" y="3775044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>
            <a:extLst>
              <a:ext uri="{FF2B5EF4-FFF2-40B4-BE49-F238E27FC236}">
                <a16:creationId xmlns:a16="http://schemas.microsoft.com/office/drawing/2014/main" id="{E0AB1F29-C196-4B53-86F9-C9F77A5F5F32}"/>
              </a:ext>
            </a:extLst>
          </p:cNvPr>
          <p:cNvSpPr/>
          <p:nvPr/>
        </p:nvSpPr>
        <p:spPr>
          <a:xfrm rot="17417403">
            <a:off x="6480383" y="3671404"/>
            <a:ext cx="118247" cy="97664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>
            <a:extLst>
              <a:ext uri="{FF2B5EF4-FFF2-40B4-BE49-F238E27FC236}">
                <a16:creationId xmlns:a16="http://schemas.microsoft.com/office/drawing/2014/main" id="{842DBEE5-5F2A-452F-8B25-614E2ED2AD53}"/>
              </a:ext>
            </a:extLst>
          </p:cNvPr>
          <p:cNvSpPr/>
          <p:nvPr/>
        </p:nvSpPr>
        <p:spPr>
          <a:xfrm rot="17417403">
            <a:off x="6386995" y="3641222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>
            <a:extLst>
              <a:ext uri="{FF2B5EF4-FFF2-40B4-BE49-F238E27FC236}">
                <a16:creationId xmlns:a16="http://schemas.microsoft.com/office/drawing/2014/main" id="{8E24D929-36EA-4444-89D9-BF86F88E53A1}"/>
              </a:ext>
            </a:extLst>
          </p:cNvPr>
          <p:cNvSpPr/>
          <p:nvPr/>
        </p:nvSpPr>
        <p:spPr>
          <a:xfrm rot="17417403">
            <a:off x="6462815" y="3573441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Hexagon 120">
            <a:extLst>
              <a:ext uri="{FF2B5EF4-FFF2-40B4-BE49-F238E27FC236}">
                <a16:creationId xmlns:a16="http://schemas.microsoft.com/office/drawing/2014/main" id="{6A06F0CA-86F0-48A8-BED6-A31F946D0D0F}"/>
              </a:ext>
            </a:extLst>
          </p:cNvPr>
          <p:cNvSpPr/>
          <p:nvPr/>
        </p:nvSpPr>
        <p:spPr>
          <a:xfrm rot="17417403">
            <a:off x="6552128" y="3606461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Hexagon 121">
            <a:extLst>
              <a:ext uri="{FF2B5EF4-FFF2-40B4-BE49-F238E27FC236}">
                <a16:creationId xmlns:a16="http://schemas.microsoft.com/office/drawing/2014/main" id="{EE180433-82D6-4175-BB98-0AB810646EAA}"/>
              </a:ext>
            </a:extLst>
          </p:cNvPr>
          <p:cNvSpPr/>
          <p:nvPr/>
        </p:nvSpPr>
        <p:spPr>
          <a:xfrm rot="17417403">
            <a:off x="6501638" y="3880326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1AA11B9-4497-406B-80CE-C7CC95BD55D6}"/>
              </a:ext>
            </a:extLst>
          </p:cNvPr>
          <p:cNvGrpSpPr/>
          <p:nvPr/>
        </p:nvGrpSpPr>
        <p:grpSpPr>
          <a:xfrm rot="17417403">
            <a:off x="6460654" y="3374259"/>
            <a:ext cx="305313" cy="285666"/>
            <a:chOff x="8625373" y="1304731"/>
            <a:chExt cx="2509545" cy="2729200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BCBC375-437C-443E-BB48-78C6D5510E20}"/>
                </a:ext>
              </a:extLst>
            </p:cNvPr>
            <p:cNvGrpSpPr/>
            <p:nvPr/>
          </p:nvGrpSpPr>
          <p:grpSpPr>
            <a:xfrm>
              <a:off x="9086855" y="1304731"/>
              <a:ext cx="1008480" cy="2729200"/>
              <a:chOff x="9086855" y="1304731"/>
              <a:chExt cx="1008480" cy="2729200"/>
            </a:xfrm>
          </p:grpSpPr>
          <p:sp>
            <p:nvSpPr>
              <p:cNvPr id="127" name="Hexagon 126">
                <a:extLst>
                  <a:ext uri="{FF2B5EF4-FFF2-40B4-BE49-F238E27FC236}">
                    <a16:creationId xmlns:a16="http://schemas.microsoft.com/office/drawing/2014/main" id="{BF8187C0-6AEB-4B52-A6E9-1E4DEF342834}"/>
                  </a:ext>
                </a:extLst>
              </p:cNvPr>
              <p:cNvSpPr/>
              <p:nvPr/>
            </p:nvSpPr>
            <p:spPr>
              <a:xfrm>
                <a:off x="9087242" y="2214465"/>
                <a:ext cx="1007706" cy="909734"/>
              </a:xfrm>
              <a:prstGeom prst="hexagon">
                <a:avLst>
                  <a:gd name="adj" fmla="val 26489"/>
                  <a:gd name="vf" fmla="val 11547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Hexagon 127">
                <a:extLst>
                  <a:ext uri="{FF2B5EF4-FFF2-40B4-BE49-F238E27FC236}">
                    <a16:creationId xmlns:a16="http://schemas.microsoft.com/office/drawing/2014/main" id="{9452F183-7E0E-49B0-8BB8-E1C2689ACFB9}"/>
                  </a:ext>
                </a:extLst>
              </p:cNvPr>
              <p:cNvSpPr/>
              <p:nvPr/>
            </p:nvSpPr>
            <p:spPr>
              <a:xfrm>
                <a:off x="9086855" y="1304731"/>
                <a:ext cx="1007706" cy="909734"/>
              </a:xfrm>
              <a:prstGeom prst="hexagon">
                <a:avLst>
                  <a:gd name="adj" fmla="val 26489"/>
                  <a:gd name="vf" fmla="val 11547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Hexagon 128">
                <a:extLst>
                  <a:ext uri="{FF2B5EF4-FFF2-40B4-BE49-F238E27FC236}">
                    <a16:creationId xmlns:a16="http://schemas.microsoft.com/office/drawing/2014/main" id="{E7D0F352-8E39-4C5C-826F-AD3FD060C609}"/>
                  </a:ext>
                </a:extLst>
              </p:cNvPr>
              <p:cNvSpPr/>
              <p:nvPr/>
            </p:nvSpPr>
            <p:spPr>
              <a:xfrm>
                <a:off x="9087629" y="3124197"/>
                <a:ext cx="1007706" cy="909734"/>
              </a:xfrm>
              <a:prstGeom prst="hexagon">
                <a:avLst>
                  <a:gd name="adj" fmla="val 26489"/>
                  <a:gd name="vf" fmla="val 11547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B59C38BE-B454-4E96-83A5-579218B0F0CF}"/>
                </a:ext>
              </a:extLst>
            </p:cNvPr>
            <p:cNvSpPr/>
            <p:nvPr/>
          </p:nvSpPr>
          <p:spPr>
            <a:xfrm>
              <a:off x="8625373" y="1304731"/>
              <a:ext cx="2509545" cy="2729200"/>
            </a:xfrm>
            <a:prstGeom prst="arc">
              <a:avLst>
                <a:gd name="adj1" fmla="val 16056241"/>
                <a:gd name="adj2" fmla="val 5457289"/>
              </a:avLst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Trapezoid 123">
            <a:extLst>
              <a:ext uri="{FF2B5EF4-FFF2-40B4-BE49-F238E27FC236}">
                <a16:creationId xmlns:a16="http://schemas.microsoft.com/office/drawing/2014/main" id="{247ADF18-7F34-40C6-8E9A-FB9B10E17BA6}"/>
              </a:ext>
            </a:extLst>
          </p:cNvPr>
          <p:cNvSpPr/>
          <p:nvPr/>
        </p:nvSpPr>
        <p:spPr>
          <a:xfrm rot="1217403">
            <a:off x="6500055" y="3432125"/>
            <a:ext cx="263448" cy="55242"/>
          </a:xfrm>
          <a:prstGeom prst="trapezoid">
            <a:avLst>
              <a:gd name="adj" fmla="val 43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Hexagon 130">
            <a:extLst>
              <a:ext uri="{FF2B5EF4-FFF2-40B4-BE49-F238E27FC236}">
                <a16:creationId xmlns:a16="http://schemas.microsoft.com/office/drawing/2014/main" id="{EB8E83BF-ED8C-4FC4-9E68-6CFD0FC10D5B}"/>
              </a:ext>
            </a:extLst>
          </p:cNvPr>
          <p:cNvSpPr/>
          <p:nvPr/>
        </p:nvSpPr>
        <p:spPr>
          <a:xfrm rot="17417403">
            <a:off x="2842880" y="5873355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Hexagon 131">
            <a:extLst>
              <a:ext uri="{FF2B5EF4-FFF2-40B4-BE49-F238E27FC236}">
                <a16:creationId xmlns:a16="http://schemas.microsoft.com/office/drawing/2014/main" id="{D4B1D59E-AE6D-403A-B69A-72B3E1BC405F}"/>
              </a:ext>
            </a:extLst>
          </p:cNvPr>
          <p:cNvSpPr/>
          <p:nvPr/>
        </p:nvSpPr>
        <p:spPr>
          <a:xfrm rot="17417403">
            <a:off x="4527991" y="499730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Hexagon 132">
            <a:extLst>
              <a:ext uri="{FF2B5EF4-FFF2-40B4-BE49-F238E27FC236}">
                <a16:creationId xmlns:a16="http://schemas.microsoft.com/office/drawing/2014/main" id="{33796CD5-9CA5-4E09-BACA-E9952198C4E3}"/>
              </a:ext>
            </a:extLst>
          </p:cNvPr>
          <p:cNvSpPr/>
          <p:nvPr/>
        </p:nvSpPr>
        <p:spPr>
          <a:xfrm rot="17417403">
            <a:off x="7816894" y="662048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Hexagon 133">
            <a:extLst>
              <a:ext uri="{FF2B5EF4-FFF2-40B4-BE49-F238E27FC236}">
                <a16:creationId xmlns:a16="http://schemas.microsoft.com/office/drawing/2014/main" id="{C6E02053-F6EA-4189-B68E-8003FE3108A3}"/>
              </a:ext>
            </a:extLst>
          </p:cNvPr>
          <p:cNvSpPr/>
          <p:nvPr/>
        </p:nvSpPr>
        <p:spPr>
          <a:xfrm rot="17417403">
            <a:off x="1275998" y="5812451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Hexagon 134">
            <a:extLst>
              <a:ext uri="{FF2B5EF4-FFF2-40B4-BE49-F238E27FC236}">
                <a16:creationId xmlns:a16="http://schemas.microsoft.com/office/drawing/2014/main" id="{8BF2D322-69FF-4A7E-A9CE-A59195DC8335}"/>
              </a:ext>
            </a:extLst>
          </p:cNvPr>
          <p:cNvSpPr/>
          <p:nvPr/>
        </p:nvSpPr>
        <p:spPr>
          <a:xfrm rot="17417403">
            <a:off x="6904053" y="4317540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Hexagon 135">
            <a:extLst>
              <a:ext uri="{FF2B5EF4-FFF2-40B4-BE49-F238E27FC236}">
                <a16:creationId xmlns:a16="http://schemas.microsoft.com/office/drawing/2014/main" id="{D0C4F3CE-2AC6-45E2-A8D0-037CB066DFD2}"/>
              </a:ext>
            </a:extLst>
          </p:cNvPr>
          <p:cNvSpPr/>
          <p:nvPr/>
        </p:nvSpPr>
        <p:spPr>
          <a:xfrm rot="17417403">
            <a:off x="11369098" y="794100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Hexagon 136">
            <a:extLst>
              <a:ext uri="{FF2B5EF4-FFF2-40B4-BE49-F238E27FC236}">
                <a16:creationId xmlns:a16="http://schemas.microsoft.com/office/drawing/2014/main" id="{BE36D083-77B2-4824-B6DA-7325B13EAB9D}"/>
              </a:ext>
            </a:extLst>
          </p:cNvPr>
          <p:cNvSpPr/>
          <p:nvPr/>
        </p:nvSpPr>
        <p:spPr>
          <a:xfrm rot="17417403">
            <a:off x="6814739" y="4284520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Hexagon 137">
            <a:extLst>
              <a:ext uri="{FF2B5EF4-FFF2-40B4-BE49-F238E27FC236}">
                <a16:creationId xmlns:a16="http://schemas.microsoft.com/office/drawing/2014/main" id="{7A34DACF-546E-4DE8-AFC8-FB1616835D7E}"/>
              </a:ext>
            </a:extLst>
          </p:cNvPr>
          <p:cNvSpPr/>
          <p:nvPr/>
        </p:nvSpPr>
        <p:spPr>
          <a:xfrm rot="17417403">
            <a:off x="6802854" y="4179371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Hexagon 138">
            <a:extLst>
              <a:ext uri="{FF2B5EF4-FFF2-40B4-BE49-F238E27FC236}">
                <a16:creationId xmlns:a16="http://schemas.microsoft.com/office/drawing/2014/main" id="{50243431-0C03-407E-B0E2-9DDCDEAB0B33}"/>
              </a:ext>
            </a:extLst>
          </p:cNvPr>
          <p:cNvSpPr/>
          <p:nvPr/>
        </p:nvSpPr>
        <p:spPr>
          <a:xfrm rot="17417403">
            <a:off x="6967987" y="4144610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Hexagon 139">
            <a:extLst>
              <a:ext uri="{FF2B5EF4-FFF2-40B4-BE49-F238E27FC236}">
                <a16:creationId xmlns:a16="http://schemas.microsoft.com/office/drawing/2014/main" id="{D243BFC3-58CE-4250-8546-F226D4748261}"/>
              </a:ext>
            </a:extLst>
          </p:cNvPr>
          <p:cNvSpPr/>
          <p:nvPr/>
        </p:nvSpPr>
        <p:spPr>
          <a:xfrm rot="17417403">
            <a:off x="6892167" y="4212391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Hexagon 140">
            <a:extLst>
              <a:ext uri="{FF2B5EF4-FFF2-40B4-BE49-F238E27FC236}">
                <a16:creationId xmlns:a16="http://schemas.microsoft.com/office/drawing/2014/main" id="{9B14E7D1-6AB4-4F6F-BC94-0A0E76413D33}"/>
              </a:ext>
            </a:extLst>
          </p:cNvPr>
          <p:cNvSpPr/>
          <p:nvPr/>
        </p:nvSpPr>
        <p:spPr>
          <a:xfrm rot="17417403">
            <a:off x="6882749" y="4108752"/>
            <a:ext cx="118247" cy="97664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Hexagon 141">
            <a:extLst>
              <a:ext uri="{FF2B5EF4-FFF2-40B4-BE49-F238E27FC236}">
                <a16:creationId xmlns:a16="http://schemas.microsoft.com/office/drawing/2014/main" id="{BF052817-69DE-407C-AD93-C74D26FDE3B9}"/>
              </a:ext>
            </a:extLst>
          </p:cNvPr>
          <p:cNvSpPr/>
          <p:nvPr/>
        </p:nvSpPr>
        <p:spPr>
          <a:xfrm rot="17417403">
            <a:off x="6956102" y="4039461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Hexagon 142">
            <a:extLst>
              <a:ext uri="{FF2B5EF4-FFF2-40B4-BE49-F238E27FC236}">
                <a16:creationId xmlns:a16="http://schemas.microsoft.com/office/drawing/2014/main" id="{BD5D3C75-7EF2-4032-8829-B4019F78FDF7}"/>
              </a:ext>
            </a:extLst>
          </p:cNvPr>
          <p:cNvSpPr/>
          <p:nvPr/>
        </p:nvSpPr>
        <p:spPr>
          <a:xfrm rot="17417403">
            <a:off x="6981480" y="4245412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Hexagon 143">
            <a:extLst>
              <a:ext uri="{FF2B5EF4-FFF2-40B4-BE49-F238E27FC236}">
                <a16:creationId xmlns:a16="http://schemas.microsoft.com/office/drawing/2014/main" id="{82558D76-E241-49BA-93CE-051E0B6FF9C7}"/>
              </a:ext>
            </a:extLst>
          </p:cNvPr>
          <p:cNvSpPr/>
          <p:nvPr/>
        </p:nvSpPr>
        <p:spPr>
          <a:xfrm rot="17417403">
            <a:off x="6866788" y="4006441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Hexagon 144">
            <a:extLst>
              <a:ext uri="{FF2B5EF4-FFF2-40B4-BE49-F238E27FC236}">
                <a16:creationId xmlns:a16="http://schemas.microsoft.com/office/drawing/2014/main" id="{32CA69A4-A166-42C1-932C-A36E3ED7A3B9}"/>
              </a:ext>
            </a:extLst>
          </p:cNvPr>
          <p:cNvSpPr/>
          <p:nvPr/>
        </p:nvSpPr>
        <p:spPr>
          <a:xfrm rot="17417403">
            <a:off x="6944216" y="3934312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Hexagon 145">
            <a:extLst>
              <a:ext uri="{FF2B5EF4-FFF2-40B4-BE49-F238E27FC236}">
                <a16:creationId xmlns:a16="http://schemas.microsoft.com/office/drawing/2014/main" id="{8866F72F-4D19-4433-AAE9-B5D5CA34DB72}"/>
              </a:ext>
            </a:extLst>
          </p:cNvPr>
          <p:cNvSpPr/>
          <p:nvPr/>
        </p:nvSpPr>
        <p:spPr>
          <a:xfrm rot="17417403">
            <a:off x="7109349" y="3899551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Hexagon 146">
            <a:extLst>
              <a:ext uri="{FF2B5EF4-FFF2-40B4-BE49-F238E27FC236}">
                <a16:creationId xmlns:a16="http://schemas.microsoft.com/office/drawing/2014/main" id="{EA5001EF-5871-4CAF-B2DF-B0764ADF51AC}"/>
              </a:ext>
            </a:extLst>
          </p:cNvPr>
          <p:cNvSpPr/>
          <p:nvPr/>
        </p:nvSpPr>
        <p:spPr>
          <a:xfrm rot="17417403">
            <a:off x="7033529" y="3967333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Hexagon 147">
            <a:extLst>
              <a:ext uri="{FF2B5EF4-FFF2-40B4-BE49-F238E27FC236}">
                <a16:creationId xmlns:a16="http://schemas.microsoft.com/office/drawing/2014/main" id="{BA0A148B-E494-439B-9CF0-F4E6DA59DA15}"/>
              </a:ext>
            </a:extLst>
          </p:cNvPr>
          <p:cNvSpPr/>
          <p:nvPr/>
        </p:nvSpPr>
        <p:spPr>
          <a:xfrm rot="17417403">
            <a:off x="7024111" y="3863693"/>
            <a:ext cx="118247" cy="97664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Hexagon 148">
            <a:extLst>
              <a:ext uri="{FF2B5EF4-FFF2-40B4-BE49-F238E27FC236}">
                <a16:creationId xmlns:a16="http://schemas.microsoft.com/office/drawing/2014/main" id="{7F749193-1D88-4E15-80BE-B73B970FE5BA}"/>
              </a:ext>
            </a:extLst>
          </p:cNvPr>
          <p:cNvSpPr/>
          <p:nvPr/>
        </p:nvSpPr>
        <p:spPr>
          <a:xfrm rot="17417403">
            <a:off x="6930723" y="3833511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Hexagon 149">
            <a:extLst>
              <a:ext uri="{FF2B5EF4-FFF2-40B4-BE49-F238E27FC236}">
                <a16:creationId xmlns:a16="http://schemas.microsoft.com/office/drawing/2014/main" id="{678E99B9-88F0-44BB-94F7-04ACB36CBE86}"/>
              </a:ext>
            </a:extLst>
          </p:cNvPr>
          <p:cNvSpPr/>
          <p:nvPr/>
        </p:nvSpPr>
        <p:spPr>
          <a:xfrm rot="17417403">
            <a:off x="7006543" y="3765730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Hexagon 150">
            <a:extLst>
              <a:ext uri="{FF2B5EF4-FFF2-40B4-BE49-F238E27FC236}">
                <a16:creationId xmlns:a16="http://schemas.microsoft.com/office/drawing/2014/main" id="{869D965C-F90F-47A8-AA84-EC089019C1DB}"/>
              </a:ext>
            </a:extLst>
          </p:cNvPr>
          <p:cNvSpPr/>
          <p:nvPr/>
        </p:nvSpPr>
        <p:spPr>
          <a:xfrm rot="17417403">
            <a:off x="7095856" y="3798750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Hexagon 151">
            <a:extLst>
              <a:ext uri="{FF2B5EF4-FFF2-40B4-BE49-F238E27FC236}">
                <a16:creationId xmlns:a16="http://schemas.microsoft.com/office/drawing/2014/main" id="{D6A2C278-328D-48EE-9174-607D02F3DCD4}"/>
              </a:ext>
            </a:extLst>
          </p:cNvPr>
          <p:cNvSpPr/>
          <p:nvPr/>
        </p:nvSpPr>
        <p:spPr>
          <a:xfrm rot="17417403">
            <a:off x="7045366" y="4072615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1D2AD34-93D6-431E-B968-8260414701DA}"/>
              </a:ext>
            </a:extLst>
          </p:cNvPr>
          <p:cNvGrpSpPr/>
          <p:nvPr/>
        </p:nvGrpSpPr>
        <p:grpSpPr>
          <a:xfrm rot="17417403">
            <a:off x="7004382" y="3566548"/>
            <a:ext cx="305313" cy="285666"/>
            <a:chOff x="8625373" y="1304731"/>
            <a:chExt cx="2509545" cy="2729200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8643D539-6914-418B-AB84-3503A27084D5}"/>
                </a:ext>
              </a:extLst>
            </p:cNvPr>
            <p:cNvGrpSpPr/>
            <p:nvPr/>
          </p:nvGrpSpPr>
          <p:grpSpPr>
            <a:xfrm>
              <a:off x="9086855" y="1304731"/>
              <a:ext cx="1008480" cy="2729200"/>
              <a:chOff x="9086855" y="1304731"/>
              <a:chExt cx="1008480" cy="2729200"/>
            </a:xfrm>
          </p:grpSpPr>
          <p:sp>
            <p:nvSpPr>
              <p:cNvPr id="157" name="Hexagon 156">
                <a:extLst>
                  <a:ext uri="{FF2B5EF4-FFF2-40B4-BE49-F238E27FC236}">
                    <a16:creationId xmlns:a16="http://schemas.microsoft.com/office/drawing/2014/main" id="{432F5B43-A131-4ED1-8540-19D0EE70AA32}"/>
                  </a:ext>
                </a:extLst>
              </p:cNvPr>
              <p:cNvSpPr/>
              <p:nvPr/>
            </p:nvSpPr>
            <p:spPr>
              <a:xfrm>
                <a:off x="9087242" y="2214465"/>
                <a:ext cx="1007706" cy="909734"/>
              </a:xfrm>
              <a:prstGeom prst="hexagon">
                <a:avLst>
                  <a:gd name="adj" fmla="val 26489"/>
                  <a:gd name="vf" fmla="val 11547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Hexagon 157">
                <a:extLst>
                  <a:ext uri="{FF2B5EF4-FFF2-40B4-BE49-F238E27FC236}">
                    <a16:creationId xmlns:a16="http://schemas.microsoft.com/office/drawing/2014/main" id="{E7BC5FC1-4B0F-4F06-AC9D-67EC2E86C6FB}"/>
                  </a:ext>
                </a:extLst>
              </p:cNvPr>
              <p:cNvSpPr/>
              <p:nvPr/>
            </p:nvSpPr>
            <p:spPr>
              <a:xfrm>
                <a:off x="9086855" y="1304731"/>
                <a:ext cx="1007706" cy="909734"/>
              </a:xfrm>
              <a:prstGeom prst="hexagon">
                <a:avLst>
                  <a:gd name="adj" fmla="val 26489"/>
                  <a:gd name="vf" fmla="val 11547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Hexagon 158">
                <a:extLst>
                  <a:ext uri="{FF2B5EF4-FFF2-40B4-BE49-F238E27FC236}">
                    <a16:creationId xmlns:a16="http://schemas.microsoft.com/office/drawing/2014/main" id="{2F06456A-AECC-481E-8033-8D0A601AEC76}"/>
                  </a:ext>
                </a:extLst>
              </p:cNvPr>
              <p:cNvSpPr/>
              <p:nvPr/>
            </p:nvSpPr>
            <p:spPr>
              <a:xfrm>
                <a:off x="9087629" y="3124197"/>
                <a:ext cx="1007706" cy="909734"/>
              </a:xfrm>
              <a:prstGeom prst="hexagon">
                <a:avLst>
                  <a:gd name="adj" fmla="val 26489"/>
                  <a:gd name="vf" fmla="val 11547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6" name="Arc 155">
              <a:extLst>
                <a:ext uri="{FF2B5EF4-FFF2-40B4-BE49-F238E27FC236}">
                  <a16:creationId xmlns:a16="http://schemas.microsoft.com/office/drawing/2014/main" id="{03DBE017-D737-4076-9888-A27E91CCE265}"/>
                </a:ext>
              </a:extLst>
            </p:cNvPr>
            <p:cNvSpPr/>
            <p:nvPr/>
          </p:nvSpPr>
          <p:spPr>
            <a:xfrm>
              <a:off x="8625373" y="1304731"/>
              <a:ext cx="2509545" cy="2729200"/>
            </a:xfrm>
            <a:prstGeom prst="arc">
              <a:avLst>
                <a:gd name="adj1" fmla="val 16056241"/>
                <a:gd name="adj2" fmla="val 5457289"/>
              </a:avLst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Trapezoid 153">
            <a:extLst>
              <a:ext uri="{FF2B5EF4-FFF2-40B4-BE49-F238E27FC236}">
                <a16:creationId xmlns:a16="http://schemas.microsoft.com/office/drawing/2014/main" id="{F2723501-FC91-450B-B768-8D223A39900D}"/>
              </a:ext>
            </a:extLst>
          </p:cNvPr>
          <p:cNvSpPr/>
          <p:nvPr/>
        </p:nvSpPr>
        <p:spPr>
          <a:xfrm rot="1217403">
            <a:off x="7043783" y="3624414"/>
            <a:ext cx="263448" cy="55242"/>
          </a:xfrm>
          <a:prstGeom prst="trapezoid">
            <a:avLst>
              <a:gd name="adj" fmla="val 43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Hexagon 160">
            <a:extLst>
              <a:ext uri="{FF2B5EF4-FFF2-40B4-BE49-F238E27FC236}">
                <a16:creationId xmlns:a16="http://schemas.microsoft.com/office/drawing/2014/main" id="{43F68C28-F93C-4B3C-95CD-67950F8432A5}"/>
              </a:ext>
            </a:extLst>
          </p:cNvPr>
          <p:cNvSpPr/>
          <p:nvPr/>
        </p:nvSpPr>
        <p:spPr>
          <a:xfrm rot="17417403">
            <a:off x="7286655" y="4690682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Hexagon 161">
            <a:extLst>
              <a:ext uri="{FF2B5EF4-FFF2-40B4-BE49-F238E27FC236}">
                <a16:creationId xmlns:a16="http://schemas.microsoft.com/office/drawing/2014/main" id="{521199C3-7C4B-45D4-9956-D35BCCAA82B3}"/>
              </a:ext>
            </a:extLst>
          </p:cNvPr>
          <p:cNvSpPr/>
          <p:nvPr/>
        </p:nvSpPr>
        <p:spPr>
          <a:xfrm rot="17417403">
            <a:off x="7450875" y="4653465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Hexagon 162">
            <a:extLst>
              <a:ext uri="{FF2B5EF4-FFF2-40B4-BE49-F238E27FC236}">
                <a16:creationId xmlns:a16="http://schemas.microsoft.com/office/drawing/2014/main" id="{D8D71358-4B95-414A-A543-83549B8E32C4}"/>
              </a:ext>
            </a:extLst>
          </p:cNvPr>
          <p:cNvSpPr/>
          <p:nvPr/>
        </p:nvSpPr>
        <p:spPr>
          <a:xfrm rot="17417403">
            <a:off x="7375968" y="4723702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Hexagon 163">
            <a:extLst>
              <a:ext uri="{FF2B5EF4-FFF2-40B4-BE49-F238E27FC236}">
                <a16:creationId xmlns:a16="http://schemas.microsoft.com/office/drawing/2014/main" id="{257A0875-3765-41CC-9111-26437406C1D8}"/>
              </a:ext>
            </a:extLst>
          </p:cNvPr>
          <p:cNvSpPr/>
          <p:nvPr/>
        </p:nvSpPr>
        <p:spPr>
          <a:xfrm rot="17417403">
            <a:off x="7361562" y="4620445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Hexagon 164">
            <a:extLst>
              <a:ext uri="{FF2B5EF4-FFF2-40B4-BE49-F238E27FC236}">
                <a16:creationId xmlns:a16="http://schemas.microsoft.com/office/drawing/2014/main" id="{830E25A4-1468-4547-AEFE-0622A7806C57}"/>
              </a:ext>
            </a:extLst>
          </p:cNvPr>
          <p:cNvSpPr/>
          <p:nvPr/>
        </p:nvSpPr>
        <p:spPr>
          <a:xfrm rot="17417403">
            <a:off x="7438301" y="4550179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Hexagon 165">
            <a:extLst>
              <a:ext uri="{FF2B5EF4-FFF2-40B4-BE49-F238E27FC236}">
                <a16:creationId xmlns:a16="http://schemas.microsoft.com/office/drawing/2014/main" id="{81402C54-0B8E-495A-91F7-F87F7C751ED7}"/>
              </a:ext>
            </a:extLst>
          </p:cNvPr>
          <p:cNvSpPr/>
          <p:nvPr/>
        </p:nvSpPr>
        <p:spPr>
          <a:xfrm rot="17417403">
            <a:off x="7272249" y="4587425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Hexagon 166">
            <a:extLst>
              <a:ext uri="{FF2B5EF4-FFF2-40B4-BE49-F238E27FC236}">
                <a16:creationId xmlns:a16="http://schemas.microsoft.com/office/drawing/2014/main" id="{2CF91308-F605-4C4E-9B21-3D9987EB480D}"/>
              </a:ext>
            </a:extLst>
          </p:cNvPr>
          <p:cNvSpPr/>
          <p:nvPr/>
        </p:nvSpPr>
        <p:spPr>
          <a:xfrm rot="17417403">
            <a:off x="7348987" y="4517159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Hexagon 167">
            <a:extLst>
              <a:ext uri="{FF2B5EF4-FFF2-40B4-BE49-F238E27FC236}">
                <a16:creationId xmlns:a16="http://schemas.microsoft.com/office/drawing/2014/main" id="{AA71B219-5A64-4FD3-904C-9A94B14E0571}"/>
              </a:ext>
            </a:extLst>
          </p:cNvPr>
          <p:cNvSpPr/>
          <p:nvPr/>
        </p:nvSpPr>
        <p:spPr>
          <a:xfrm rot="17417403">
            <a:off x="7337102" y="4412010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Hexagon 168">
            <a:extLst>
              <a:ext uri="{FF2B5EF4-FFF2-40B4-BE49-F238E27FC236}">
                <a16:creationId xmlns:a16="http://schemas.microsoft.com/office/drawing/2014/main" id="{F23E6A20-6140-4A1C-883C-A643D8DE9FB5}"/>
              </a:ext>
            </a:extLst>
          </p:cNvPr>
          <p:cNvSpPr/>
          <p:nvPr/>
        </p:nvSpPr>
        <p:spPr>
          <a:xfrm rot="17417403">
            <a:off x="7502235" y="4377249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Hexagon 169">
            <a:extLst>
              <a:ext uri="{FF2B5EF4-FFF2-40B4-BE49-F238E27FC236}">
                <a16:creationId xmlns:a16="http://schemas.microsoft.com/office/drawing/2014/main" id="{C950DD07-1681-42CD-9553-6C7E3DFBE71E}"/>
              </a:ext>
            </a:extLst>
          </p:cNvPr>
          <p:cNvSpPr/>
          <p:nvPr/>
        </p:nvSpPr>
        <p:spPr>
          <a:xfrm rot="17417403">
            <a:off x="7426415" y="4445030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Hexagon 170">
            <a:extLst>
              <a:ext uri="{FF2B5EF4-FFF2-40B4-BE49-F238E27FC236}">
                <a16:creationId xmlns:a16="http://schemas.microsoft.com/office/drawing/2014/main" id="{07D5C7A9-BADE-4660-B037-F5281A9A1B7E}"/>
              </a:ext>
            </a:extLst>
          </p:cNvPr>
          <p:cNvSpPr/>
          <p:nvPr/>
        </p:nvSpPr>
        <p:spPr>
          <a:xfrm rot="17417403">
            <a:off x="7416997" y="4341391"/>
            <a:ext cx="118247" cy="97664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Hexagon 171">
            <a:extLst>
              <a:ext uri="{FF2B5EF4-FFF2-40B4-BE49-F238E27FC236}">
                <a16:creationId xmlns:a16="http://schemas.microsoft.com/office/drawing/2014/main" id="{51CFC3A7-A620-4C88-94C2-F2513772B8C6}"/>
              </a:ext>
            </a:extLst>
          </p:cNvPr>
          <p:cNvSpPr/>
          <p:nvPr/>
        </p:nvSpPr>
        <p:spPr>
          <a:xfrm rot="17417403">
            <a:off x="7490350" y="4272100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Hexagon 172">
            <a:extLst>
              <a:ext uri="{FF2B5EF4-FFF2-40B4-BE49-F238E27FC236}">
                <a16:creationId xmlns:a16="http://schemas.microsoft.com/office/drawing/2014/main" id="{26BFC82B-5FBB-42F0-86F3-74EBCC7A8263}"/>
              </a:ext>
            </a:extLst>
          </p:cNvPr>
          <p:cNvSpPr/>
          <p:nvPr/>
        </p:nvSpPr>
        <p:spPr>
          <a:xfrm rot="17417403">
            <a:off x="7515728" y="4478051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Hexagon 173">
            <a:extLst>
              <a:ext uri="{FF2B5EF4-FFF2-40B4-BE49-F238E27FC236}">
                <a16:creationId xmlns:a16="http://schemas.microsoft.com/office/drawing/2014/main" id="{3ABC576A-7BDC-4741-8560-FC66B2A97441}"/>
              </a:ext>
            </a:extLst>
          </p:cNvPr>
          <p:cNvSpPr/>
          <p:nvPr/>
        </p:nvSpPr>
        <p:spPr>
          <a:xfrm rot="17417403">
            <a:off x="7401036" y="4239080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Hexagon 174">
            <a:extLst>
              <a:ext uri="{FF2B5EF4-FFF2-40B4-BE49-F238E27FC236}">
                <a16:creationId xmlns:a16="http://schemas.microsoft.com/office/drawing/2014/main" id="{49E55547-94B0-40DC-AEDD-C2EB4337CE09}"/>
              </a:ext>
            </a:extLst>
          </p:cNvPr>
          <p:cNvSpPr/>
          <p:nvPr/>
        </p:nvSpPr>
        <p:spPr>
          <a:xfrm rot="17417403">
            <a:off x="7478464" y="4166951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Hexagon 175">
            <a:extLst>
              <a:ext uri="{FF2B5EF4-FFF2-40B4-BE49-F238E27FC236}">
                <a16:creationId xmlns:a16="http://schemas.microsoft.com/office/drawing/2014/main" id="{C467E91C-F465-4892-B99B-FB1257A1650A}"/>
              </a:ext>
            </a:extLst>
          </p:cNvPr>
          <p:cNvSpPr/>
          <p:nvPr/>
        </p:nvSpPr>
        <p:spPr>
          <a:xfrm rot="17417403">
            <a:off x="7643597" y="4132190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Hexagon 176">
            <a:extLst>
              <a:ext uri="{FF2B5EF4-FFF2-40B4-BE49-F238E27FC236}">
                <a16:creationId xmlns:a16="http://schemas.microsoft.com/office/drawing/2014/main" id="{DBDA5513-DAFC-406A-A329-A90150C02F0E}"/>
              </a:ext>
            </a:extLst>
          </p:cNvPr>
          <p:cNvSpPr/>
          <p:nvPr/>
        </p:nvSpPr>
        <p:spPr>
          <a:xfrm rot="17417403">
            <a:off x="7567777" y="4199972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Hexagon 177">
            <a:extLst>
              <a:ext uri="{FF2B5EF4-FFF2-40B4-BE49-F238E27FC236}">
                <a16:creationId xmlns:a16="http://schemas.microsoft.com/office/drawing/2014/main" id="{0962C471-B8BF-49DE-A84F-089D29550151}"/>
              </a:ext>
            </a:extLst>
          </p:cNvPr>
          <p:cNvSpPr/>
          <p:nvPr/>
        </p:nvSpPr>
        <p:spPr>
          <a:xfrm rot="17417403">
            <a:off x="7558359" y="4096332"/>
            <a:ext cx="118247" cy="97664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Hexagon 178">
            <a:extLst>
              <a:ext uri="{FF2B5EF4-FFF2-40B4-BE49-F238E27FC236}">
                <a16:creationId xmlns:a16="http://schemas.microsoft.com/office/drawing/2014/main" id="{8F0AF46C-D1D4-4042-BC5A-7713E30D9D6F}"/>
              </a:ext>
            </a:extLst>
          </p:cNvPr>
          <p:cNvSpPr/>
          <p:nvPr/>
        </p:nvSpPr>
        <p:spPr>
          <a:xfrm rot="17417403">
            <a:off x="7464971" y="4066150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Hexagon 179">
            <a:extLst>
              <a:ext uri="{FF2B5EF4-FFF2-40B4-BE49-F238E27FC236}">
                <a16:creationId xmlns:a16="http://schemas.microsoft.com/office/drawing/2014/main" id="{11B6ADF6-7252-4B09-875C-5BACA9C68EA8}"/>
              </a:ext>
            </a:extLst>
          </p:cNvPr>
          <p:cNvSpPr/>
          <p:nvPr/>
        </p:nvSpPr>
        <p:spPr>
          <a:xfrm rot="17417403">
            <a:off x="7540791" y="3998369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Hexagon 180">
            <a:extLst>
              <a:ext uri="{FF2B5EF4-FFF2-40B4-BE49-F238E27FC236}">
                <a16:creationId xmlns:a16="http://schemas.microsoft.com/office/drawing/2014/main" id="{27DDA5CB-F6EA-4142-B5DB-C5253BCA652E}"/>
              </a:ext>
            </a:extLst>
          </p:cNvPr>
          <p:cNvSpPr/>
          <p:nvPr/>
        </p:nvSpPr>
        <p:spPr>
          <a:xfrm rot="17417403">
            <a:off x="7630104" y="4031389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Hexagon 181">
            <a:extLst>
              <a:ext uri="{FF2B5EF4-FFF2-40B4-BE49-F238E27FC236}">
                <a16:creationId xmlns:a16="http://schemas.microsoft.com/office/drawing/2014/main" id="{7BEFAE8C-4AB8-4754-ACDE-CFBCACC67C10}"/>
              </a:ext>
            </a:extLst>
          </p:cNvPr>
          <p:cNvSpPr/>
          <p:nvPr/>
        </p:nvSpPr>
        <p:spPr>
          <a:xfrm rot="17417403">
            <a:off x="7579614" y="4305254"/>
            <a:ext cx="122598" cy="95222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08B76302-DCCD-4AE6-B1F9-1197DDFB6C01}"/>
              </a:ext>
            </a:extLst>
          </p:cNvPr>
          <p:cNvGrpSpPr/>
          <p:nvPr/>
        </p:nvGrpSpPr>
        <p:grpSpPr>
          <a:xfrm rot="17417403">
            <a:off x="7538630" y="3799187"/>
            <a:ext cx="305313" cy="285666"/>
            <a:chOff x="8625373" y="1304731"/>
            <a:chExt cx="2509545" cy="2729200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BF315398-CDE8-4B6E-9310-0128E533E6A9}"/>
                </a:ext>
              </a:extLst>
            </p:cNvPr>
            <p:cNvGrpSpPr/>
            <p:nvPr/>
          </p:nvGrpSpPr>
          <p:grpSpPr>
            <a:xfrm>
              <a:off x="9086855" y="1304731"/>
              <a:ext cx="1008480" cy="2729200"/>
              <a:chOff x="9086855" y="1304731"/>
              <a:chExt cx="1008480" cy="2729200"/>
            </a:xfrm>
          </p:grpSpPr>
          <p:sp>
            <p:nvSpPr>
              <p:cNvPr id="187" name="Hexagon 186">
                <a:extLst>
                  <a:ext uri="{FF2B5EF4-FFF2-40B4-BE49-F238E27FC236}">
                    <a16:creationId xmlns:a16="http://schemas.microsoft.com/office/drawing/2014/main" id="{D7760DDC-9B66-4FFC-8671-A756E891E6E1}"/>
                  </a:ext>
                </a:extLst>
              </p:cNvPr>
              <p:cNvSpPr/>
              <p:nvPr/>
            </p:nvSpPr>
            <p:spPr>
              <a:xfrm>
                <a:off x="9087242" y="2214465"/>
                <a:ext cx="1007706" cy="909734"/>
              </a:xfrm>
              <a:prstGeom prst="hexagon">
                <a:avLst>
                  <a:gd name="adj" fmla="val 26489"/>
                  <a:gd name="vf" fmla="val 11547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Hexagon 187">
                <a:extLst>
                  <a:ext uri="{FF2B5EF4-FFF2-40B4-BE49-F238E27FC236}">
                    <a16:creationId xmlns:a16="http://schemas.microsoft.com/office/drawing/2014/main" id="{6F7C775C-644D-4F09-AB74-951990B1E076}"/>
                  </a:ext>
                </a:extLst>
              </p:cNvPr>
              <p:cNvSpPr/>
              <p:nvPr/>
            </p:nvSpPr>
            <p:spPr>
              <a:xfrm>
                <a:off x="9086855" y="1304731"/>
                <a:ext cx="1007706" cy="909734"/>
              </a:xfrm>
              <a:prstGeom prst="hexagon">
                <a:avLst>
                  <a:gd name="adj" fmla="val 26489"/>
                  <a:gd name="vf" fmla="val 11547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Hexagon 188">
                <a:extLst>
                  <a:ext uri="{FF2B5EF4-FFF2-40B4-BE49-F238E27FC236}">
                    <a16:creationId xmlns:a16="http://schemas.microsoft.com/office/drawing/2014/main" id="{CE8397DA-E159-446C-8DD0-238219F02BE1}"/>
                  </a:ext>
                </a:extLst>
              </p:cNvPr>
              <p:cNvSpPr/>
              <p:nvPr/>
            </p:nvSpPr>
            <p:spPr>
              <a:xfrm>
                <a:off x="9087629" y="3124197"/>
                <a:ext cx="1007706" cy="909734"/>
              </a:xfrm>
              <a:prstGeom prst="hexagon">
                <a:avLst>
                  <a:gd name="adj" fmla="val 26489"/>
                  <a:gd name="vf" fmla="val 11547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4645642E-99C0-499C-8F2D-1E33FD3F03D0}"/>
                </a:ext>
              </a:extLst>
            </p:cNvPr>
            <p:cNvSpPr/>
            <p:nvPr/>
          </p:nvSpPr>
          <p:spPr>
            <a:xfrm>
              <a:off x="8625373" y="1304731"/>
              <a:ext cx="2509545" cy="2729200"/>
            </a:xfrm>
            <a:prstGeom prst="arc">
              <a:avLst>
                <a:gd name="adj1" fmla="val 16056241"/>
                <a:gd name="adj2" fmla="val 5457289"/>
              </a:avLst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4" name="Trapezoid 183">
            <a:extLst>
              <a:ext uri="{FF2B5EF4-FFF2-40B4-BE49-F238E27FC236}">
                <a16:creationId xmlns:a16="http://schemas.microsoft.com/office/drawing/2014/main" id="{37D3FCD4-A232-4AAE-A59D-5DA7DF1A64E9}"/>
              </a:ext>
            </a:extLst>
          </p:cNvPr>
          <p:cNvSpPr/>
          <p:nvPr/>
        </p:nvSpPr>
        <p:spPr>
          <a:xfrm rot="1217403">
            <a:off x="7578031" y="3857053"/>
            <a:ext cx="263448" cy="55242"/>
          </a:xfrm>
          <a:prstGeom prst="trapezoid">
            <a:avLst>
              <a:gd name="adj" fmla="val 43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2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53D5F592-4544-4C16-9950-862CD5E2A5C0}"/>
              </a:ext>
            </a:extLst>
          </p:cNvPr>
          <p:cNvSpPr/>
          <p:nvPr/>
        </p:nvSpPr>
        <p:spPr>
          <a:xfrm>
            <a:off x="1280627" y="1539545"/>
            <a:ext cx="1007706" cy="909734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19CBAA73-F4ED-48C3-A07A-5216E65904FA}"/>
              </a:ext>
            </a:extLst>
          </p:cNvPr>
          <p:cNvSpPr/>
          <p:nvPr/>
        </p:nvSpPr>
        <p:spPr>
          <a:xfrm>
            <a:off x="2035629" y="2887824"/>
            <a:ext cx="1007706" cy="909734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9FE3-D763-421D-A62E-5F963D1A8DDF}"/>
              </a:ext>
            </a:extLst>
          </p:cNvPr>
          <p:cNvSpPr/>
          <p:nvPr/>
        </p:nvSpPr>
        <p:spPr>
          <a:xfrm>
            <a:off x="1280627" y="2449279"/>
            <a:ext cx="1007706" cy="909734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11E0F4D6-AA17-46F9-AE1B-3C355E52C9F1}"/>
              </a:ext>
            </a:extLst>
          </p:cNvPr>
          <p:cNvSpPr/>
          <p:nvPr/>
        </p:nvSpPr>
        <p:spPr>
          <a:xfrm>
            <a:off x="2035629" y="1978087"/>
            <a:ext cx="1007706" cy="909735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98C51DA1-DA50-4915-A20E-9858608499DE}"/>
              </a:ext>
            </a:extLst>
          </p:cNvPr>
          <p:cNvSpPr/>
          <p:nvPr/>
        </p:nvSpPr>
        <p:spPr>
          <a:xfrm>
            <a:off x="2796075" y="2432957"/>
            <a:ext cx="1007706" cy="909734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66E891FB-4727-49C9-9268-A027B961BFCE}"/>
              </a:ext>
            </a:extLst>
          </p:cNvPr>
          <p:cNvSpPr/>
          <p:nvPr/>
        </p:nvSpPr>
        <p:spPr>
          <a:xfrm>
            <a:off x="2035629" y="1068356"/>
            <a:ext cx="1007706" cy="909734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EA906CEE-7727-4FCC-98F6-7D055BA9D02B}"/>
              </a:ext>
            </a:extLst>
          </p:cNvPr>
          <p:cNvSpPr/>
          <p:nvPr/>
        </p:nvSpPr>
        <p:spPr>
          <a:xfrm>
            <a:off x="2796075" y="1523223"/>
            <a:ext cx="1007706" cy="909734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FFCC14F3-992B-4E69-BC84-2049F4D73C39}"/>
              </a:ext>
            </a:extLst>
          </p:cNvPr>
          <p:cNvSpPr/>
          <p:nvPr/>
        </p:nvSpPr>
        <p:spPr>
          <a:xfrm>
            <a:off x="3572848" y="1068355"/>
            <a:ext cx="1007706" cy="909734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CC4374CE-A328-4E2D-A423-4A3B0C6098EC}"/>
              </a:ext>
            </a:extLst>
          </p:cNvPr>
          <p:cNvSpPr/>
          <p:nvPr/>
        </p:nvSpPr>
        <p:spPr>
          <a:xfrm>
            <a:off x="4311522" y="2432956"/>
            <a:ext cx="1007706" cy="909734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75503182-15AC-4E0F-A0CB-F2107D35AC36}"/>
              </a:ext>
            </a:extLst>
          </p:cNvPr>
          <p:cNvSpPr/>
          <p:nvPr/>
        </p:nvSpPr>
        <p:spPr>
          <a:xfrm>
            <a:off x="3572848" y="1978089"/>
            <a:ext cx="1007706" cy="909734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C0B9A111-740C-4421-B4F3-80820BD8F9D7}"/>
              </a:ext>
            </a:extLst>
          </p:cNvPr>
          <p:cNvSpPr/>
          <p:nvPr/>
        </p:nvSpPr>
        <p:spPr>
          <a:xfrm>
            <a:off x="4347288" y="1523221"/>
            <a:ext cx="971939" cy="933061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D605EAED-A8E2-46E5-8859-4E866154B6CA}"/>
              </a:ext>
            </a:extLst>
          </p:cNvPr>
          <p:cNvSpPr/>
          <p:nvPr/>
        </p:nvSpPr>
        <p:spPr>
          <a:xfrm>
            <a:off x="5088294" y="1978089"/>
            <a:ext cx="1007706" cy="909734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C9B172E4-0EDE-453E-976C-685B0CB79681}"/>
              </a:ext>
            </a:extLst>
          </p:cNvPr>
          <p:cNvSpPr/>
          <p:nvPr/>
        </p:nvSpPr>
        <p:spPr>
          <a:xfrm>
            <a:off x="3572848" y="2887822"/>
            <a:ext cx="1007706" cy="909734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1474C545-0052-4F66-AC26-F94870332CA7}"/>
              </a:ext>
            </a:extLst>
          </p:cNvPr>
          <p:cNvSpPr/>
          <p:nvPr/>
        </p:nvSpPr>
        <p:spPr>
          <a:xfrm>
            <a:off x="5088294" y="1068355"/>
            <a:ext cx="1007706" cy="909734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99614F5F-45A5-4B23-A69E-4B58496632E5}"/>
              </a:ext>
            </a:extLst>
          </p:cNvPr>
          <p:cNvSpPr/>
          <p:nvPr/>
        </p:nvSpPr>
        <p:spPr>
          <a:xfrm>
            <a:off x="5865068" y="1523221"/>
            <a:ext cx="1007706" cy="909734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72E98260-AA22-40E3-AECD-724B8B9EFC28}"/>
              </a:ext>
            </a:extLst>
          </p:cNvPr>
          <p:cNvSpPr/>
          <p:nvPr/>
        </p:nvSpPr>
        <p:spPr>
          <a:xfrm>
            <a:off x="6603742" y="2887822"/>
            <a:ext cx="1007706" cy="909734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FC27A604-2925-466B-99B8-8B29B48BAA76}"/>
              </a:ext>
            </a:extLst>
          </p:cNvPr>
          <p:cNvSpPr/>
          <p:nvPr/>
        </p:nvSpPr>
        <p:spPr>
          <a:xfrm>
            <a:off x="5865068" y="2432955"/>
            <a:ext cx="1007706" cy="909734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A5F00178-F3C1-4E2D-8512-3D08F1328144}"/>
              </a:ext>
            </a:extLst>
          </p:cNvPr>
          <p:cNvSpPr/>
          <p:nvPr/>
        </p:nvSpPr>
        <p:spPr>
          <a:xfrm>
            <a:off x="6639508" y="1978087"/>
            <a:ext cx="971939" cy="933061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A68ADA77-F41B-4D35-B8FA-F10E1CC3DB85}"/>
              </a:ext>
            </a:extLst>
          </p:cNvPr>
          <p:cNvSpPr/>
          <p:nvPr/>
        </p:nvSpPr>
        <p:spPr>
          <a:xfrm>
            <a:off x="6603742" y="1068354"/>
            <a:ext cx="1007706" cy="909734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35C560AE-F6BF-471D-9756-E84E92E4FDD2}"/>
              </a:ext>
            </a:extLst>
          </p:cNvPr>
          <p:cNvSpPr/>
          <p:nvPr/>
        </p:nvSpPr>
        <p:spPr>
          <a:xfrm>
            <a:off x="7342415" y="1523220"/>
            <a:ext cx="1007706" cy="909734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378A38B6-42BB-4BC4-AD9E-B404A59433B1}"/>
              </a:ext>
            </a:extLst>
          </p:cNvPr>
          <p:cNvSpPr/>
          <p:nvPr/>
        </p:nvSpPr>
        <p:spPr>
          <a:xfrm>
            <a:off x="7342415" y="2432954"/>
            <a:ext cx="1007706" cy="909734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3633220F-8836-4183-9833-7E05607CE909}"/>
              </a:ext>
            </a:extLst>
          </p:cNvPr>
          <p:cNvSpPr/>
          <p:nvPr/>
        </p:nvSpPr>
        <p:spPr>
          <a:xfrm>
            <a:off x="5087129" y="2887821"/>
            <a:ext cx="1007706" cy="909734"/>
          </a:xfrm>
          <a:prstGeom prst="hexagon">
            <a:avLst>
              <a:gd name="adj" fmla="val 26489"/>
              <a:gd name="vf" fmla="val 11547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9BD46A8-A47F-4809-BEA5-6F5B297B402F}"/>
              </a:ext>
            </a:extLst>
          </p:cNvPr>
          <p:cNvGrpSpPr/>
          <p:nvPr/>
        </p:nvGrpSpPr>
        <p:grpSpPr>
          <a:xfrm>
            <a:off x="7647213" y="1068354"/>
            <a:ext cx="2509545" cy="2729200"/>
            <a:chOff x="8625373" y="1304731"/>
            <a:chExt cx="2509545" cy="27292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55584AC-0DBA-4541-BF5B-7095C78F9146}"/>
                </a:ext>
              </a:extLst>
            </p:cNvPr>
            <p:cNvGrpSpPr/>
            <p:nvPr/>
          </p:nvGrpSpPr>
          <p:grpSpPr>
            <a:xfrm>
              <a:off x="9086855" y="1304731"/>
              <a:ext cx="1008480" cy="2729200"/>
              <a:chOff x="9086855" y="1304731"/>
              <a:chExt cx="1008480" cy="2729200"/>
            </a:xfrm>
          </p:grpSpPr>
          <p:sp>
            <p:nvSpPr>
              <p:cNvPr id="27" name="Hexagon 26">
                <a:extLst>
                  <a:ext uri="{FF2B5EF4-FFF2-40B4-BE49-F238E27FC236}">
                    <a16:creationId xmlns:a16="http://schemas.microsoft.com/office/drawing/2014/main" id="{37BBFA87-E75C-44C6-8828-3704E70A1085}"/>
                  </a:ext>
                </a:extLst>
              </p:cNvPr>
              <p:cNvSpPr/>
              <p:nvPr/>
            </p:nvSpPr>
            <p:spPr>
              <a:xfrm>
                <a:off x="9087242" y="2214465"/>
                <a:ext cx="1007706" cy="909734"/>
              </a:xfrm>
              <a:prstGeom prst="hexagon">
                <a:avLst>
                  <a:gd name="adj" fmla="val 26489"/>
                  <a:gd name="vf" fmla="val 11547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Hexagon 27">
                <a:extLst>
                  <a:ext uri="{FF2B5EF4-FFF2-40B4-BE49-F238E27FC236}">
                    <a16:creationId xmlns:a16="http://schemas.microsoft.com/office/drawing/2014/main" id="{0367406C-7600-40BE-9E95-02A4599CBF81}"/>
                  </a:ext>
                </a:extLst>
              </p:cNvPr>
              <p:cNvSpPr/>
              <p:nvPr/>
            </p:nvSpPr>
            <p:spPr>
              <a:xfrm>
                <a:off x="9086855" y="1304731"/>
                <a:ext cx="1007706" cy="909734"/>
              </a:xfrm>
              <a:prstGeom prst="hexagon">
                <a:avLst>
                  <a:gd name="adj" fmla="val 26489"/>
                  <a:gd name="vf" fmla="val 11547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Hexagon 28">
                <a:extLst>
                  <a:ext uri="{FF2B5EF4-FFF2-40B4-BE49-F238E27FC236}">
                    <a16:creationId xmlns:a16="http://schemas.microsoft.com/office/drawing/2014/main" id="{BF67F357-CEFB-422F-B45A-B67ABA0B6B23}"/>
                  </a:ext>
                </a:extLst>
              </p:cNvPr>
              <p:cNvSpPr/>
              <p:nvPr/>
            </p:nvSpPr>
            <p:spPr>
              <a:xfrm>
                <a:off x="9087629" y="3124197"/>
                <a:ext cx="1007706" cy="909734"/>
              </a:xfrm>
              <a:prstGeom prst="hexagon">
                <a:avLst>
                  <a:gd name="adj" fmla="val 26489"/>
                  <a:gd name="vf" fmla="val 11547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12CBF36D-4743-43AE-8EDC-4DAB387D8FF5}"/>
                </a:ext>
              </a:extLst>
            </p:cNvPr>
            <p:cNvSpPr/>
            <p:nvPr/>
          </p:nvSpPr>
          <p:spPr>
            <a:xfrm>
              <a:off x="8625373" y="1304731"/>
              <a:ext cx="2509545" cy="2729200"/>
            </a:xfrm>
            <a:prstGeom prst="arc">
              <a:avLst>
                <a:gd name="adj1" fmla="val 16056241"/>
                <a:gd name="adj2" fmla="val 5457289"/>
              </a:avLst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rapezoid 33">
            <a:extLst>
              <a:ext uri="{FF2B5EF4-FFF2-40B4-BE49-F238E27FC236}">
                <a16:creationId xmlns:a16="http://schemas.microsoft.com/office/drawing/2014/main" id="{ADAF5ED5-E23C-4BCE-9225-3213FFC2E9F7}"/>
              </a:ext>
            </a:extLst>
          </p:cNvPr>
          <p:cNvSpPr/>
          <p:nvPr/>
        </p:nvSpPr>
        <p:spPr>
          <a:xfrm rot="5400000">
            <a:off x="8138274" y="2181430"/>
            <a:ext cx="2516936" cy="454065"/>
          </a:xfrm>
          <a:prstGeom prst="trapezoid">
            <a:avLst>
              <a:gd name="adj" fmla="val 43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7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3F18DE94-22CF-4A25-B65E-2164781060D1}"/>
              </a:ext>
            </a:extLst>
          </p:cNvPr>
          <p:cNvSpPr/>
          <p:nvPr/>
        </p:nvSpPr>
        <p:spPr>
          <a:xfrm>
            <a:off x="3871815" y="1581536"/>
            <a:ext cx="4448369" cy="3694928"/>
          </a:xfrm>
          <a:prstGeom prst="hexagon">
            <a:avLst>
              <a:gd name="adj" fmla="val 26489"/>
              <a:gd name="vf" fmla="val 115470"/>
            </a:avLst>
          </a:prstGeom>
          <a:noFill/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 Setton</dc:creator>
  <cp:lastModifiedBy>Guy Setton</cp:lastModifiedBy>
  <cp:revision>8</cp:revision>
  <dcterms:created xsi:type="dcterms:W3CDTF">2022-01-27T04:18:08Z</dcterms:created>
  <dcterms:modified xsi:type="dcterms:W3CDTF">2022-01-27T22:00:39Z</dcterms:modified>
</cp:coreProperties>
</file>