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5" r:id="rId5"/>
    <p:sldId id="257" r:id="rId6"/>
    <p:sldId id="264"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5" d="100"/>
          <a:sy n="65" d="100"/>
        </p:scale>
        <p:origin x="38" y="43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D2AE-D70A-4256-888F-46FD74D4A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CD02C-46C4-46AE-A4A0-1DC0B76ED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B36C9-D4A0-4017-BD9A-5C1ADFE2B521}"/>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336E1D07-8CDB-41B6-8A91-1B479112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CC30E-7ED1-4E11-B68D-FA9E760D665F}"/>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197332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02F0-3A9F-4E90-872E-6A51FEF3D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416E7-062A-45DB-A010-108991E1F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52D9F-F5AE-4F90-96CA-ACE1B313829C}"/>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E4AA8AA4-1E96-47AB-9D80-250B9D27C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9D16C-AD09-4391-AE3A-D83D251CAFF0}"/>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4795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9033E-3BA1-4847-B3E5-2183AD5E4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AC5D6-2B2B-4504-A2D5-4B3C3E481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B459F-D4FD-4DDC-A997-65DAC74FD3BA}"/>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0C70C405-96B6-4AFE-915C-EBF2179B2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D7DAB-1745-4A10-8E79-080E0112F3B9}"/>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292448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1BC2-FA6E-4487-BC44-2A12FB9F6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7444B-74AD-4C21-9A52-8741807A5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AC99C-4FD7-4AE9-91B0-0B4A6CEB5FC1}"/>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B886B0B8-8832-49D0-8A34-CEA59D3E0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CF755-37B4-4214-88E7-0372B16E5F19}"/>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8378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B056-D247-4500-B4C9-E503C78BB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88160-A60D-45C4-B33E-73A56B1E8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DE2B6-24A5-4DED-8A5A-F31EE94F2B9C}"/>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9B3B8B8D-0059-466D-BD70-B49B6BC07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2879F-53FA-4563-AD43-26EE6FB33950}"/>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7945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C784-F958-412C-A9A4-EC4ACF2F2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71FC9-C3B3-4E32-BCBF-75DA46851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F54BF-00DE-4BE5-A41E-4D9A8FAEB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117C4-8F40-438B-8296-2593E5DF71F3}"/>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6" name="Footer Placeholder 5">
            <a:extLst>
              <a:ext uri="{FF2B5EF4-FFF2-40B4-BE49-F238E27FC236}">
                <a16:creationId xmlns:a16="http://schemas.microsoft.com/office/drawing/2014/main" id="{7EBABE6C-5AA7-4BA6-9C2B-0874288F1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50615-2CA4-47AF-A0F1-CF54B41C9CD0}"/>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28636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3A65-F5D2-4C0D-B896-02827849A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2C76A-D8EF-4619-9474-B24CC2ACC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5D00E-CAA8-4333-8015-17BB4DF2F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86DEE-D106-4C12-819B-E9A4D3182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5ECD2-3985-4499-AC62-F22F67C5A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A5C56-6171-49CE-A6D0-2DB387AD8312}"/>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8" name="Footer Placeholder 7">
            <a:extLst>
              <a:ext uri="{FF2B5EF4-FFF2-40B4-BE49-F238E27FC236}">
                <a16:creationId xmlns:a16="http://schemas.microsoft.com/office/drawing/2014/main" id="{C00BDE99-1D2C-486C-AB57-74968A950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B7812-8426-4629-B94E-29F8F8E06B29}"/>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197667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2FD-352F-4E6A-A5B8-E5106DCA6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49FC74-86B5-46A7-A191-3B98B098E907}"/>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4" name="Footer Placeholder 3">
            <a:extLst>
              <a:ext uri="{FF2B5EF4-FFF2-40B4-BE49-F238E27FC236}">
                <a16:creationId xmlns:a16="http://schemas.microsoft.com/office/drawing/2014/main" id="{82BAE451-C6EC-4AA5-B6F5-0E1450C60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7B8CF-4CA1-4E21-9E1C-DBA5109B97E6}"/>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119614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08ACD-A7C2-452E-B355-19FCB8135B76}"/>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3" name="Footer Placeholder 2">
            <a:extLst>
              <a:ext uri="{FF2B5EF4-FFF2-40B4-BE49-F238E27FC236}">
                <a16:creationId xmlns:a16="http://schemas.microsoft.com/office/drawing/2014/main" id="{9683FCE4-60AE-4798-9355-B4F8E447B2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BC53B-C99E-42B2-BB52-D0050FF7F78F}"/>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358870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1FA4-FE87-4BF9-AFB2-212F461B6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A7450-C259-4EC7-80AE-D8AF3A000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0A579-2A5D-4207-A471-CB4D45E12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3CDA2-6420-4F9E-B34A-11C67D1A9974}"/>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6" name="Footer Placeholder 5">
            <a:extLst>
              <a:ext uri="{FF2B5EF4-FFF2-40B4-BE49-F238E27FC236}">
                <a16:creationId xmlns:a16="http://schemas.microsoft.com/office/drawing/2014/main" id="{53B75F45-7EA2-467E-AAF5-4B65E82AC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450AA-9490-4006-99B0-B8F0F8B94333}"/>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5067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F7-3DD6-41C9-A3B7-84ED30176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629DB-3811-4C86-B4FA-192F88798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8B3DA2-0FFC-452C-B184-A01E1605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05ACE-61E6-4CC7-B582-8C1251AF620A}"/>
              </a:ext>
            </a:extLst>
          </p:cNvPr>
          <p:cNvSpPr>
            <a:spLocks noGrp="1"/>
          </p:cNvSpPr>
          <p:nvPr>
            <p:ph type="dt" sz="half" idx="10"/>
          </p:nvPr>
        </p:nvSpPr>
        <p:spPr/>
        <p:txBody>
          <a:bodyPr/>
          <a:lstStyle/>
          <a:p>
            <a:fld id="{7A35CFBD-BAEC-481C-B25C-B454F6258635}" type="datetimeFigureOut">
              <a:rPr lang="en-US" smtClean="0"/>
              <a:t>1/31/2022</a:t>
            </a:fld>
            <a:endParaRPr lang="en-US"/>
          </a:p>
        </p:txBody>
      </p:sp>
      <p:sp>
        <p:nvSpPr>
          <p:cNvPr id="6" name="Footer Placeholder 5">
            <a:extLst>
              <a:ext uri="{FF2B5EF4-FFF2-40B4-BE49-F238E27FC236}">
                <a16:creationId xmlns:a16="http://schemas.microsoft.com/office/drawing/2014/main" id="{BC1CEC1F-6DD7-4B02-B222-EBDA43524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CBE11-3DE3-4909-A506-05D9606720B3}"/>
              </a:ext>
            </a:extLst>
          </p:cNvPr>
          <p:cNvSpPr>
            <a:spLocks noGrp="1"/>
          </p:cNvSpPr>
          <p:nvPr>
            <p:ph type="sldNum" sz="quarter" idx="12"/>
          </p:nvPr>
        </p:nvSpPr>
        <p:spPr/>
        <p:txBody>
          <a:bodyPr/>
          <a:lstStyle/>
          <a:p>
            <a:fld id="{AAF7A8D2-DB28-4663-9CCD-41ACB9FA4C16}" type="slidenum">
              <a:rPr lang="en-US" smtClean="0"/>
              <a:t>‹#›</a:t>
            </a:fld>
            <a:endParaRPr lang="en-US"/>
          </a:p>
        </p:txBody>
      </p:sp>
    </p:spTree>
    <p:extLst>
      <p:ext uri="{BB962C8B-B14F-4D97-AF65-F5344CB8AC3E}">
        <p14:creationId xmlns:p14="http://schemas.microsoft.com/office/powerpoint/2010/main" val="10780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861EF-12E7-4D1D-833F-155A49952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3EFF-0978-4017-A406-ED0436E84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F890-7026-4D0C-9E54-D44E1A666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CFBD-BAEC-481C-B25C-B454F6258635}" type="datetimeFigureOut">
              <a:rPr lang="en-US" smtClean="0"/>
              <a:t>1/31/2022</a:t>
            </a:fld>
            <a:endParaRPr lang="en-US"/>
          </a:p>
        </p:txBody>
      </p:sp>
      <p:sp>
        <p:nvSpPr>
          <p:cNvPr id="5" name="Footer Placeholder 4">
            <a:extLst>
              <a:ext uri="{FF2B5EF4-FFF2-40B4-BE49-F238E27FC236}">
                <a16:creationId xmlns:a16="http://schemas.microsoft.com/office/drawing/2014/main" id="{A66B9248-4E0B-480C-8C26-73935124F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45706-A1D3-4495-8C0A-FBEA34D40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7A8D2-DB28-4663-9CCD-41ACB9FA4C16}" type="slidenum">
              <a:rPr lang="en-US" smtClean="0"/>
              <a:t>‹#›</a:t>
            </a:fld>
            <a:endParaRPr lang="en-US"/>
          </a:p>
        </p:txBody>
      </p:sp>
    </p:spTree>
    <p:extLst>
      <p:ext uri="{BB962C8B-B14F-4D97-AF65-F5344CB8AC3E}">
        <p14:creationId xmlns:p14="http://schemas.microsoft.com/office/powerpoint/2010/main" val="155051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2AB2E027-84F7-4149-A60E-C4B60567C5BC}"/>
              </a:ext>
            </a:extLst>
          </p:cNvPr>
          <p:cNvSpPr txBox="1"/>
          <p:nvPr/>
        </p:nvSpPr>
        <p:spPr>
          <a:xfrm>
            <a:off x="4747096" y="282103"/>
            <a:ext cx="2548647" cy="461665"/>
          </a:xfrm>
          <a:prstGeom prst="rect">
            <a:avLst/>
          </a:prstGeom>
          <a:noFill/>
        </p:spPr>
        <p:txBody>
          <a:bodyPr wrap="square" rtlCol="0">
            <a:spAutoFit/>
          </a:bodyPr>
          <a:lstStyle/>
          <a:p>
            <a:pPr algn="ctr"/>
            <a:r>
              <a:rPr lang="en-US" sz="2400" dirty="0"/>
              <a:t>The problem</a:t>
            </a:r>
          </a:p>
        </p:txBody>
      </p:sp>
      <p:sp>
        <p:nvSpPr>
          <p:cNvPr id="61" name="TextBox 60">
            <a:extLst>
              <a:ext uri="{FF2B5EF4-FFF2-40B4-BE49-F238E27FC236}">
                <a16:creationId xmlns:a16="http://schemas.microsoft.com/office/drawing/2014/main" id="{B341A277-FDC1-4111-82F3-37025D9105D6}"/>
              </a:ext>
            </a:extLst>
          </p:cNvPr>
          <p:cNvSpPr txBox="1"/>
          <p:nvPr/>
        </p:nvSpPr>
        <p:spPr>
          <a:xfrm>
            <a:off x="3579778" y="2300511"/>
            <a:ext cx="5272392" cy="1754326"/>
          </a:xfrm>
          <a:prstGeom prst="rect">
            <a:avLst/>
          </a:prstGeom>
          <a:noFill/>
        </p:spPr>
        <p:txBody>
          <a:bodyPr wrap="square" rtlCol="0">
            <a:spAutoFit/>
          </a:bodyPr>
          <a:lstStyle/>
          <a:p>
            <a:r>
              <a:rPr lang="en-US" dirty="0"/>
              <a:t>Traffic is a major problem in the world, time wasted on a drive where you can’t do anything. A businessman might be on their way to an important meeting, or a parent rushing home to make their child do homework. The problem still stands, but we may be able to produce a solution. We introduce Hive Bus.</a:t>
            </a:r>
          </a:p>
        </p:txBody>
      </p:sp>
    </p:spTree>
    <p:extLst>
      <p:ext uri="{BB962C8B-B14F-4D97-AF65-F5344CB8AC3E}">
        <p14:creationId xmlns:p14="http://schemas.microsoft.com/office/powerpoint/2010/main" val="276891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38B76-5C18-4090-A2F1-7C6246A36813}"/>
              </a:ext>
            </a:extLst>
          </p:cNvPr>
          <p:cNvSpPr txBox="1"/>
          <p:nvPr/>
        </p:nvSpPr>
        <p:spPr>
          <a:xfrm>
            <a:off x="4270443" y="642025"/>
            <a:ext cx="2334638" cy="461665"/>
          </a:xfrm>
          <a:prstGeom prst="rect">
            <a:avLst/>
          </a:prstGeom>
          <a:noFill/>
        </p:spPr>
        <p:txBody>
          <a:bodyPr wrap="square" rtlCol="0">
            <a:spAutoFit/>
          </a:bodyPr>
          <a:lstStyle/>
          <a:p>
            <a:pPr algn="ctr"/>
            <a:r>
              <a:rPr lang="en-US" sz="2400" dirty="0"/>
              <a:t>Our solution</a:t>
            </a:r>
          </a:p>
        </p:txBody>
      </p:sp>
      <p:sp>
        <p:nvSpPr>
          <p:cNvPr id="3" name="TextBox 2">
            <a:extLst>
              <a:ext uri="{FF2B5EF4-FFF2-40B4-BE49-F238E27FC236}">
                <a16:creationId xmlns:a16="http://schemas.microsoft.com/office/drawing/2014/main" id="{AB0C6336-B7BF-4E32-A614-7653799249FA}"/>
              </a:ext>
            </a:extLst>
          </p:cNvPr>
          <p:cNvSpPr txBox="1"/>
          <p:nvPr/>
        </p:nvSpPr>
        <p:spPr>
          <a:xfrm>
            <a:off x="2581072" y="1475362"/>
            <a:ext cx="5713379" cy="1815882"/>
          </a:xfrm>
          <a:prstGeom prst="rect">
            <a:avLst/>
          </a:prstGeom>
          <a:noFill/>
        </p:spPr>
        <p:txBody>
          <a:bodyPr wrap="square" rtlCol="0">
            <a:spAutoFit/>
          </a:bodyPr>
          <a:lstStyle/>
          <a:p>
            <a:pPr algn="ctr"/>
            <a:r>
              <a:rPr lang="en-US" sz="1600" dirty="0"/>
              <a:t>Bus Efficiency with Car Conveniency.</a:t>
            </a:r>
          </a:p>
          <a:p>
            <a:pPr algn="ctr"/>
            <a:r>
              <a:rPr lang="en-US" sz="1600" dirty="0"/>
              <a:t>So, the idea is that cars in the form of hexagons and shall combine and create a bus like type of transportation. And instead of each bus moving individually much like cars, the bus will be much like the air control center, the ACC, each bus will know where the other buses are to avoid collision and traffic. And it will also be powered by electricity meaning it will also help the environment.</a:t>
            </a:r>
          </a:p>
        </p:txBody>
      </p:sp>
      <p:sp>
        <p:nvSpPr>
          <p:cNvPr id="4" name="Hexagon 3">
            <a:extLst>
              <a:ext uri="{FF2B5EF4-FFF2-40B4-BE49-F238E27FC236}">
                <a16:creationId xmlns:a16="http://schemas.microsoft.com/office/drawing/2014/main" id="{7AC78BC0-F565-485C-B531-31C4A4B30F4A}"/>
              </a:ext>
            </a:extLst>
          </p:cNvPr>
          <p:cNvSpPr/>
          <p:nvPr/>
        </p:nvSpPr>
        <p:spPr>
          <a:xfrm>
            <a:off x="1329265" y="437029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A8494F4C-EBFD-4EFD-9865-2125555A46B5}"/>
              </a:ext>
            </a:extLst>
          </p:cNvPr>
          <p:cNvSpPr/>
          <p:nvPr/>
        </p:nvSpPr>
        <p:spPr>
          <a:xfrm>
            <a:off x="2084267" y="5718573"/>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A4F88B68-32A4-4DBB-9E12-285D524FE8D0}"/>
              </a:ext>
            </a:extLst>
          </p:cNvPr>
          <p:cNvSpPr/>
          <p:nvPr/>
        </p:nvSpPr>
        <p:spPr>
          <a:xfrm>
            <a:off x="1329265" y="528002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578798F8-5053-44DE-B9E8-755646D38FC7}"/>
              </a:ext>
            </a:extLst>
          </p:cNvPr>
          <p:cNvSpPr/>
          <p:nvPr/>
        </p:nvSpPr>
        <p:spPr>
          <a:xfrm>
            <a:off x="2084461" y="4808836"/>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Hexagon 7">
            <a:extLst>
              <a:ext uri="{FF2B5EF4-FFF2-40B4-BE49-F238E27FC236}">
                <a16:creationId xmlns:a16="http://schemas.microsoft.com/office/drawing/2014/main" id="{AB7F179C-D9C5-4A31-9903-409DF01B98CA}"/>
              </a:ext>
            </a:extLst>
          </p:cNvPr>
          <p:cNvSpPr/>
          <p:nvPr/>
        </p:nvSpPr>
        <p:spPr>
          <a:xfrm>
            <a:off x="2844713" y="5263706"/>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B4C519C4-1032-4228-A474-15657B7536EB}"/>
              </a:ext>
            </a:extLst>
          </p:cNvPr>
          <p:cNvSpPr/>
          <p:nvPr/>
        </p:nvSpPr>
        <p:spPr>
          <a:xfrm>
            <a:off x="2084267" y="3899105"/>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A4D6E137-860F-4540-9633-E886349131BB}"/>
              </a:ext>
            </a:extLst>
          </p:cNvPr>
          <p:cNvSpPr/>
          <p:nvPr/>
        </p:nvSpPr>
        <p:spPr>
          <a:xfrm>
            <a:off x="2844713" y="4353972"/>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156B79AD-9F95-44D7-824E-172C8561A7BA}"/>
              </a:ext>
            </a:extLst>
          </p:cNvPr>
          <p:cNvSpPr/>
          <p:nvPr/>
        </p:nvSpPr>
        <p:spPr>
          <a:xfrm>
            <a:off x="3621486" y="389910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E797F544-9ACD-4496-9AE5-34B4EE0BD6FA}"/>
              </a:ext>
            </a:extLst>
          </p:cNvPr>
          <p:cNvSpPr/>
          <p:nvPr/>
        </p:nvSpPr>
        <p:spPr>
          <a:xfrm>
            <a:off x="4368713" y="528703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7D6E0451-FD47-4D82-BD7E-16CE980F3038}"/>
              </a:ext>
            </a:extLst>
          </p:cNvPr>
          <p:cNvSpPr/>
          <p:nvPr/>
        </p:nvSpPr>
        <p:spPr>
          <a:xfrm>
            <a:off x="3621486" y="480883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B5D5CBF1-94A1-4747-9306-40FF1BAB45E4}"/>
              </a:ext>
            </a:extLst>
          </p:cNvPr>
          <p:cNvSpPr/>
          <p:nvPr/>
        </p:nvSpPr>
        <p:spPr>
          <a:xfrm>
            <a:off x="4395926" y="4353970"/>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Hexagon 14">
            <a:extLst>
              <a:ext uri="{FF2B5EF4-FFF2-40B4-BE49-F238E27FC236}">
                <a16:creationId xmlns:a16="http://schemas.microsoft.com/office/drawing/2014/main" id="{42AC43C5-DC1B-401E-B95A-5D8911ADCD81}"/>
              </a:ext>
            </a:extLst>
          </p:cNvPr>
          <p:cNvSpPr/>
          <p:nvPr/>
        </p:nvSpPr>
        <p:spPr>
          <a:xfrm>
            <a:off x="5136932" y="4808838"/>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AC659627-962B-41D3-8C3B-908153D61CE9}"/>
              </a:ext>
            </a:extLst>
          </p:cNvPr>
          <p:cNvSpPr/>
          <p:nvPr/>
        </p:nvSpPr>
        <p:spPr>
          <a:xfrm>
            <a:off x="3621486" y="5718571"/>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9665E9E1-006F-494E-8978-EEB028491A4C}"/>
              </a:ext>
            </a:extLst>
          </p:cNvPr>
          <p:cNvSpPr/>
          <p:nvPr/>
        </p:nvSpPr>
        <p:spPr>
          <a:xfrm>
            <a:off x="5136932" y="38991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C332B3FF-CC38-4B4C-9678-81C527F36829}"/>
              </a:ext>
            </a:extLst>
          </p:cNvPr>
          <p:cNvSpPr/>
          <p:nvPr/>
        </p:nvSpPr>
        <p:spPr>
          <a:xfrm>
            <a:off x="5913706" y="43539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18604D0B-796F-4996-A6D1-4B4F63736FF8}"/>
              </a:ext>
            </a:extLst>
          </p:cNvPr>
          <p:cNvSpPr/>
          <p:nvPr/>
        </p:nvSpPr>
        <p:spPr>
          <a:xfrm>
            <a:off x="6652380" y="571857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D057A431-DACE-4886-B9A5-1BC7ADA6CD34}"/>
              </a:ext>
            </a:extLst>
          </p:cNvPr>
          <p:cNvSpPr/>
          <p:nvPr/>
        </p:nvSpPr>
        <p:spPr>
          <a:xfrm>
            <a:off x="5913706" y="52637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5E87CC36-CCC9-41DD-80D6-7740F81A0827}"/>
              </a:ext>
            </a:extLst>
          </p:cNvPr>
          <p:cNvSpPr/>
          <p:nvPr/>
        </p:nvSpPr>
        <p:spPr>
          <a:xfrm>
            <a:off x="6688146" y="4808836"/>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Hexagon 21">
            <a:extLst>
              <a:ext uri="{FF2B5EF4-FFF2-40B4-BE49-F238E27FC236}">
                <a16:creationId xmlns:a16="http://schemas.microsoft.com/office/drawing/2014/main" id="{FD59C7B5-F087-4840-9B71-7A6565DCF404}"/>
              </a:ext>
            </a:extLst>
          </p:cNvPr>
          <p:cNvSpPr/>
          <p:nvPr/>
        </p:nvSpPr>
        <p:spPr>
          <a:xfrm>
            <a:off x="6652380" y="3899103"/>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F3A650D7-0380-4C17-A5A8-B2CB5CB6F4FD}"/>
              </a:ext>
            </a:extLst>
          </p:cNvPr>
          <p:cNvSpPr/>
          <p:nvPr/>
        </p:nvSpPr>
        <p:spPr>
          <a:xfrm>
            <a:off x="7391053" y="435396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CEE24829-1D9C-41BF-B316-C161070CA7C5}"/>
              </a:ext>
            </a:extLst>
          </p:cNvPr>
          <p:cNvSpPr/>
          <p:nvPr/>
        </p:nvSpPr>
        <p:spPr>
          <a:xfrm>
            <a:off x="7391053" y="526370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8306B168-3401-4236-997B-B3010019648F}"/>
              </a:ext>
            </a:extLst>
          </p:cNvPr>
          <p:cNvSpPr/>
          <p:nvPr/>
        </p:nvSpPr>
        <p:spPr>
          <a:xfrm>
            <a:off x="5135767" y="57185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7802BAB-A229-46CC-A03A-0F0E8740378E}"/>
              </a:ext>
            </a:extLst>
          </p:cNvPr>
          <p:cNvGrpSpPr/>
          <p:nvPr/>
        </p:nvGrpSpPr>
        <p:grpSpPr>
          <a:xfrm>
            <a:off x="7695851" y="3899103"/>
            <a:ext cx="2509545" cy="2729200"/>
            <a:chOff x="8625373" y="1304731"/>
            <a:chExt cx="2509545" cy="2729200"/>
          </a:xfrm>
        </p:grpSpPr>
        <p:grpSp>
          <p:nvGrpSpPr>
            <p:cNvPr id="27" name="Group 26">
              <a:extLst>
                <a:ext uri="{FF2B5EF4-FFF2-40B4-BE49-F238E27FC236}">
                  <a16:creationId xmlns:a16="http://schemas.microsoft.com/office/drawing/2014/main" id="{495B955F-7F42-4B96-B99F-5A443ED8F93D}"/>
                </a:ext>
              </a:extLst>
            </p:cNvPr>
            <p:cNvGrpSpPr/>
            <p:nvPr/>
          </p:nvGrpSpPr>
          <p:grpSpPr>
            <a:xfrm>
              <a:off x="9086855" y="1304731"/>
              <a:ext cx="1008480" cy="2729200"/>
              <a:chOff x="9086855" y="1304731"/>
              <a:chExt cx="1008480" cy="2729200"/>
            </a:xfrm>
          </p:grpSpPr>
          <p:sp>
            <p:nvSpPr>
              <p:cNvPr id="29" name="Hexagon 28">
                <a:extLst>
                  <a:ext uri="{FF2B5EF4-FFF2-40B4-BE49-F238E27FC236}">
                    <a16:creationId xmlns:a16="http://schemas.microsoft.com/office/drawing/2014/main" id="{D3E488B3-5332-4385-AE91-C7FA17B8C07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B8B45FA1-24CD-461E-8CB2-C440600DB603}"/>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1D26BA3A-41A4-4D60-9588-729EBB75562C}"/>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8" name="Arc 27">
              <a:extLst>
                <a:ext uri="{FF2B5EF4-FFF2-40B4-BE49-F238E27FC236}">
                  <a16:creationId xmlns:a16="http://schemas.microsoft.com/office/drawing/2014/main" id="{B6689C35-692E-4C53-AD35-647662E7C1C5}"/>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Trapezoid 31">
            <a:extLst>
              <a:ext uri="{FF2B5EF4-FFF2-40B4-BE49-F238E27FC236}">
                <a16:creationId xmlns:a16="http://schemas.microsoft.com/office/drawing/2014/main" id="{45864B80-69E5-4D60-B3E6-B373CF467797}"/>
              </a:ext>
            </a:extLst>
          </p:cNvPr>
          <p:cNvSpPr/>
          <p:nvPr/>
        </p:nvSpPr>
        <p:spPr>
          <a:xfrm rot="5400000">
            <a:off x="8186912" y="5012179"/>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41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CD054906-68F2-4059-8DBA-846E597D259A}"/>
              </a:ext>
            </a:extLst>
          </p:cNvPr>
          <p:cNvSpPr/>
          <p:nvPr/>
        </p:nvSpPr>
        <p:spPr>
          <a:xfrm>
            <a:off x="1280627" y="153954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449D20A9-A837-4264-BC0E-88867FDBC2FA}"/>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D71A4F93-25D8-4E09-8CDD-219C79E33D99}"/>
              </a:ext>
            </a:extLst>
          </p:cNvPr>
          <p:cNvSpPr/>
          <p:nvPr/>
        </p:nvSpPr>
        <p:spPr>
          <a:xfrm>
            <a:off x="1280627" y="244927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3EB707AF-9673-4E9B-A668-45F58C12AB35}"/>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Hexagon 5">
            <a:extLst>
              <a:ext uri="{FF2B5EF4-FFF2-40B4-BE49-F238E27FC236}">
                <a16:creationId xmlns:a16="http://schemas.microsoft.com/office/drawing/2014/main" id="{4B18A355-2FB0-4233-AFF4-C79A4ED0EEC0}"/>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35714C3F-1079-414F-A996-57C69C87ABF3}"/>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51C2FBCB-37E6-4BF2-9396-99964844BF00}"/>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F5A0D904-3F7F-4799-BE75-D68D8767B193}"/>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4D1DBD2F-064B-474C-8879-7D5C3C74AC6D}"/>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9D1947EE-DB3A-4253-A1B3-FD881B9AC96D}"/>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B6342648-AE7E-4C01-800A-FB3CD12F74D5}"/>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Hexagon 12">
            <a:extLst>
              <a:ext uri="{FF2B5EF4-FFF2-40B4-BE49-F238E27FC236}">
                <a16:creationId xmlns:a16="http://schemas.microsoft.com/office/drawing/2014/main" id="{017474B8-35FA-41D5-998B-00C302CAFBD8}"/>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F7765DBD-26ED-4FDD-89D0-0FAC67FB941B}"/>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6D5632A8-4C12-4BAE-9B10-D4951FA0EE97}"/>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8B299930-9929-42A8-80FC-840A95F7B185}"/>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A046B90-0297-4F93-B044-7B182E545B9D}"/>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E4A86978-A806-4C84-80A4-533407F348DF}"/>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3451CEA7-B54B-4492-ADA9-2D92BD4DA63A}"/>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Hexagon 19">
            <a:extLst>
              <a:ext uri="{FF2B5EF4-FFF2-40B4-BE49-F238E27FC236}">
                <a16:creationId xmlns:a16="http://schemas.microsoft.com/office/drawing/2014/main" id="{5462F244-5C86-4366-93C4-897DE849A2FB}"/>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D3C87576-2783-4F05-ADD6-AB5AA05009FC}"/>
              </a:ext>
            </a:extLst>
          </p:cNvPr>
          <p:cNvSpPr/>
          <p:nvPr/>
        </p:nvSpPr>
        <p:spPr>
          <a:xfrm>
            <a:off x="7342415" y="152322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A1D5E856-AF9E-448F-8D47-4FBE5ED76FDF}"/>
              </a:ext>
            </a:extLst>
          </p:cNvPr>
          <p:cNvSpPr/>
          <p:nvPr/>
        </p:nvSpPr>
        <p:spPr>
          <a:xfrm>
            <a:off x="7342415" y="243295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94E16D78-0F66-4FB5-B90E-E1F1DDC94B6D}"/>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B6837B-0D46-4D7D-9E3A-F4D1DFB23F8B}"/>
              </a:ext>
            </a:extLst>
          </p:cNvPr>
          <p:cNvGrpSpPr/>
          <p:nvPr/>
        </p:nvGrpSpPr>
        <p:grpSpPr>
          <a:xfrm>
            <a:off x="7647213" y="1068354"/>
            <a:ext cx="2509545" cy="2729200"/>
            <a:chOff x="8625373" y="1304731"/>
            <a:chExt cx="2509545" cy="2729200"/>
          </a:xfrm>
        </p:grpSpPr>
        <p:grpSp>
          <p:nvGrpSpPr>
            <p:cNvPr id="25" name="Group 24">
              <a:extLst>
                <a:ext uri="{FF2B5EF4-FFF2-40B4-BE49-F238E27FC236}">
                  <a16:creationId xmlns:a16="http://schemas.microsoft.com/office/drawing/2014/main" id="{34C21ED3-AA19-46E8-A882-A933159B3B06}"/>
                </a:ext>
              </a:extLst>
            </p:cNvPr>
            <p:cNvGrpSpPr/>
            <p:nvPr/>
          </p:nvGrpSpPr>
          <p:grpSpPr>
            <a:xfrm>
              <a:off x="9086855" y="1304731"/>
              <a:ext cx="1008480" cy="2729200"/>
              <a:chOff x="9086855" y="1304731"/>
              <a:chExt cx="1008480" cy="2729200"/>
            </a:xfrm>
          </p:grpSpPr>
          <p:sp>
            <p:nvSpPr>
              <p:cNvPr id="27" name="Hexagon 26">
                <a:extLst>
                  <a:ext uri="{FF2B5EF4-FFF2-40B4-BE49-F238E27FC236}">
                    <a16:creationId xmlns:a16="http://schemas.microsoft.com/office/drawing/2014/main" id="{5F9BA553-CA5B-4786-AC72-98CD996228E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662D678D-D051-4DF2-AE7E-0B0115DF748E}"/>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5348AF7F-90BE-4AD2-A57E-3AC927A3C9EB}"/>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6" name="Arc 25">
              <a:extLst>
                <a:ext uri="{FF2B5EF4-FFF2-40B4-BE49-F238E27FC236}">
                  <a16:creationId xmlns:a16="http://schemas.microsoft.com/office/drawing/2014/main" id="{BFB02708-875A-4870-A761-EE819F4C2C6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rapezoid 29">
            <a:extLst>
              <a:ext uri="{FF2B5EF4-FFF2-40B4-BE49-F238E27FC236}">
                <a16:creationId xmlns:a16="http://schemas.microsoft.com/office/drawing/2014/main" id="{42BA0ECB-312B-46AC-AF4E-4B656E89532F}"/>
              </a:ext>
            </a:extLst>
          </p:cNvPr>
          <p:cNvSpPr/>
          <p:nvPr/>
        </p:nvSpPr>
        <p:spPr>
          <a:xfrm rot="5400000">
            <a:off x="8138274" y="218143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74C5768E-7BB7-4588-AAE8-F4C7A6F1D889}"/>
              </a:ext>
            </a:extLst>
          </p:cNvPr>
          <p:cNvSpPr/>
          <p:nvPr/>
        </p:nvSpPr>
        <p:spPr>
          <a:xfrm>
            <a:off x="2035630" y="108468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23AFFCC9-28B0-487C-B70F-80FB279FADD6}"/>
              </a:ext>
            </a:extLst>
          </p:cNvPr>
          <p:cNvSpPr/>
          <p:nvPr/>
        </p:nvSpPr>
        <p:spPr>
          <a:xfrm>
            <a:off x="4347289" y="153954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040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CD054906-68F2-4059-8DBA-846E597D259A}"/>
              </a:ext>
            </a:extLst>
          </p:cNvPr>
          <p:cNvSpPr/>
          <p:nvPr/>
        </p:nvSpPr>
        <p:spPr>
          <a:xfrm>
            <a:off x="1280627" y="153954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449D20A9-A837-4264-BC0E-88867FDBC2FA}"/>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D71A4F93-25D8-4E09-8CDD-219C79E33D99}"/>
              </a:ext>
            </a:extLst>
          </p:cNvPr>
          <p:cNvSpPr/>
          <p:nvPr/>
        </p:nvSpPr>
        <p:spPr>
          <a:xfrm>
            <a:off x="1280627" y="244927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3EB707AF-9673-4E9B-A668-45F58C12AB35}"/>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Hexagon 5">
            <a:extLst>
              <a:ext uri="{FF2B5EF4-FFF2-40B4-BE49-F238E27FC236}">
                <a16:creationId xmlns:a16="http://schemas.microsoft.com/office/drawing/2014/main" id="{4B18A355-2FB0-4233-AFF4-C79A4ED0EEC0}"/>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35714C3F-1079-414F-A996-57C69C87ABF3}"/>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51C2FBCB-37E6-4BF2-9396-99964844BF00}"/>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F5A0D904-3F7F-4799-BE75-D68D8767B193}"/>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4D1DBD2F-064B-474C-8879-7D5C3C74AC6D}"/>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9D1947EE-DB3A-4253-A1B3-FD881B9AC96D}"/>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B6342648-AE7E-4C01-800A-FB3CD12F74D5}"/>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Hexagon 12">
            <a:extLst>
              <a:ext uri="{FF2B5EF4-FFF2-40B4-BE49-F238E27FC236}">
                <a16:creationId xmlns:a16="http://schemas.microsoft.com/office/drawing/2014/main" id="{017474B8-35FA-41D5-998B-00C302CAFBD8}"/>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F7765DBD-26ED-4FDD-89D0-0FAC67FB941B}"/>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6D5632A8-4C12-4BAE-9B10-D4951FA0EE97}"/>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8B299930-9929-42A8-80FC-840A95F7B185}"/>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A046B90-0297-4F93-B044-7B182E545B9D}"/>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E4A86978-A806-4C84-80A4-533407F348DF}"/>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3451CEA7-B54B-4492-ADA9-2D92BD4DA63A}"/>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Hexagon 19">
            <a:extLst>
              <a:ext uri="{FF2B5EF4-FFF2-40B4-BE49-F238E27FC236}">
                <a16:creationId xmlns:a16="http://schemas.microsoft.com/office/drawing/2014/main" id="{5462F244-5C86-4366-93C4-897DE849A2FB}"/>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D3C87576-2783-4F05-ADD6-AB5AA05009FC}"/>
              </a:ext>
            </a:extLst>
          </p:cNvPr>
          <p:cNvSpPr/>
          <p:nvPr/>
        </p:nvSpPr>
        <p:spPr>
          <a:xfrm>
            <a:off x="7342415" y="152322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A1D5E856-AF9E-448F-8D47-4FBE5ED76FDF}"/>
              </a:ext>
            </a:extLst>
          </p:cNvPr>
          <p:cNvSpPr/>
          <p:nvPr/>
        </p:nvSpPr>
        <p:spPr>
          <a:xfrm>
            <a:off x="7342415" y="243295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94E16D78-0F66-4FB5-B90E-E1F1DDC94B6D}"/>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B6837B-0D46-4D7D-9E3A-F4D1DFB23F8B}"/>
              </a:ext>
            </a:extLst>
          </p:cNvPr>
          <p:cNvGrpSpPr/>
          <p:nvPr/>
        </p:nvGrpSpPr>
        <p:grpSpPr>
          <a:xfrm>
            <a:off x="7647213" y="1068354"/>
            <a:ext cx="2509545" cy="2729200"/>
            <a:chOff x="8625373" y="1304731"/>
            <a:chExt cx="2509545" cy="2729200"/>
          </a:xfrm>
        </p:grpSpPr>
        <p:grpSp>
          <p:nvGrpSpPr>
            <p:cNvPr id="25" name="Group 24">
              <a:extLst>
                <a:ext uri="{FF2B5EF4-FFF2-40B4-BE49-F238E27FC236}">
                  <a16:creationId xmlns:a16="http://schemas.microsoft.com/office/drawing/2014/main" id="{34C21ED3-AA19-46E8-A882-A933159B3B06}"/>
                </a:ext>
              </a:extLst>
            </p:cNvPr>
            <p:cNvGrpSpPr/>
            <p:nvPr/>
          </p:nvGrpSpPr>
          <p:grpSpPr>
            <a:xfrm>
              <a:off x="9086855" y="1304731"/>
              <a:ext cx="1008480" cy="2729200"/>
              <a:chOff x="9086855" y="1304731"/>
              <a:chExt cx="1008480" cy="2729200"/>
            </a:xfrm>
          </p:grpSpPr>
          <p:sp>
            <p:nvSpPr>
              <p:cNvPr id="27" name="Hexagon 26">
                <a:extLst>
                  <a:ext uri="{FF2B5EF4-FFF2-40B4-BE49-F238E27FC236}">
                    <a16:creationId xmlns:a16="http://schemas.microsoft.com/office/drawing/2014/main" id="{5F9BA553-CA5B-4786-AC72-98CD996228E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662D678D-D051-4DF2-AE7E-0B0115DF748E}"/>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5348AF7F-90BE-4AD2-A57E-3AC927A3C9EB}"/>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6" name="Arc 25">
              <a:extLst>
                <a:ext uri="{FF2B5EF4-FFF2-40B4-BE49-F238E27FC236}">
                  <a16:creationId xmlns:a16="http://schemas.microsoft.com/office/drawing/2014/main" id="{BFB02708-875A-4870-A761-EE819F4C2C6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rapezoid 29">
            <a:extLst>
              <a:ext uri="{FF2B5EF4-FFF2-40B4-BE49-F238E27FC236}">
                <a16:creationId xmlns:a16="http://schemas.microsoft.com/office/drawing/2014/main" id="{42BA0ECB-312B-46AC-AF4E-4B656E89532F}"/>
              </a:ext>
            </a:extLst>
          </p:cNvPr>
          <p:cNvSpPr/>
          <p:nvPr/>
        </p:nvSpPr>
        <p:spPr>
          <a:xfrm rot="5400000">
            <a:off x="8138274" y="218143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74C5768E-7BB7-4588-AAE8-F4C7A6F1D889}"/>
              </a:ext>
            </a:extLst>
          </p:cNvPr>
          <p:cNvSpPr/>
          <p:nvPr/>
        </p:nvSpPr>
        <p:spPr>
          <a:xfrm>
            <a:off x="2035630" y="108468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23AFFCC9-28B0-487C-B70F-80FB279FADD6}"/>
              </a:ext>
            </a:extLst>
          </p:cNvPr>
          <p:cNvSpPr/>
          <p:nvPr/>
        </p:nvSpPr>
        <p:spPr>
          <a:xfrm>
            <a:off x="4347289" y="153954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373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ppt_x"/>
                                          </p:val>
                                        </p:tav>
                                        <p:tav tm="100000">
                                          <p:val>
                                            <p:strVal val="#ppt_x"/>
                                          </p:val>
                                        </p:tav>
                                      </p:tavLst>
                                    </p:anim>
                                    <p:anim calcmode="lin" valueType="num">
                                      <p:cBhvr additive="base">
                                        <p:cTn id="96" dur="500" fill="hold"/>
                                        <p:tgtEl>
                                          <p:spTgt spid="3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4BE6A100-ABE4-47DD-A963-50AF03833B49}"/>
              </a:ext>
            </a:extLst>
          </p:cNvPr>
          <p:cNvPicPr>
            <a:picLocks noChangeAspect="1"/>
          </p:cNvPicPr>
          <p:nvPr/>
        </p:nvPicPr>
        <p:blipFill>
          <a:blip r:embed="rId2"/>
          <a:stretch>
            <a:fillRect/>
          </a:stretch>
        </p:blipFill>
        <p:spPr>
          <a:xfrm>
            <a:off x="615284" y="816399"/>
            <a:ext cx="10961432" cy="5903350"/>
          </a:xfrm>
          <a:prstGeom prst="rect">
            <a:avLst/>
          </a:prstGeom>
        </p:spPr>
      </p:pic>
      <p:grpSp>
        <p:nvGrpSpPr>
          <p:cNvPr id="34" name="Group 33">
            <a:extLst>
              <a:ext uri="{FF2B5EF4-FFF2-40B4-BE49-F238E27FC236}">
                <a16:creationId xmlns:a16="http://schemas.microsoft.com/office/drawing/2014/main" id="{2E9878FF-B79B-4D9D-9477-7E0D611ED348}"/>
              </a:ext>
            </a:extLst>
          </p:cNvPr>
          <p:cNvGrpSpPr/>
          <p:nvPr/>
        </p:nvGrpSpPr>
        <p:grpSpPr>
          <a:xfrm rot="12371716">
            <a:off x="5090946" y="2199979"/>
            <a:ext cx="1079877" cy="285666"/>
            <a:chOff x="1280627" y="1068354"/>
            <a:chExt cx="8876131" cy="2729204"/>
          </a:xfrm>
        </p:grpSpPr>
        <p:sp>
          <p:nvSpPr>
            <p:cNvPr id="35" name="Hexagon 34">
              <a:extLst>
                <a:ext uri="{FF2B5EF4-FFF2-40B4-BE49-F238E27FC236}">
                  <a16:creationId xmlns:a16="http://schemas.microsoft.com/office/drawing/2014/main" id="{CF50B595-1D64-46FF-A7C1-9EB879C1A1D5}"/>
                </a:ext>
              </a:extLst>
            </p:cNvPr>
            <p:cNvSpPr/>
            <p:nvPr/>
          </p:nvSpPr>
          <p:spPr>
            <a:xfrm>
              <a:off x="1280627" y="153954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Hexagon 35">
              <a:extLst>
                <a:ext uri="{FF2B5EF4-FFF2-40B4-BE49-F238E27FC236}">
                  <a16:creationId xmlns:a16="http://schemas.microsoft.com/office/drawing/2014/main" id="{4F6B5286-8B4A-4C34-8BFC-48384CC705A4}"/>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0FABCF6C-5B96-4C6F-A958-3E434025B47F}"/>
                </a:ext>
              </a:extLst>
            </p:cNvPr>
            <p:cNvSpPr/>
            <p:nvPr/>
          </p:nvSpPr>
          <p:spPr>
            <a:xfrm>
              <a:off x="1280627" y="244927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a:extLst>
                <a:ext uri="{FF2B5EF4-FFF2-40B4-BE49-F238E27FC236}">
                  <a16:creationId xmlns:a16="http://schemas.microsoft.com/office/drawing/2014/main" id="{6EF46B7D-92C7-4C7F-AF99-5E953E1B977F}"/>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9" name="Hexagon 38">
              <a:extLst>
                <a:ext uri="{FF2B5EF4-FFF2-40B4-BE49-F238E27FC236}">
                  <a16:creationId xmlns:a16="http://schemas.microsoft.com/office/drawing/2014/main" id="{9F9CDE81-470B-4E8C-A605-41B8DB59E5DA}"/>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01D83F5C-54D6-4875-BD4D-3EBE9027DC80}"/>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FE7CBA49-76F9-497A-B92D-9ACECF13497A}"/>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a:extLst>
                <a:ext uri="{FF2B5EF4-FFF2-40B4-BE49-F238E27FC236}">
                  <a16:creationId xmlns:a16="http://schemas.microsoft.com/office/drawing/2014/main" id="{F009F6C3-437A-4F6A-B12D-4DA60B38ADA3}"/>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Hexagon 42">
              <a:extLst>
                <a:ext uri="{FF2B5EF4-FFF2-40B4-BE49-F238E27FC236}">
                  <a16:creationId xmlns:a16="http://schemas.microsoft.com/office/drawing/2014/main" id="{7984BAEA-9BD2-4B56-B8B4-23B939641926}"/>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CDCF4FF9-8505-467F-9E6A-396B8B7A166F}"/>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CD85B776-F09C-48EF-913E-A0B0D6417623}"/>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6" name="Hexagon 45">
              <a:extLst>
                <a:ext uri="{FF2B5EF4-FFF2-40B4-BE49-F238E27FC236}">
                  <a16:creationId xmlns:a16="http://schemas.microsoft.com/office/drawing/2014/main" id="{8388D862-67D0-47B5-B35D-3D787101D6A4}"/>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945E55DA-3222-443F-9CFD-5866CBF29097}"/>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001136FA-BEDD-470A-9714-8BF1EA22199C}"/>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43E4AA61-27E4-48D9-9C47-BB2428862297}"/>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101D5FBA-4B1B-40F1-8F52-63B5C46E8035}"/>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D09856BC-CAE2-4F35-B8DA-D99E6FB9E936}"/>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62F4C4BF-A6D0-44AC-AE4C-00AD5005774F}"/>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3" name="Hexagon 52">
              <a:extLst>
                <a:ext uri="{FF2B5EF4-FFF2-40B4-BE49-F238E27FC236}">
                  <a16:creationId xmlns:a16="http://schemas.microsoft.com/office/drawing/2014/main" id="{58E393EE-0033-41C8-A41C-BA34E51CFEC5}"/>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Hexagon 53">
              <a:extLst>
                <a:ext uri="{FF2B5EF4-FFF2-40B4-BE49-F238E27FC236}">
                  <a16:creationId xmlns:a16="http://schemas.microsoft.com/office/drawing/2014/main" id="{62E5F3D3-FD47-4BF4-9A34-3177A0D789B4}"/>
                </a:ext>
              </a:extLst>
            </p:cNvPr>
            <p:cNvSpPr/>
            <p:nvPr/>
          </p:nvSpPr>
          <p:spPr>
            <a:xfrm>
              <a:off x="7342415" y="152322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32B75C0C-B124-45E5-A41A-8BA11CA91CF4}"/>
                </a:ext>
              </a:extLst>
            </p:cNvPr>
            <p:cNvSpPr/>
            <p:nvPr/>
          </p:nvSpPr>
          <p:spPr>
            <a:xfrm>
              <a:off x="7342415" y="243295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57AA7A08-84CA-4026-B3DE-5E94DD858A18}"/>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F05FDDCA-A383-48A0-8B7A-0CC41DF0626A}"/>
                </a:ext>
              </a:extLst>
            </p:cNvPr>
            <p:cNvGrpSpPr/>
            <p:nvPr/>
          </p:nvGrpSpPr>
          <p:grpSpPr>
            <a:xfrm>
              <a:off x="7647213" y="1068354"/>
              <a:ext cx="2509545" cy="2729200"/>
              <a:chOff x="8625373" y="1304731"/>
              <a:chExt cx="2509545" cy="2729200"/>
            </a:xfrm>
          </p:grpSpPr>
          <p:grpSp>
            <p:nvGrpSpPr>
              <p:cNvPr id="59" name="Group 58">
                <a:extLst>
                  <a:ext uri="{FF2B5EF4-FFF2-40B4-BE49-F238E27FC236}">
                    <a16:creationId xmlns:a16="http://schemas.microsoft.com/office/drawing/2014/main" id="{EBFD8254-BF42-4EF1-8539-22DEBE881DB2}"/>
                  </a:ext>
                </a:extLst>
              </p:cNvPr>
              <p:cNvGrpSpPr/>
              <p:nvPr/>
            </p:nvGrpSpPr>
            <p:grpSpPr>
              <a:xfrm>
                <a:off x="9086855" y="1304731"/>
                <a:ext cx="1008480" cy="2729200"/>
                <a:chOff x="9086855" y="1304731"/>
                <a:chExt cx="1008480" cy="2729200"/>
              </a:xfrm>
            </p:grpSpPr>
            <p:sp>
              <p:nvSpPr>
                <p:cNvPr id="61" name="Hexagon 60">
                  <a:extLst>
                    <a:ext uri="{FF2B5EF4-FFF2-40B4-BE49-F238E27FC236}">
                      <a16:creationId xmlns:a16="http://schemas.microsoft.com/office/drawing/2014/main" id="{62A2A860-FD8F-4A0E-A334-2511D9665E04}"/>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Hexagon 61">
                  <a:extLst>
                    <a:ext uri="{FF2B5EF4-FFF2-40B4-BE49-F238E27FC236}">
                      <a16:creationId xmlns:a16="http://schemas.microsoft.com/office/drawing/2014/main" id="{5CAF125C-5F2F-45E7-911D-308227355DCF}"/>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a:extLst>
                    <a:ext uri="{FF2B5EF4-FFF2-40B4-BE49-F238E27FC236}">
                      <a16:creationId xmlns:a16="http://schemas.microsoft.com/office/drawing/2014/main" id="{E9DEAA54-6DCE-40F5-AC04-DD2D1F7497EF}"/>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0" name="Arc 59">
                <a:extLst>
                  <a:ext uri="{FF2B5EF4-FFF2-40B4-BE49-F238E27FC236}">
                    <a16:creationId xmlns:a16="http://schemas.microsoft.com/office/drawing/2014/main" id="{BB034343-821A-4CB7-A473-B774BACB25FE}"/>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8" name="Trapezoid 57">
              <a:extLst>
                <a:ext uri="{FF2B5EF4-FFF2-40B4-BE49-F238E27FC236}">
                  <a16:creationId xmlns:a16="http://schemas.microsoft.com/office/drawing/2014/main" id="{DED8245D-7662-4843-83E5-B0E7C26B2804}"/>
                </a:ext>
              </a:extLst>
            </p:cNvPr>
            <p:cNvSpPr/>
            <p:nvPr/>
          </p:nvSpPr>
          <p:spPr>
            <a:xfrm rot="5400000">
              <a:off x="8138274" y="218143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60C478E1-4C0B-4D2A-AB07-44C4D3EC1E58}"/>
              </a:ext>
            </a:extLst>
          </p:cNvPr>
          <p:cNvGrpSpPr/>
          <p:nvPr/>
        </p:nvGrpSpPr>
        <p:grpSpPr>
          <a:xfrm rot="1563991">
            <a:off x="9932183" y="4478217"/>
            <a:ext cx="1079877" cy="285666"/>
            <a:chOff x="1280627" y="1068354"/>
            <a:chExt cx="8876131" cy="2729204"/>
          </a:xfrm>
        </p:grpSpPr>
        <p:sp>
          <p:nvSpPr>
            <p:cNvPr id="71" name="Hexagon 70">
              <a:extLst>
                <a:ext uri="{FF2B5EF4-FFF2-40B4-BE49-F238E27FC236}">
                  <a16:creationId xmlns:a16="http://schemas.microsoft.com/office/drawing/2014/main" id="{3C5CAE93-1F3D-4FA6-880E-B21F0ECB9294}"/>
                </a:ext>
              </a:extLst>
            </p:cNvPr>
            <p:cNvSpPr/>
            <p:nvPr/>
          </p:nvSpPr>
          <p:spPr>
            <a:xfrm>
              <a:off x="1280627" y="153954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Hexagon 71">
              <a:extLst>
                <a:ext uri="{FF2B5EF4-FFF2-40B4-BE49-F238E27FC236}">
                  <a16:creationId xmlns:a16="http://schemas.microsoft.com/office/drawing/2014/main" id="{18F1D111-534A-4B69-A9E9-04671D85B1D4}"/>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Hexagon 72">
              <a:extLst>
                <a:ext uri="{FF2B5EF4-FFF2-40B4-BE49-F238E27FC236}">
                  <a16:creationId xmlns:a16="http://schemas.microsoft.com/office/drawing/2014/main" id="{90D3F174-5590-45C4-B11C-3CCD9F2CC9A1}"/>
                </a:ext>
              </a:extLst>
            </p:cNvPr>
            <p:cNvSpPr/>
            <p:nvPr/>
          </p:nvSpPr>
          <p:spPr>
            <a:xfrm>
              <a:off x="1280627" y="244927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extLst>
                <a:ext uri="{FF2B5EF4-FFF2-40B4-BE49-F238E27FC236}">
                  <a16:creationId xmlns:a16="http://schemas.microsoft.com/office/drawing/2014/main" id="{BC609490-AA46-4F4F-805C-4C8DF0F5E4A4}"/>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5" name="Hexagon 74">
              <a:extLst>
                <a:ext uri="{FF2B5EF4-FFF2-40B4-BE49-F238E27FC236}">
                  <a16:creationId xmlns:a16="http://schemas.microsoft.com/office/drawing/2014/main" id="{F6DD71B4-B9B7-408F-B60E-079F29E70660}"/>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Hexagon 75">
              <a:extLst>
                <a:ext uri="{FF2B5EF4-FFF2-40B4-BE49-F238E27FC236}">
                  <a16:creationId xmlns:a16="http://schemas.microsoft.com/office/drawing/2014/main" id="{0B02A6B1-9458-4655-B970-0216AC7C3009}"/>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7" name="Hexagon 76">
              <a:extLst>
                <a:ext uri="{FF2B5EF4-FFF2-40B4-BE49-F238E27FC236}">
                  <a16:creationId xmlns:a16="http://schemas.microsoft.com/office/drawing/2014/main" id="{4C33ACAF-A90E-4DC9-B17B-08E7DBDB5A51}"/>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exagon 77">
              <a:extLst>
                <a:ext uri="{FF2B5EF4-FFF2-40B4-BE49-F238E27FC236}">
                  <a16:creationId xmlns:a16="http://schemas.microsoft.com/office/drawing/2014/main" id="{E570E8AD-F0B9-468D-8093-A8E992B54345}"/>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9" name="Hexagon 78">
              <a:extLst>
                <a:ext uri="{FF2B5EF4-FFF2-40B4-BE49-F238E27FC236}">
                  <a16:creationId xmlns:a16="http://schemas.microsoft.com/office/drawing/2014/main" id="{F6A6A16E-5C82-433A-AE37-C0424622FB25}"/>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Hexagon 79">
              <a:extLst>
                <a:ext uri="{FF2B5EF4-FFF2-40B4-BE49-F238E27FC236}">
                  <a16:creationId xmlns:a16="http://schemas.microsoft.com/office/drawing/2014/main" id="{F3795408-60B3-426E-A5C5-6300D4FE487F}"/>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exagon 80">
              <a:extLst>
                <a:ext uri="{FF2B5EF4-FFF2-40B4-BE49-F238E27FC236}">
                  <a16:creationId xmlns:a16="http://schemas.microsoft.com/office/drawing/2014/main" id="{7E076FFA-879E-42D4-9185-8CE5DBF0BE15}"/>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2" name="Hexagon 81">
              <a:extLst>
                <a:ext uri="{FF2B5EF4-FFF2-40B4-BE49-F238E27FC236}">
                  <a16:creationId xmlns:a16="http://schemas.microsoft.com/office/drawing/2014/main" id="{8FE0EFBC-D324-4820-9D9E-BFF15EC28504}"/>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Hexagon 82">
              <a:extLst>
                <a:ext uri="{FF2B5EF4-FFF2-40B4-BE49-F238E27FC236}">
                  <a16:creationId xmlns:a16="http://schemas.microsoft.com/office/drawing/2014/main" id="{47877F73-E7C6-4895-86D2-E37D659EE0C5}"/>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4" name="Hexagon 83">
              <a:extLst>
                <a:ext uri="{FF2B5EF4-FFF2-40B4-BE49-F238E27FC236}">
                  <a16:creationId xmlns:a16="http://schemas.microsoft.com/office/drawing/2014/main" id="{D4CCC385-5FC3-43AD-AB80-4F5BAC2A600C}"/>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extLst>
                <a:ext uri="{FF2B5EF4-FFF2-40B4-BE49-F238E27FC236}">
                  <a16:creationId xmlns:a16="http://schemas.microsoft.com/office/drawing/2014/main" id="{FAD5E82B-CB55-4460-801E-5A3C625D56D7}"/>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Hexagon 85">
              <a:extLst>
                <a:ext uri="{FF2B5EF4-FFF2-40B4-BE49-F238E27FC236}">
                  <a16:creationId xmlns:a16="http://schemas.microsoft.com/office/drawing/2014/main" id="{01460AC9-8516-4297-AB52-743F65BF2C79}"/>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7" name="Hexagon 86">
              <a:extLst>
                <a:ext uri="{FF2B5EF4-FFF2-40B4-BE49-F238E27FC236}">
                  <a16:creationId xmlns:a16="http://schemas.microsoft.com/office/drawing/2014/main" id="{06097B97-C108-4218-A9F2-602AFD506C6A}"/>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a:extLst>
                <a:ext uri="{FF2B5EF4-FFF2-40B4-BE49-F238E27FC236}">
                  <a16:creationId xmlns:a16="http://schemas.microsoft.com/office/drawing/2014/main" id="{F5C94EEB-0842-48C6-A903-C07C25958F75}"/>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9" name="Hexagon 88">
              <a:extLst>
                <a:ext uri="{FF2B5EF4-FFF2-40B4-BE49-F238E27FC236}">
                  <a16:creationId xmlns:a16="http://schemas.microsoft.com/office/drawing/2014/main" id="{78D8520A-C5F4-43D1-8C42-0D25EB85E3BD}"/>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Hexagon 89">
              <a:extLst>
                <a:ext uri="{FF2B5EF4-FFF2-40B4-BE49-F238E27FC236}">
                  <a16:creationId xmlns:a16="http://schemas.microsoft.com/office/drawing/2014/main" id="{9593DD04-D82E-47DB-B67B-17F87289C531}"/>
                </a:ext>
              </a:extLst>
            </p:cNvPr>
            <p:cNvSpPr/>
            <p:nvPr/>
          </p:nvSpPr>
          <p:spPr>
            <a:xfrm>
              <a:off x="7342415" y="152322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1" name="Hexagon 90">
              <a:extLst>
                <a:ext uri="{FF2B5EF4-FFF2-40B4-BE49-F238E27FC236}">
                  <a16:creationId xmlns:a16="http://schemas.microsoft.com/office/drawing/2014/main" id="{1C755E2A-46A4-4708-9F81-62FF7F777742}"/>
                </a:ext>
              </a:extLst>
            </p:cNvPr>
            <p:cNvSpPr/>
            <p:nvPr/>
          </p:nvSpPr>
          <p:spPr>
            <a:xfrm>
              <a:off x="7342415" y="243295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a:extLst>
                <a:ext uri="{FF2B5EF4-FFF2-40B4-BE49-F238E27FC236}">
                  <a16:creationId xmlns:a16="http://schemas.microsoft.com/office/drawing/2014/main" id="{4C3488CD-150E-4C61-999D-E6446DBAC85A}"/>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A72DA247-496C-44E1-84CF-F65764A087A9}"/>
                </a:ext>
              </a:extLst>
            </p:cNvPr>
            <p:cNvGrpSpPr/>
            <p:nvPr/>
          </p:nvGrpSpPr>
          <p:grpSpPr>
            <a:xfrm>
              <a:off x="7647213" y="1068354"/>
              <a:ext cx="2509545" cy="2729200"/>
              <a:chOff x="8625373" y="1304731"/>
              <a:chExt cx="2509545" cy="2729200"/>
            </a:xfrm>
          </p:grpSpPr>
          <p:grpSp>
            <p:nvGrpSpPr>
              <p:cNvPr id="95" name="Group 94">
                <a:extLst>
                  <a:ext uri="{FF2B5EF4-FFF2-40B4-BE49-F238E27FC236}">
                    <a16:creationId xmlns:a16="http://schemas.microsoft.com/office/drawing/2014/main" id="{DFC64011-4FD7-4E69-A567-63E384D7DF9B}"/>
                  </a:ext>
                </a:extLst>
              </p:cNvPr>
              <p:cNvGrpSpPr/>
              <p:nvPr/>
            </p:nvGrpSpPr>
            <p:grpSpPr>
              <a:xfrm>
                <a:off x="9086855" y="1304731"/>
                <a:ext cx="1008480" cy="2729200"/>
                <a:chOff x="9086855" y="1304731"/>
                <a:chExt cx="1008480" cy="2729200"/>
              </a:xfrm>
            </p:grpSpPr>
            <p:sp>
              <p:nvSpPr>
                <p:cNvPr id="97" name="Hexagon 96">
                  <a:extLst>
                    <a:ext uri="{FF2B5EF4-FFF2-40B4-BE49-F238E27FC236}">
                      <a16:creationId xmlns:a16="http://schemas.microsoft.com/office/drawing/2014/main" id="{35AD213F-2F72-4131-8387-507853B6A838}"/>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Hexagon 97">
                  <a:extLst>
                    <a:ext uri="{FF2B5EF4-FFF2-40B4-BE49-F238E27FC236}">
                      <a16:creationId xmlns:a16="http://schemas.microsoft.com/office/drawing/2014/main" id="{0747827F-5B1B-4232-92A1-3FCE5D5546E7}"/>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a:extLst>
                    <a:ext uri="{FF2B5EF4-FFF2-40B4-BE49-F238E27FC236}">
                      <a16:creationId xmlns:a16="http://schemas.microsoft.com/office/drawing/2014/main" id="{B61FF96E-29EE-4547-AFE8-DB74F86AD0BB}"/>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96" name="Arc 95">
                <a:extLst>
                  <a:ext uri="{FF2B5EF4-FFF2-40B4-BE49-F238E27FC236}">
                    <a16:creationId xmlns:a16="http://schemas.microsoft.com/office/drawing/2014/main" id="{60A2CCFF-347A-45A5-9431-C811FBEF740C}"/>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4" name="Trapezoid 93">
              <a:extLst>
                <a:ext uri="{FF2B5EF4-FFF2-40B4-BE49-F238E27FC236}">
                  <a16:creationId xmlns:a16="http://schemas.microsoft.com/office/drawing/2014/main" id="{0DDF2E69-4D2C-4236-B02C-5A83496706C7}"/>
                </a:ext>
              </a:extLst>
            </p:cNvPr>
            <p:cNvSpPr/>
            <p:nvPr/>
          </p:nvSpPr>
          <p:spPr>
            <a:xfrm rot="5400000">
              <a:off x="8138274" y="218143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Hexagon 100">
            <a:extLst>
              <a:ext uri="{FF2B5EF4-FFF2-40B4-BE49-F238E27FC236}">
                <a16:creationId xmlns:a16="http://schemas.microsoft.com/office/drawing/2014/main" id="{D6B2AB1F-1B11-408F-B2F2-F79DD57CEDC3}"/>
              </a:ext>
            </a:extLst>
          </p:cNvPr>
          <p:cNvSpPr/>
          <p:nvPr/>
        </p:nvSpPr>
        <p:spPr>
          <a:xfrm rot="17417403">
            <a:off x="5856931" y="434928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Hexagon 101">
            <a:extLst>
              <a:ext uri="{FF2B5EF4-FFF2-40B4-BE49-F238E27FC236}">
                <a16:creationId xmlns:a16="http://schemas.microsoft.com/office/drawing/2014/main" id="{DD2EB55C-6B1E-490A-A3F6-B95C4D74B086}"/>
              </a:ext>
            </a:extLst>
          </p:cNvPr>
          <p:cNvSpPr/>
          <p:nvPr/>
        </p:nvSpPr>
        <p:spPr>
          <a:xfrm rot="17417403">
            <a:off x="6030945" y="3768861"/>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Hexagon 102">
            <a:extLst>
              <a:ext uri="{FF2B5EF4-FFF2-40B4-BE49-F238E27FC236}">
                <a16:creationId xmlns:a16="http://schemas.microsoft.com/office/drawing/2014/main" id="{6D2CB682-CE49-4EE6-B4B6-44F4DBD54455}"/>
              </a:ext>
            </a:extLst>
          </p:cNvPr>
          <p:cNvSpPr/>
          <p:nvPr/>
        </p:nvSpPr>
        <p:spPr>
          <a:xfrm rot="17417403">
            <a:off x="5491158" y="5406713"/>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Hexagon 103">
            <a:extLst>
              <a:ext uri="{FF2B5EF4-FFF2-40B4-BE49-F238E27FC236}">
                <a16:creationId xmlns:a16="http://schemas.microsoft.com/office/drawing/2014/main" id="{1C59814C-527E-46B7-B8FD-2994B7FBF60F}"/>
              </a:ext>
            </a:extLst>
          </p:cNvPr>
          <p:cNvSpPr/>
          <p:nvPr/>
        </p:nvSpPr>
        <p:spPr>
          <a:xfrm rot="17417403">
            <a:off x="9346997" y="6442406"/>
            <a:ext cx="122598" cy="95222"/>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5" name="Hexagon 104">
            <a:extLst>
              <a:ext uri="{FF2B5EF4-FFF2-40B4-BE49-F238E27FC236}">
                <a16:creationId xmlns:a16="http://schemas.microsoft.com/office/drawing/2014/main" id="{0F4F3066-9242-44D8-AB51-2EA5F6AFC602}"/>
              </a:ext>
            </a:extLst>
          </p:cNvPr>
          <p:cNvSpPr/>
          <p:nvPr/>
        </p:nvSpPr>
        <p:spPr>
          <a:xfrm rot="17417403">
            <a:off x="2034583" y="217397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Hexagon 105">
            <a:extLst>
              <a:ext uri="{FF2B5EF4-FFF2-40B4-BE49-F238E27FC236}">
                <a16:creationId xmlns:a16="http://schemas.microsoft.com/office/drawing/2014/main" id="{954B1E5F-1F3F-484A-B4D7-42ADAD03E84D}"/>
              </a:ext>
            </a:extLst>
          </p:cNvPr>
          <p:cNvSpPr/>
          <p:nvPr/>
        </p:nvSpPr>
        <p:spPr>
          <a:xfrm rot="17417403">
            <a:off x="5664594" y="4748105"/>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7" name="Hexagon 106">
            <a:extLst>
              <a:ext uri="{FF2B5EF4-FFF2-40B4-BE49-F238E27FC236}">
                <a16:creationId xmlns:a16="http://schemas.microsoft.com/office/drawing/2014/main" id="{60B3DF11-6B2D-416C-9205-52A698055629}"/>
              </a:ext>
            </a:extLst>
          </p:cNvPr>
          <p:cNvSpPr/>
          <p:nvPr/>
        </p:nvSpPr>
        <p:spPr>
          <a:xfrm rot="17417403">
            <a:off x="8839901" y="1374690"/>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a:extLst>
              <a:ext uri="{FF2B5EF4-FFF2-40B4-BE49-F238E27FC236}">
                <a16:creationId xmlns:a16="http://schemas.microsoft.com/office/drawing/2014/main" id="{80593251-1A4A-4C2E-A256-5086FCD6370A}"/>
              </a:ext>
            </a:extLst>
          </p:cNvPr>
          <p:cNvSpPr/>
          <p:nvPr/>
        </p:nvSpPr>
        <p:spPr>
          <a:xfrm rot="17417403">
            <a:off x="5899079" y="12897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9" name="Hexagon 108">
            <a:extLst>
              <a:ext uri="{FF2B5EF4-FFF2-40B4-BE49-F238E27FC236}">
                <a16:creationId xmlns:a16="http://schemas.microsoft.com/office/drawing/2014/main" id="{6AA32FBB-FDA3-4264-94B3-78D8549FED86}"/>
              </a:ext>
            </a:extLst>
          </p:cNvPr>
          <p:cNvSpPr/>
          <p:nvPr/>
        </p:nvSpPr>
        <p:spPr>
          <a:xfrm rot="17417403">
            <a:off x="6277940" y="45943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0" name="Hexagon 109">
            <a:extLst>
              <a:ext uri="{FF2B5EF4-FFF2-40B4-BE49-F238E27FC236}">
                <a16:creationId xmlns:a16="http://schemas.microsoft.com/office/drawing/2014/main" id="{AF3958FB-8656-48FB-BD4F-D1E01B2F8DA2}"/>
              </a:ext>
            </a:extLst>
          </p:cNvPr>
          <p:cNvSpPr/>
          <p:nvPr/>
        </p:nvSpPr>
        <p:spPr>
          <a:xfrm rot="17417403">
            <a:off x="6202120" y="46621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a:extLst>
              <a:ext uri="{FF2B5EF4-FFF2-40B4-BE49-F238E27FC236}">
                <a16:creationId xmlns:a16="http://schemas.microsoft.com/office/drawing/2014/main" id="{1785DC7D-B22F-4B9E-9481-BA1171AE3A66}"/>
              </a:ext>
            </a:extLst>
          </p:cNvPr>
          <p:cNvSpPr/>
          <p:nvPr/>
        </p:nvSpPr>
        <p:spPr>
          <a:xfrm rot="17417403">
            <a:off x="6192702" y="45584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2" name="Hexagon 111">
            <a:extLst>
              <a:ext uri="{FF2B5EF4-FFF2-40B4-BE49-F238E27FC236}">
                <a16:creationId xmlns:a16="http://schemas.microsoft.com/office/drawing/2014/main" id="{D0C4AFA2-32AA-4E1F-A7A1-8B1979E53D73}"/>
              </a:ext>
            </a:extLst>
          </p:cNvPr>
          <p:cNvSpPr/>
          <p:nvPr/>
        </p:nvSpPr>
        <p:spPr>
          <a:xfrm rot="17417403">
            <a:off x="6266055" y="44891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Hexagon 112">
            <a:extLst>
              <a:ext uri="{FF2B5EF4-FFF2-40B4-BE49-F238E27FC236}">
                <a16:creationId xmlns:a16="http://schemas.microsoft.com/office/drawing/2014/main" id="{AC42CDB9-ADE6-416D-8487-A879530BA142}"/>
              </a:ext>
            </a:extLst>
          </p:cNvPr>
          <p:cNvSpPr/>
          <p:nvPr/>
        </p:nvSpPr>
        <p:spPr>
          <a:xfrm rot="17417403">
            <a:off x="10717050" y="6216038"/>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4" name="Hexagon 113">
            <a:extLst>
              <a:ext uri="{FF2B5EF4-FFF2-40B4-BE49-F238E27FC236}">
                <a16:creationId xmlns:a16="http://schemas.microsoft.com/office/drawing/2014/main" id="{2F7A122C-760E-4284-A2B3-8866EEEE4B06}"/>
              </a:ext>
            </a:extLst>
          </p:cNvPr>
          <p:cNvSpPr/>
          <p:nvPr/>
        </p:nvSpPr>
        <p:spPr>
          <a:xfrm rot="17417403">
            <a:off x="6176741" y="44561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a:extLst>
              <a:ext uri="{FF2B5EF4-FFF2-40B4-BE49-F238E27FC236}">
                <a16:creationId xmlns:a16="http://schemas.microsoft.com/office/drawing/2014/main" id="{1D263D5D-9248-444F-8565-7381536FE8A5}"/>
              </a:ext>
            </a:extLst>
          </p:cNvPr>
          <p:cNvSpPr/>
          <p:nvPr/>
        </p:nvSpPr>
        <p:spPr>
          <a:xfrm rot="17417403">
            <a:off x="6254169" y="43840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Hexagon 115">
            <a:extLst>
              <a:ext uri="{FF2B5EF4-FFF2-40B4-BE49-F238E27FC236}">
                <a16:creationId xmlns:a16="http://schemas.microsoft.com/office/drawing/2014/main" id="{9B13F2D6-3D47-463C-A7D9-1C56F1E21CFB}"/>
              </a:ext>
            </a:extLst>
          </p:cNvPr>
          <p:cNvSpPr/>
          <p:nvPr/>
        </p:nvSpPr>
        <p:spPr>
          <a:xfrm rot="17417403">
            <a:off x="6419302" y="43492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7" name="Hexagon 116">
            <a:extLst>
              <a:ext uri="{FF2B5EF4-FFF2-40B4-BE49-F238E27FC236}">
                <a16:creationId xmlns:a16="http://schemas.microsoft.com/office/drawing/2014/main" id="{BBA9AE66-4ADC-43FC-BA77-42960D8C7E3F}"/>
              </a:ext>
            </a:extLst>
          </p:cNvPr>
          <p:cNvSpPr/>
          <p:nvPr/>
        </p:nvSpPr>
        <p:spPr>
          <a:xfrm rot="17417403">
            <a:off x="6343482" y="44170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a:extLst>
              <a:ext uri="{FF2B5EF4-FFF2-40B4-BE49-F238E27FC236}">
                <a16:creationId xmlns:a16="http://schemas.microsoft.com/office/drawing/2014/main" id="{E0AB1F29-C196-4B53-86F9-C9F77A5F5F32}"/>
              </a:ext>
            </a:extLst>
          </p:cNvPr>
          <p:cNvSpPr/>
          <p:nvPr/>
        </p:nvSpPr>
        <p:spPr>
          <a:xfrm rot="17417403">
            <a:off x="6334064" y="43134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9" name="Hexagon 118">
            <a:extLst>
              <a:ext uri="{FF2B5EF4-FFF2-40B4-BE49-F238E27FC236}">
                <a16:creationId xmlns:a16="http://schemas.microsoft.com/office/drawing/2014/main" id="{842DBEE5-5F2A-452F-8B25-614E2ED2AD53}"/>
              </a:ext>
            </a:extLst>
          </p:cNvPr>
          <p:cNvSpPr/>
          <p:nvPr/>
        </p:nvSpPr>
        <p:spPr>
          <a:xfrm rot="17417403">
            <a:off x="6240676" y="42832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Hexagon 119">
            <a:extLst>
              <a:ext uri="{FF2B5EF4-FFF2-40B4-BE49-F238E27FC236}">
                <a16:creationId xmlns:a16="http://schemas.microsoft.com/office/drawing/2014/main" id="{8E24D929-36EA-4444-89D9-BF86F88E53A1}"/>
              </a:ext>
            </a:extLst>
          </p:cNvPr>
          <p:cNvSpPr/>
          <p:nvPr/>
        </p:nvSpPr>
        <p:spPr>
          <a:xfrm rot="17417403">
            <a:off x="6316496" y="42154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1" name="Hexagon 120">
            <a:extLst>
              <a:ext uri="{FF2B5EF4-FFF2-40B4-BE49-F238E27FC236}">
                <a16:creationId xmlns:a16="http://schemas.microsoft.com/office/drawing/2014/main" id="{6A06F0CA-86F0-48A8-BED6-A31F946D0D0F}"/>
              </a:ext>
            </a:extLst>
          </p:cNvPr>
          <p:cNvSpPr/>
          <p:nvPr/>
        </p:nvSpPr>
        <p:spPr>
          <a:xfrm rot="17417403">
            <a:off x="6405809" y="42484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exagon 121">
            <a:extLst>
              <a:ext uri="{FF2B5EF4-FFF2-40B4-BE49-F238E27FC236}">
                <a16:creationId xmlns:a16="http://schemas.microsoft.com/office/drawing/2014/main" id="{EE180433-82D6-4175-BB98-0AB810646EAA}"/>
              </a:ext>
            </a:extLst>
          </p:cNvPr>
          <p:cNvSpPr/>
          <p:nvPr/>
        </p:nvSpPr>
        <p:spPr>
          <a:xfrm rot="17417403">
            <a:off x="6355319" y="45223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1AA11B9-4497-406B-80CE-C7CC95BD55D6}"/>
              </a:ext>
            </a:extLst>
          </p:cNvPr>
          <p:cNvGrpSpPr/>
          <p:nvPr/>
        </p:nvGrpSpPr>
        <p:grpSpPr>
          <a:xfrm rot="17417403">
            <a:off x="6314335" y="4016284"/>
            <a:ext cx="305313" cy="285666"/>
            <a:chOff x="8625373" y="1304731"/>
            <a:chExt cx="2509545" cy="2729200"/>
          </a:xfrm>
        </p:grpSpPr>
        <p:grpSp>
          <p:nvGrpSpPr>
            <p:cNvPr id="125" name="Group 124">
              <a:extLst>
                <a:ext uri="{FF2B5EF4-FFF2-40B4-BE49-F238E27FC236}">
                  <a16:creationId xmlns:a16="http://schemas.microsoft.com/office/drawing/2014/main" id="{CBCBC375-437C-443E-BB48-78C6D5510E20}"/>
                </a:ext>
              </a:extLst>
            </p:cNvPr>
            <p:cNvGrpSpPr/>
            <p:nvPr/>
          </p:nvGrpSpPr>
          <p:grpSpPr>
            <a:xfrm>
              <a:off x="9086855" y="1304731"/>
              <a:ext cx="1008480" cy="2729200"/>
              <a:chOff x="9086855" y="1304731"/>
              <a:chExt cx="1008480" cy="2729200"/>
            </a:xfrm>
          </p:grpSpPr>
          <p:sp>
            <p:nvSpPr>
              <p:cNvPr id="127" name="Hexagon 126">
                <a:extLst>
                  <a:ext uri="{FF2B5EF4-FFF2-40B4-BE49-F238E27FC236}">
                    <a16:creationId xmlns:a16="http://schemas.microsoft.com/office/drawing/2014/main" id="{BF8187C0-6AEB-4B52-A6E9-1E4DEF342834}"/>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Hexagon 127">
                <a:extLst>
                  <a:ext uri="{FF2B5EF4-FFF2-40B4-BE49-F238E27FC236}">
                    <a16:creationId xmlns:a16="http://schemas.microsoft.com/office/drawing/2014/main" id="{9452F183-7E0E-49B0-8BB8-E1C2689ACFB9}"/>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Hexagon 128">
                <a:extLst>
                  <a:ext uri="{FF2B5EF4-FFF2-40B4-BE49-F238E27FC236}">
                    <a16:creationId xmlns:a16="http://schemas.microsoft.com/office/drawing/2014/main" id="{E7D0F352-8E39-4C5C-826F-AD3FD060C609}"/>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26" name="Arc 125">
              <a:extLst>
                <a:ext uri="{FF2B5EF4-FFF2-40B4-BE49-F238E27FC236}">
                  <a16:creationId xmlns:a16="http://schemas.microsoft.com/office/drawing/2014/main" id="{B59C38BE-B454-4E96-83A5-579218B0F0CF}"/>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Trapezoid 123">
            <a:extLst>
              <a:ext uri="{FF2B5EF4-FFF2-40B4-BE49-F238E27FC236}">
                <a16:creationId xmlns:a16="http://schemas.microsoft.com/office/drawing/2014/main" id="{247ADF18-7F34-40C6-8E9A-FB9B10E17BA6}"/>
              </a:ext>
            </a:extLst>
          </p:cNvPr>
          <p:cNvSpPr/>
          <p:nvPr/>
        </p:nvSpPr>
        <p:spPr>
          <a:xfrm rot="1217403">
            <a:off x="6353736" y="40741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Hexagon 130">
            <a:extLst>
              <a:ext uri="{FF2B5EF4-FFF2-40B4-BE49-F238E27FC236}">
                <a16:creationId xmlns:a16="http://schemas.microsoft.com/office/drawing/2014/main" id="{EB8E83BF-ED8C-4FC4-9E68-6CFD0FC10D5B}"/>
              </a:ext>
            </a:extLst>
          </p:cNvPr>
          <p:cNvSpPr/>
          <p:nvPr/>
        </p:nvSpPr>
        <p:spPr>
          <a:xfrm rot="17417403">
            <a:off x="2696561" y="651538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2" name="Hexagon 131">
            <a:extLst>
              <a:ext uri="{FF2B5EF4-FFF2-40B4-BE49-F238E27FC236}">
                <a16:creationId xmlns:a16="http://schemas.microsoft.com/office/drawing/2014/main" id="{D4B1D59E-AE6D-403A-B69A-72B3E1BC405F}"/>
              </a:ext>
            </a:extLst>
          </p:cNvPr>
          <p:cNvSpPr/>
          <p:nvPr/>
        </p:nvSpPr>
        <p:spPr>
          <a:xfrm rot="17417403">
            <a:off x="4381672" y="114175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3" name="Hexagon 132">
            <a:extLst>
              <a:ext uri="{FF2B5EF4-FFF2-40B4-BE49-F238E27FC236}">
                <a16:creationId xmlns:a16="http://schemas.microsoft.com/office/drawing/2014/main" id="{33796CD5-9CA5-4E09-BACA-E9952198C4E3}"/>
              </a:ext>
            </a:extLst>
          </p:cNvPr>
          <p:cNvSpPr/>
          <p:nvPr/>
        </p:nvSpPr>
        <p:spPr>
          <a:xfrm rot="17417403">
            <a:off x="7670575" y="1304073"/>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Hexagon 133">
            <a:extLst>
              <a:ext uri="{FF2B5EF4-FFF2-40B4-BE49-F238E27FC236}">
                <a16:creationId xmlns:a16="http://schemas.microsoft.com/office/drawing/2014/main" id="{C6E02053-F6EA-4189-B68E-8003FE3108A3}"/>
              </a:ext>
            </a:extLst>
          </p:cNvPr>
          <p:cNvSpPr/>
          <p:nvPr/>
        </p:nvSpPr>
        <p:spPr>
          <a:xfrm rot="17417403">
            <a:off x="1129679" y="6454476"/>
            <a:ext cx="122598" cy="95222"/>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5" name="Hexagon 134">
            <a:extLst>
              <a:ext uri="{FF2B5EF4-FFF2-40B4-BE49-F238E27FC236}">
                <a16:creationId xmlns:a16="http://schemas.microsoft.com/office/drawing/2014/main" id="{8BF2D322-69FF-4A7E-A9CE-A59195DC8335}"/>
              </a:ext>
            </a:extLst>
          </p:cNvPr>
          <p:cNvSpPr/>
          <p:nvPr/>
        </p:nvSpPr>
        <p:spPr>
          <a:xfrm rot="17417403">
            <a:off x="6757734" y="495956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Hexagon 135">
            <a:extLst>
              <a:ext uri="{FF2B5EF4-FFF2-40B4-BE49-F238E27FC236}">
                <a16:creationId xmlns:a16="http://schemas.microsoft.com/office/drawing/2014/main" id="{D0C4F3CE-2AC6-45E2-A8D0-037CB066DFD2}"/>
              </a:ext>
            </a:extLst>
          </p:cNvPr>
          <p:cNvSpPr/>
          <p:nvPr/>
        </p:nvSpPr>
        <p:spPr>
          <a:xfrm rot="17417403">
            <a:off x="11222779" y="1436125"/>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7" name="Hexagon 136">
            <a:extLst>
              <a:ext uri="{FF2B5EF4-FFF2-40B4-BE49-F238E27FC236}">
                <a16:creationId xmlns:a16="http://schemas.microsoft.com/office/drawing/2014/main" id="{BE36D083-77B2-4824-B6DA-7325B13EAB9D}"/>
              </a:ext>
            </a:extLst>
          </p:cNvPr>
          <p:cNvSpPr/>
          <p:nvPr/>
        </p:nvSpPr>
        <p:spPr>
          <a:xfrm rot="17417403">
            <a:off x="6668420" y="492654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Hexagon 137">
            <a:extLst>
              <a:ext uri="{FF2B5EF4-FFF2-40B4-BE49-F238E27FC236}">
                <a16:creationId xmlns:a16="http://schemas.microsoft.com/office/drawing/2014/main" id="{7A34DACF-546E-4DE8-AFC8-FB1616835D7E}"/>
              </a:ext>
            </a:extLst>
          </p:cNvPr>
          <p:cNvSpPr/>
          <p:nvPr/>
        </p:nvSpPr>
        <p:spPr>
          <a:xfrm rot="17417403">
            <a:off x="6656535" y="482139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9" name="Hexagon 138">
            <a:extLst>
              <a:ext uri="{FF2B5EF4-FFF2-40B4-BE49-F238E27FC236}">
                <a16:creationId xmlns:a16="http://schemas.microsoft.com/office/drawing/2014/main" id="{50243431-0C03-407E-B0E2-9DDCDEAB0B33}"/>
              </a:ext>
            </a:extLst>
          </p:cNvPr>
          <p:cNvSpPr/>
          <p:nvPr/>
        </p:nvSpPr>
        <p:spPr>
          <a:xfrm rot="17417403">
            <a:off x="6821668" y="478663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0" name="Hexagon 139">
            <a:extLst>
              <a:ext uri="{FF2B5EF4-FFF2-40B4-BE49-F238E27FC236}">
                <a16:creationId xmlns:a16="http://schemas.microsoft.com/office/drawing/2014/main" id="{D243BFC3-58CE-4250-8546-F226D4748261}"/>
              </a:ext>
            </a:extLst>
          </p:cNvPr>
          <p:cNvSpPr/>
          <p:nvPr/>
        </p:nvSpPr>
        <p:spPr>
          <a:xfrm rot="17417403">
            <a:off x="6745848" y="485441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exagon 140">
            <a:extLst>
              <a:ext uri="{FF2B5EF4-FFF2-40B4-BE49-F238E27FC236}">
                <a16:creationId xmlns:a16="http://schemas.microsoft.com/office/drawing/2014/main" id="{9B14E7D1-6AB4-4F6F-BC94-0A0E76413D33}"/>
              </a:ext>
            </a:extLst>
          </p:cNvPr>
          <p:cNvSpPr/>
          <p:nvPr/>
        </p:nvSpPr>
        <p:spPr>
          <a:xfrm rot="17417403">
            <a:off x="6736430" y="475077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2" name="Hexagon 141">
            <a:extLst>
              <a:ext uri="{FF2B5EF4-FFF2-40B4-BE49-F238E27FC236}">
                <a16:creationId xmlns:a16="http://schemas.microsoft.com/office/drawing/2014/main" id="{BF052817-69DE-407C-AD93-C74D26FDE3B9}"/>
              </a:ext>
            </a:extLst>
          </p:cNvPr>
          <p:cNvSpPr/>
          <p:nvPr/>
        </p:nvSpPr>
        <p:spPr>
          <a:xfrm rot="17417403">
            <a:off x="6809783" y="4681486"/>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Hexagon 142">
            <a:extLst>
              <a:ext uri="{FF2B5EF4-FFF2-40B4-BE49-F238E27FC236}">
                <a16:creationId xmlns:a16="http://schemas.microsoft.com/office/drawing/2014/main" id="{BD5D3C75-7EF2-4032-8829-B4019F78FDF7}"/>
              </a:ext>
            </a:extLst>
          </p:cNvPr>
          <p:cNvSpPr/>
          <p:nvPr/>
        </p:nvSpPr>
        <p:spPr>
          <a:xfrm rot="17417403">
            <a:off x="6835161" y="488743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4" name="Hexagon 143">
            <a:extLst>
              <a:ext uri="{FF2B5EF4-FFF2-40B4-BE49-F238E27FC236}">
                <a16:creationId xmlns:a16="http://schemas.microsoft.com/office/drawing/2014/main" id="{82558D76-E241-49BA-93CE-051E0B6FF9C7}"/>
              </a:ext>
            </a:extLst>
          </p:cNvPr>
          <p:cNvSpPr/>
          <p:nvPr/>
        </p:nvSpPr>
        <p:spPr>
          <a:xfrm rot="17417403">
            <a:off x="6720469" y="464846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exagon 144">
            <a:extLst>
              <a:ext uri="{FF2B5EF4-FFF2-40B4-BE49-F238E27FC236}">
                <a16:creationId xmlns:a16="http://schemas.microsoft.com/office/drawing/2014/main" id="{32CA69A4-A166-42C1-932C-A36E3ED7A3B9}"/>
              </a:ext>
            </a:extLst>
          </p:cNvPr>
          <p:cNvSpPr/>
          <p:nvPr/>
        </p:nvSpPr>
        <p:spPr>
          <a:xfrm rot="17417403">
            <a:off x="6797897" y="457633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6" name="Hexagon 145">
            <a:extLst>
              <a:ext uri="{FF2B5EF4-FFF2-40B4-BE49-F238E27FC236}">
                <a16:creationId xmlns:a16="http://schemas.microsoft.com/office/drawing/2014/main" id="{8866F72F-4D19-4433-AAE9-B5D5CA34DB72}"/>
              </a:ext>
            </a:extLst>
          </p:cNvPr>
          <p:cNvSpPr/>
          <p:nvPr/>
        </p:nvSpPr>
        <p:spPr>
          <a:xfrm rot="17417403">
            <a:off x="6963030" y="454157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7" name="Hexagon 146">
            <a:extLst>
              <a:ext uri="{FF2B5EF4-FFF2-40B4-BE49-F238E27FC236}">
                <a16:creationId xmlns:a16="http://schemas.microsoft.com/office/drawing/2014/main" id="{EA5001EF-5871-4CAF-B2DF-B0764ADF51AC}"/>
              </a:ext>
            </a:extLst>
          </p:cNvPr>
          <p:cNvSpPr/>
          <p:nvPr/>
        </p:nvSpPr>
        <p:spPr>
          <a:xfrm rot="17417403">
            <a:off x="6887210" y="460935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Hexagon 147">
            <a:extLst>
              <a:ext uri="{FF2B5EF4-FFF2-40B4-BE49-F238E27FC236}">
                <a16:creationId xmlns:a16="http://schemas.microsoft.com/office/drawing/2014/main" id="{BA0A148B-E494-439B-9CF0-F4E6DA59DA15}"/>
              </a:ext>
            </a:extLst>
          </p:cNvPr>
          <p:cNvSpPr/>
          <p:nvPr/>
        </p:nvSpPr>
        <p:spPr>
          <a:xfrm rot="17417403">
            <a:off x="6877792" y="450571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9" name="Hexagon 148">
            <a:extLst>
              <a:ext uri="{FF2B5EF4-FFF2-40B4-BE49-F238E27FC236}">
                <a16:creationId xmlns:a16="http://schemas.microsoft.com/office/drawing/2014/main" id="{7F749193-1D88-4E15-80BE-B73B970FE5BA}"/>
              </a:ext>
            </a:extLst>
          </p:cNvPr>
          <p:cNvSpPr/>
          <p:nvPr/>
        </p:nvSpPr>
        <p:spPr>
          <a:xfrm rot="17417403">
            <a:off x="6784404" y="447553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0" name="Hexagon 149">
            <a:extLst>
              <a:ext uri="{FF2B5EF4-FFF2-40B4-BE49-F238E27FC236}">
                <a16:creationId xmlns:a16="http://schemas.microsoft.com/office/drawing/2014/main" id="{678E99B9-88F0-44BB-94F7-04ACB36CBE86}"/>
              </a:ext>
            </a:extLst>
          </p:cNvPr>
          <p:cNvSpPr/>
          <p:nvPr/>
        </p:nvSpPr>
        <p:spPr>
          <a:xfrm rot="17417403">
            <a:off x="6860224" y="440775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1" name="Hexagon 150">
            <a:extLst>
              <a:ext uri="{FF2B5EF4-FFF2-40B4-BE49-F238E27FC236}">
                <a16:creationId xmlns:a16="http://schemas.microsoft.com/office/drawing/2014/main" id="{869D965C-F90F-47A8-AA84-EC089019C1DB}"/>
              </a:ext>
            </a:extLst>
          </p:cNvPr>
          <p:cNvSpPr/>
          <p:nvPr/>
        </p:nvSpPr>
        <p:spPr>
          <a:xfrm rot="17417403">
            <a:off x="6949537" y="444077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a:extLst>
              <a:ext uri="{FF2B5EF4-FFF2-40B4-BE49-F238E27FC236}">
                <a16:creationId xmlns:a16="http://schemas.microsoft.com/office/drawing/2014/main" id="{D6A2C278-328D-48EE-9174-607D02F3DCD4}"/>
              </a:ext>
            </a:extLst>
          </p:cNvPr>
          <p:cNvSpPr/>
          <p:nvPr/>
        </p:nvSpPr>
        <p:spPr>
          <a:xfrm rot="17417403">
            <a:off x="6899047" y="471464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B1D2AD34-93D6-431E-B968-8260414701DA}"/>
              </a:ext>
            </a:extLst>
          </p:cNvPr>
          <p:cNvGrpSpPr/>
          <p:nvPr/>
        </p:nvGrpSpPr>
        <p:grpSpPr>
          <a:xfrm rot="17417403">
            <a:off x="6858063" y="4208573"/>
            <a:ext cx="305313" cy="285666"/>
            <a:chOff x="8625373" y="1304731"/>
            <a:chExt cx="2509545" cy="2729200"/>
          </a:xfrm>
        </p:grpSpPr>
        <p:grpSp>
          <p:nvGrpSpPr>
            <p:cNvPr id="155" name="Group 154">
              <a:extLst>
                <a:ext uri="{FF2B5EF4-FFF2-40B4-BE49-F238E27FC236}">
                  <a16:creationId xmlns:a16="http://schemas.microsoft.com/office/drawing/2014/main" id="{8643D539-6914-418B-AB84-3503A27084D5}"/>
                </a:ext>
              </a:extLst>
            </p:cNvPr>
            <p:cNvGrpSpPr/>
            <p:nvPr/>
          </p:nvGrpSpPr>
          <p:grpSpPr>
            <a:xfrm>
              <a:off x="9086855" y="1304731"/>
              <a:ext cx="1008480" cy="2729200"/>
              <a:chOff x="9086855" y="1304731"/>
              <a:chExt cx="1008480" cy="2729200"/>
            </a:xfrm>
          </p:grpSpPr>
          <p:sp>
            <p:nvSpPr>
              <p:cNvPr id="157" name="Hexagon 156">
                <a:extLst>
                  <a:ext uri="{FF2B5EF4-FFF2-40B4-BE49-F238E27FC236}">
                    <a16:creationId xmlns:a16="http://schemas.microsoft.com/office/drawing/2014/main" id="{432F5B43-A131-4ED1-8540-19D0EE70AA3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8" name="Hexagon 157">
                <a:extLst>
                  <a:ext uri="{FF2B5EF4-FFF2-40B4-BE49-F238E27FC236}">
                    <a16:creationId xmlns:a16="http://schemas.microsoft.com/office/drawing/2014/main" id="{E7BC5FC1-4B0F-4F06-AC9D-67EC2E86C6FB}"/>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a:extLst>
                  <a:ext uri="{FF2B5EF4-FFF2-40B4-BE49-F238E27FC236}">
                    <a16:creationId xmlns:a16="http://schemas.microsoft.com/office/drawing/2014/main" id="{2F06456A-AECC-481E-8033-8D0A601AEC76}"/>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56" name="Arc 155">
              <a:extLst>
                <a:ext uri="{FF2B5EF4-FFF2-40B4-BE49-F238E27FC236}">
                  <a16:creationId xmlns:a16="http://schemas.microsoft.com/office/drawing/2014/main" id="{03DBE017-D737-4076-9888-A27E91CCE265}"/>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Trapezoid 153">
            <a:extLst>
              <a:ext uri="{FF2B5EF4-FFF2-40B4-BE49-F238E27FC236}">
                <a16:creationId xmlns:a16="http://schemas.microsoft.com/office/drawing/2014/main" id="{F2723501-FC91-450B-B768-8D223A39900D}"/>
              </a:ext>
            </a:extLst>
          </p:cNvPr>
          <p:cNvSpPr/>
          <p:nvPr/>
        </p:nvSpPr>
        <p:spPr>
          <a:xfrm rot="1217403">
            <a:off x="6897464" y="4266439"/>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Hexagon 160">
            <a:extLst>
              <a:ext uri="{FF2B5EF4-FFF2-40B4-BE49-F238E27FC236}">
                <a16:creationId xmlns:a16="http://schemas.microsoft.com/office/drawing/2014/main" id="{43F68C28-F93C-4B3C-95CD-67950F8432A5}"/>
              </a:ext>
            </a:extLst>
          </p:cNvPr>
          <p:cNvSpPr/>
          <p:nvPr/>
        </p:nvSpPr>
        <p:spPr>
          <a:xfrm rot="17417403">
            <a:off x="7140336" y="533270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2" name="Hexagon 161">
            <a:extLst>
              <a:ext uri="{FF2B5EF4-FFF2-40B4-BE49-F238E27FC236}">
                <a16:creationId xmlns:a16="http://schemas.microsoft.com/office/drawing/2014/main" id="{521199C3-7C4B-45D4-9956-D35BCCAA82B3}"/>
              </a:ext>
            </a:extLst>
          </p:cNvPr>
          <p:cNvSpPr/>
          <p:nvPr/>
        </p:nvSpPr>
        <p:spPr>
          <a:xfrm rot="17417403">
            <a:off x="7304556" y="5295490"/>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3" name="Hexagon 162">
            <a:extLst>
              <a:ext uri="{FF2B5EF4-FFF2-40B4-BE49-F238E27FC236}">
                <a16:creationId xmlns:a16="http://schemas.microsoft.com/office/drawing/2014/main" id="{D8D71358-4B95-414A-A543-83549B8E32C4}"/>
              </a:ext>
            </a:extLst>
          </p:cNvPr>
          <p:cNvSpPr/>
          <p:nvPr/>
        </p:nvSpPr>
        <p:spPr>
          <a:xfrm rot="17417403">
            <a:off x="7229649" y="53657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a:extLst>
              <a:ext uri="{FF2B5EF4-FFF2-40B4-BE49-F238E27FC236}">
                <a16:creationId xmlns:a16="http://schemas.microsoft.com/office/drawing/2014/main" id="{257A0875-3765-41CC-9111-26437406C1D8}"/>
              </a:ext>
            </a:extLst>
          </p:cNvPr>
          <p:cNvSpPr/>
          <p:nvPr/>
        </p:nvSpPr>
        <p:spPr>
          <a:xfrm rot="17417403">
            <a:off x="7215243" y="5262470"/>
            <a:ext cx="122598" cy="95222"/>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5" name="Hexagon 164">
            <a:extLst>
              <a:ext uri="{FF2B5EF4-FFF2-40B4-BE49-F238E27FC236}">
                <a16:creationId xmlns:a16="http://schemas.microsoft.com/office/drawing/2014/main" id="{830E25A4-1468-4547-AEFE-0622A7806C57}"/>
              </a:ext>
            </a:extLst>
          </p:cNvPr>
          <p:cNvSpPr/>
          <p:nvPr/>
        </p:nvSpPr>
        <p:spPr>
          <a:xfrm rot="17417403">
            <a:off x="7291982" y="5192204"/>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6" name="Hexagon 165">
            <a:extLst>
              <a:ext uri="{FF2B5EF4-FFF2-40B4-BE49-F238E27FC236}">
                <a16:creationId xmlns:a16="http://schemas.microsoft.com/office/drawing/2014/main" id="{81402C54-0B8E-495A-91F7-F87F7C751ED7}"/>
              </a:ext>
            </a:extLst>
          </p:cNvPr>
          <p:cNvSpPr/>
          <p:nvPr/>
        </p:nvSpPr>
        <p:spPr>
          <a:xfrm rot="17417403">
            <a:off x="7125930" y="5229450"/>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7" name="Hexagon 166">
            <a:extLst>
              <a:ext uri="{FF2B5EF4-FFF2-40B4-BE49-F238E27FC236}">
                <a16:creationId xmlns:a16="http://schemas.microsoft.com/office/drawing/2014/main" id="{2CF91308-F605-4C4E-9B21-3D9987EB480D}"/>
              </a:ext>
            </a:extLst>
          </p:cNvPr>
          <p:cNvSpPr/>
          <p:nvPr/>
        </p:nvSpPr>
        <p:spPr>
          <a:xfrm rot="17417403">
            <a:off x="7202668" y="5159184"/>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exagon 167">
            <a:extLst>
              <a:ext uri="{FF2B5EF4-FFF2-40B4-BE49-F238E27FC236}">
                <a16:creationId xmlns:a16="http://schemas.microsoft.com/office/drawing/2014/main" id="{AA71B219-5A64-4FD3-904C-9A94B14E0571}"/>
              </a:ext>
            </a:extLst>
          </p:cNvPr>
          <p:cNvSpPr/>
          <p:nvPr/>
        </p:nvSpPr>
        <p:spPr>
          <a:xfrm rot="17417403">
            <a:off x="7190783" y="505403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9" name="Hexagon 168">
            <a:extLst>
              <a:ext uri="{FF2B5EF4-FFF2-40B4-BE49-F238E27FC236}">
                <a16:creationId xmlns:a16="http://schemas.microsoft.com/office/drawing/2014/main" id="{F23E6A20-6140-4A1C-883C-A643D8DE9FB5}"/>
              </a:ext>
            </a:extLst>
          </p:cNvPr>
          <p:cNvSpPr/>
          <p:nvPr/>
        </p:nvSpPr>
        <p:spPr>
          <a:xfrm rot="17417403">
            <a:off x="7355916" y="5019274"/>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0" name="Hexagon 169">
            <a:extLst>
              <a:ext uri="{FF2B5EF4-FFF2-40B4-BE49-F238E27FC236}">
                <a16:creationId xmlns:a16="http://schemas.microsoft.com/office/drawing/2014/main" id="{C950DD07-1681-42CD-9553-6C7E3DFBE71E}"/>
              </a:ext>
            </a:extLst>
          </p:cNvPr>
          <p:cNvSpPr/>
          <p:nvPr/>
        </p:nvSpPr>
        <p:spPr>
          <a:xfrm rot="17417403">
            <a:off x="7280096" y="508705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Hexagon 170">
            <a:extLst>
              <a:ext uri="{FF2B5EF4-FFF2-40B4-BE49-F238E27FC236}">
                <a16:creationId xmlns:a16="http://schemas.microsoft.com/office/drawing/2014/main" id="{07D5C7A9-BADE-4660-B037-F5281A9A1B7E}"/>
              </a:ext>
            </a:extLst>
          </p:cNvPr>
          <p:cNvSpPr/>
          <p:nvPr/>
        </p:nvSpPr>
        <p:spPr>
          <a:xfrm rot="17417403">
            <a:off x="7270678" y="4983416"/>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2" name="Hexagon 171">
            <a:extLst>
              <a:ext uri="{FF2B5EF4-FFF2-40B4-BE49-F238E27FC236}">
                <a16:creationId xmlns:a16="http://schemas.microsoft.com/office/drawing/2014/main" id="{51CFC3A7-A620-4C88-94C2-F2513772B8C6}"/>
              </a:ext>
            </a:extLst>
          </p:cNvPr>
          <p:cNvSpPr/>
          <p:nvPr/>
        </p:nvSpPr>
        <p:spPr>
          <a:xfrm rot="17417403">
            <a:off x="7344031" y="491412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3" name="Hexagon 172">
            <a:extLst>
              <a:ext uri="{FF2B5EF4-FFF2-40B4-BE49-F238E27FC236}">
                <a16:creationId xmlns:a16="http://schemas.microsoft.com/office/drawing/2014/main" id="{26BFC82B-5FBB-42F0-86F3-74EBCC7A8263}"/>
              </a:ext>
            </a:extLst>
          </p:cNvPr>
          <p:cNvSpPr/>
          <p:nvPr/>
        </p:nvSpPr>
        <p:spPr>
          <a:xfrm rot="17417403">
            <a:off x="7369409" y="512007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4" name="Hexagon 173">
            <a:extLst>
              <a:ext uri="{FF2B5EF4-FFF2-40B4-BE49-F238E27FC236}">
                <a16:creationId xmlns:a16="http://schemas.microsoft.com/office/drawing/2014/main" id="{3ABC576A-7BDC-4741-8560-FC66B2A97441}"/>
              </a:ext>
            </a:extLst>
          </p:cNvPr>
          <p:cNvSpPr/>
          <p:nvPr/>
        </p:nvSpPr>
        <p:spPr>
          <a:xfrm rot="17417403">
            <a:off x="7254717" y="488110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Hexagon 174">
            <a:extLst>
              <a:ext uri="{FF2B5EF4-FFF2-40B4-BE49-F238E27FC236}">
                <a16:creationId xmlns:a16="http://schemas.microsoft.com/office/drawing/2014/main" id="{49E55547-94B0-40DC-AEDD-C2EB4337CE09}"/>
              </a:ext>
            </a:extLst>
          </p:cNvPr>
          <p:cNvSpPr/>
          <p:nvPr/>
        </p:nvSpPr>
        <p:spPr>
          <a:xfrm rot="17417403">
            <a:off x="7332145" y="480897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6" name="Hexagon 175">
            <a:extLst>
              <a:ext uri="{FF2B5EF4-FFF2-40B4-BE49-F238E27FC236}">
                <a16:creationId xmlns:a16="http://schemas.microsoft.com/office/drawing/2014/main" id="{C467E91C-F465-4892-B99B-FB1257A1650A}"/>
              </a:ext>
            </a:extLst>
          </p:cNvPr>
          <p:cNvSpPr/>
          <p:nvPr/>
        </p:nvSpPr>
        <p:spPr>
          <a:xfrm rot="17417403">
            <a:off x="7497278" y="477421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7" name="Hexagon 176">
            <a:extLst>
              <a:ext uri="{FF2B5EF4-FFF2-40B4-BE49-F238E27FC236}">
                <a16:creationId xmlns:a16="http://schemas.microsoft.com/office/drawing/2014/main" id="{DBDA5513-DAFC-406A-A329-A90150C02F0E}"/>
              </a:ext>
            </a:extLst>
          </p:cNvPr>
          <p:cNvSpPr/>
          <p:nvPr/>
        </p:nvSpPr>
        <p:spPr>
          <a:xfrm rot="17417403">
            <a:off x="7421458" y="484199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a:extLst>
              <a:ext uri="{FF2B5EF4-FFF2-40B4-BE49-F238E27FC236}">
                <a16:creationId xmlns:a16="http://schemas.microsoft.com/office/drawing/2014/main" id="{0962C471-B8BF-49DE-A84F-089D29550151}"/>
              </a:ext>
            </a:extLst>
          </p:cNvPr>
          <p:cNvSpPr/>
          <p:nvPr/>
        </p:nvSpPr>
        <p:spPr>
          <a:xfrm rot="17417403">
            <a:off x="7412040" y="473835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9" name="Hexagon 178">
            <a:extLst>
              <a:ext uri="{FF2B5EF4-FFF2-40B4-BE49-F238E27FC236}">
                <a16:creationId xmlns:a16="http://schemas.microsoft.com/office/drawing/2014/main" id="{8F0AF46C-D1D4-4042-BC5A-7713E30D9D6F}"/>
              </a:ext>
            </a:extLst>
          </p:cNvPr>
          <p:cNvSpPr/>
          <p:nvPr/>
        </p:nvSpPr>
        <p:spPr>
          <a:xfrm rot="17417403">
            <a:off x="7318652" y="4708175"/>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0" name="Hexagon 179">
            <a:extLst>
              <a:ext uri="{FF2B5EF4-FFF2-40B4-BE49-F238E27FC236}">
                <a16:creationId xmlns:a16="http://schemas.microsoft.com/office/drawing/2014/main" id="{11B6ADF6-7252-4B09-875C-5BACA9C68EA8}"/>
              </a:ext>
            </a:extLst>
          </p:cNvPr>
          <p:cNvSpPr/>
          <p:nvPr/>
        </p:nvSpPr>
        <p:spPr>
          <a:xfrm rot="17417403">
            <a:off x="7394472" y="4640394"/>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1" name="Hexagon 180">
            <a:extLst>
              <a:ext uri="{FF2B5EF4-FFF2-40B4-BE49-F238E27FC236}">
                <a16:creationId xmlns:a16="http://schemas.microsoft.com/office/drawing/2014/main" id="{27DDA5CB-F6EA-4142-B5DB-C5253BCA652E}"/>
              </a:ext>
            </a:extLst>
          </p:cNvPr>
          <p:cNvSpPr/>
          <p:nvPr/>
        </p:nvSpPr>
        <p:spPr>
          <a:xfrm rot="17417403">
            <a:off x="7483785" y="4673414"/>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exagon 181">
            <a:extLst>
              <a:ext uri="{FF2B5EF4-FFF2-40B4-BE49-F238E27FC236}">
                <a16:creationId xmlns:a16="http://schemas.microsoft.com/office/drawing/2014/main" id="{7BEFAE8C-4AB8-4754-ACDE-CFBCACC67C10}"/>
              </a:ext>
            </a:extLst>
          </p:cNvPr>
          <p:cNvSpPr/>
          <p:nvPr/>
        </p:nvSpPr>
        <p:spPr>
          <a:xfrm rot="17417403">
            <a:off x="7433295" y="4947279"/>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08B76302-DCCD-4AE6-B1F9-1197DDFB6C01}"/>
              </a:ext>
            </a:extLst>
          </p:cNvPr>
          <p:cNvGrpSpPr/>
          <p:nvPr/>
        </p:nvGrpSpPr>
        <p:grpSpPr>
          <a:xfrm rot="17417403">
            <a:off x="7392311" y="4441212"/>
            <a:ext cx="305313" cy="285666"/>
            <a:chOff x="8625373" y="1304731"/>
            <a:chExt cx="2509545" cy="2729200"/>
          </a:xfrm>
        </p:grpSpPr>
        <p:grpSp>
          <p:nvGrpSpPr>
            <p:cNvPr id="185" name="Group 184">
              <a:extLst>
                <a:ext uri="{FF2B5EF4-FFF2-40B4-BE49-F238E27FC236}">
                  <a16:creationId xmlns:a16="http://schemas.microsoft.com/office/drawing/2014/main" id="{BF315398-CDE8-4B6E-9310-0128E533E6A9}"/>
                </a:ext>
              </a:extLst>
            </p:cNvPr>
            <p:cNvGrpSpPr/>
            <p:nvPr/>
          </p:nvGrpSpPr>
          <p:grpSpPr>
            <a:xfrm>
              <a:off x="9086855" y="1304731"/>
              <a:ext cx="1008480" cy="2729200"/>
              <a:chOff x="9086855" y="1304731"/>
              <a:chExt cx="1008480" cy="2729200"/>
            </a:xfrm>
          </p:grpSpPr>
          <p:sp>
            <p:nvSpPr>
              <p:cNvPr id="187" name="Hexagon 186">
                <a:extLst>
                  <a:ext uri="{FF2B5EF4-FFF2-40B4-BE49-F238E27FC236}">
                    <a16:creationId xmlns:a16="http://schemas.microsoft.com/office/drawing/2014/main" id="{D7760DDC-9B66-4FFC-8671-A756E891E6E1}"/>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8" name="Hexagon 187">
                <a:extLst>
                  <a:ext uri="{FF2B5EF4-FFF2-40B4-BE49-F238E27FC236}">
                    <a16:creationId xmlns:a16="http://schemas.microsoft.com/office/drawing/2014/main" id="{6F7C775C-644D-4F09-AB74-951990B1E076}"/>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a:extLst>
                  <a:ext uri="{FF2B5EF4-FFF2-40B4-BE49-F238E27FC236}">
                    <a16:creationId xmlns:a16="http://schemas.microsoft.com/office/drawing/2014/main" id="{CE8397DA-E159-446C-8DD0-238219F02BE1}"/>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86" name="Arc 185">
              <a:extLst>
                <a:ext uri="{FF2B5EF4-FFF2-40B4-BE49-F238E27FC236}">
                  <a16:creationId xmlns:a16="http://schemas.microsoft.com/office/drawing/2014/main" id="{4645642E-99C0-499C-8F2D-1E33FD3F03D0}"/>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4" name="Trapezoid 183">
            <a:extLst>
              <a:ext uri="{FF2B5EF4-FFF2-40B4-BE49-F238E27FC236}">
                <a16:creationId xmlns:a16="http://schemas.microsoft.com/office/drawing/2014/main" id="{37D3FCD4-A232-4AAE-A59D-5DA7DF1A64E9}"/>
              </a:ext>
            </a:extLst>
          </p:cNvPr>
          <p:cNvSpPr/>
          <p:nvPr/>
        </p:nvSpPr>
        <p:spPr>
          <a:xfrm rot="1217403">
            <a:off x="7431712" y="4499078"/>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40C3AD-36EC-4B2A-99DE-F9162545BFA8}"/>
              </a:ext>
            </a:extLst>
          </p:cNvPr>
          <p:cNvSpPr txBox="1"/>
          <p:nvPr/>
        </p:nvSpPr>
        <p:spPr>
          <a:xfrm>
            <a:off x="4067045" y="262563"/>
            <a:ext cx="3629520" cy="369332"/>
          </a:xfrm>
          <a:prstGeom prst="rect">
            <a:avLst/>
          </a:prstGeom>
          <a:noFill/>
        </p:spPr>
        <p:txBody>
          <a:bodyPr wrap="none" rtlCol="0">
            <a:spAutoFit/>
          </a:bodyPr>
          <a:lstStyle/>
          <a:p>
            <a:r>
              <a:rPr lang="en-US" dirty="0"/>
              <a:t>From your Home to your Destination</a:t>
            </a:r>
          </a:p>
        </p:txBody>
      </p:sp>
    </p:spTree>
    <p:extLst>
      <p:ext uri="{BB962C8B-B14F-4D97-AF65-F5344CB8AC3E}">
        <p14:creationId xmlns:p14="http://schemas.microsoft.com/office/powerpoint/2010/main" val="190492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4059-34FF-43E0-B5A2-C250C5169D9F}"/>
              </a:ext>
            </a:extLst>
          </p:cNvPr>
          <p:cNvSpPr txBox="1"/>
          <p:nvPr/>
        </p:nvSpPr>
        <p:spPr>
          <a:xfrm>
            <a:off x="4231533" y="603115"/>
            <a:ext cx="2334638" cy="461665"/>
          </a:xfrm>
          <a:prstGeom prst="rect">
            <a:avLst/>
          </a:prstGeom>
          <a:noFill/>
        </p:spPr>
        <p:txBody>
          <a:bodyPr wrap="square" rtlCol="0">
            <a:spAutoFit/>
          </a:bodyPr>
          <a:lstStyle/>
          <a:p>
            <a:pPr algn="ctr"/>
            <a:r>
              <a:rPr lang="en-US" sz="2400" dirty="0"/>
              <a:t>Parking Efficient</a:t>
            </a:r>
          </a:p>
        </p:txBody>
      </p:sp>
    </p:spTree>
    <p:extLst>
      <p:ext uri="{BB962C8B-B14F-4D97-AF65-F5344CB8AC3E}">
        <p14:creationId xmlns:p14="http://schemas.microsoft.com/office/powerpoint/2010/main" val="15792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4059-34FF-43E0-B5A2-C250C5169D9F}"/>
              </a:ext>
            </a:extLst>
          </p:cNvPr>
          <p:cNvSpPr txBox="1"/>
          <p:nvPr/>
        </p:nvSpPr>
        <p:spPr>
          <a:xfrm>
            <a:off x="4270443" y="603115"/>
            <a:ext cx="2334638" cy="461665"/>
          </a:xfrm>
          <a:prstGeom prst="rect">
            <a:avLst/>
          </a:prstGeom>
          <a:noFill/>
        </p:spPr>
        <p:txBody>
          <a:bodyPr wrap="square" rtlCol="0">
            <a:spAutoFit/>
          </a:bodyPr>
          <a:lstStyle/>
          <a:p>
            <a:pPr algn="ctr"/>
            <a:r>
              <a:rPr lang="en-US" sz="2400" dirty="0"/>
              <a:t>Summary</a:t>
            </a:r>
          </a:p>
        </p:txBody>
      </p:sp>
      <p:sp>
        <p:nvSpPr>
          <p:cNvPr id="8" name="TextBox 7">
            <a:extLst>
              <a:ext uri="{FF2B5EF4-FFF2-40B4-BE49-F238E27FC236}">
                <a16:creationId xmlns:a16="http://schemas.microsoft.com/office/drawing/2014/main" id="{BEE4D105-490C-4529-BFB9-32330ED5A831}"/>
              </a:ext>
            </a:extLst>
          </p:cNvPr>
          <p:cNvSpPr txBox="1"/>
          <p:nvPr/>
        </p:nvSpPr>
        <p:spPr>
          <a:xfrm>
            <a:off x="3229584" y="2110902"/>
            <a:ext cx="4669277" cy="369332"/>
          </a:xfrm>
          <a:prstGeom prst="rect">
            <a:avLst/>
          </a:prstGeom>
          <a:noFill/>
        </p:spPr>
        <p:txBody>
          <a:bodyPr wrap="square" rtlCol="0">
            <a:spAutoFit/>
          </a:bodyPr>
          <a:lstStyle/>
          <a:p>
            <a:r>
              <a:rPr lang="en-US" dirty="0"/>
              <a:t>I</a:t>
            </a:r>
          </a:p>
        </p:txBody>
      </p:sp>
    </p:spTree>
    <p:extLst>
      <p:ext uri="{BB962C8B-B14F-4D97-AF65-F5344CB8AC3E}">
        <p14:creationId xmlns:p14="http://schemas.microsoft.com/office/powerpoint/2010/main" val="35881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3F18DE94-22CF-4A25-B65E-2164781060D1}"/>
              </a:ext>
            </a:extLst>
          </p:cNvPr>
          <p:cNvSpPr/>
          <p:nvPr/>
        </p:nvSpPr>
        <p:spPr>
          <a:xfrm>
            <a:off x="3871815" y="1581536"/>
            <a:ext cx="4448369" cy="3694928"/>
          </a:xfrm>
          <a:prstGeom prst="hexagon">
            <a:avLst>
              <a:gd name="adj" fmla="val 26489"/>
              <a:gd name="vf" fmla="val 115470"/>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17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164</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Setton</dc:creator>
  <cp:lastModifiedBy>Guy Setton</cp:lastModifiedBy>
  <cp:revision>17</cp:revision>
  <dcterms:created xsi:type="dcterms:W3CDTF">2022-01-27T04:18:08Z</dcterms:created>
  <dcterms:modified xsi:type="dcterms:W3CDTF">2022-02-01T01:21:42Z</dcterms:modified>
</cp:coreProperties>
</file>