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6" r:id="rId3"/>
    <p:sldId id="261" r:id="rId4"/>
    <p:sldId id="262" r:id="rId5"/>
    <p:sldId id="267" r:id="rId6"/>
    <p:sldId id="258"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40" d="100"/>
          <a:sy n="40" d="100"/>
        </p:scale>
        <p:origin x="835" y="974"/>
      </p:cViewPr>
      <p:guideLst>
        <p:guide orient="horz" pos="2184"/>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9D2AE-D70A-4256-888F-46FD74D4A4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BCD02C-46C4-46AE-A4A0-1DC0B76ED0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5B36C9-D4A0-4017-BD9A-5C1ADFE2B521}"/>
              </a:ext>
            </a:extLst>
          </p:cNvPr>
          <p:cNvSpPr>
            <a:spLocks noGrp="1"/>
          </p:cNvSpPr>
          <p:nvPr>
            <p:ph type="dt" sz="half" idx="10"/>
          </p:nvPr>
        </p:nvSpPr>
        <p:spPr/>
        <p:txBody>
          <a:bodyPr/>
          <a:lstStyle/>
          <a:p>
            <a:fld id="{7A35CFBD-BAEC-481C-B25C-B454F6258635}" type="datetimeFigureOut">
              <a:rPr lang="en-US" smtClean="0"/>
              <a:t>2/1/2022</a:t>
            </a:fld>
            <a:endParaRPr lang="en-US" dirty="0"/>
          </a:p>
        </p:txBody>
      </p:sp>
      <p:sp>
        <p:nvSpPr>
          <p:cNvPr id="5" name="Footer Placeholder 4">
            <a:extLst>
              <a:ext uri="{FF2B5EF4-FFF2-40B4-BE49-F238E27FC236}">
                <a16:creationId xmlns:a16="http://schemas.microsoft.com/office/drawing/2014/main" id="{336E1D07-8CDB-41B6-8A91-1B47911201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BCC30E-7ED1-4E11-B68D-FA9E760D665F}"/>
              </a:ext>
            </a:extLst>
          </p:cNvPr>
          <p:cNvSpPr>
            <a:spLocks noGrp="1"/>
          </p:cNvSpPr>
          <p:nvPr>
            <p:ph type="sldNum" sz="quarter" idx="12"/>
          </p:nvPr>
        </p:nvSpPr>
        <p:spPr/>
        <p:txBody>
          <a:bodyPr/>
          <a:lstStyle/>
          <a:p>
            <a:fld id="{AAF7A8D2-DB28-4663-9CCD-41ACB9FA4C16}" type="slidenum">
              <a:rPr lang="en-US" smtClean="0"/>
              <a:t>‹#›</a:t>
            </a:fld>
            <a:endParaRPr lang="en-US" dirty="0"/>
          </a:p>
        </p:txBody>
      </p:sp>
    </p:spTree>
    <p:extLst>
      <p:ext uri="{BB962C8B-B14F-4D97-AF65-F5344CB8AC3E}">
        <p14:creationId xmlns:p14="http://schemas.microsoft.com/office/powerpoint/2010/main" val="1973323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02F0-3A9F-4E90-872E-6A51FEF3D4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8416E7-062A-45DB-A010-108991E1FD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52D9F-F5AE-4F90-96CA-ACE1B313829C}"/>
              </a:ext>
            </a:extLst>
          </p:cNvPr>
          <p:cNvSpPr>
            <a:spLocks noGrp="1"/>
          </p:cNvSpPr>
          <p:nvPr>
            <p:ph type="dt" sz="half" idx="10"/>
          </p:nvPr>
        </p:nvSpPr>
        <p:spPr/>
        <p:txBody>
          <a:bodyPr/>
          <a:lstStyle/>
          <a:p>
            <a:fld id="{7A35CFBD-BAEC-481C-B25C-B454F6258635}" type="datetimeFigureOut">
              <a:rPr lang="en-US" smtClean="0"/>
              <a:t>2/1/2022</a:t>
            </a:fld>
            <a:endParaRPr lang="en-US" dirty="0"/>
          </a:p>
        </p:txBody>
      </p:sp>
      <p:sp>
        <p:nvSpPr>
          <p:cNvPr id="5" name="Footer Placeholder 4">
            <a:extLst>
              <a:ext uri="{FF2B5EF4-FFF2-40B4-BE49-F238E27FC236}">
                <a16:creationId xmlns:a16="http://schemas.microsoft.com/office/drawing/2014/main" id="{E4AA8AA4-1E96-47AB-9D80-250B9D27C76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709D16C-AD09-4391-AE3A-D83D251CAFF0}"/>
              </a:ext>
            </a:extLst>
          </p:cNvPr>
          <p:cNvSpPr>
            <a:spLocks noGrp="1"/>
          </p:cNvSpPr>
          <p:nvPr>
            <p:ph type="sldNum" sz="quarter" idx="12"/>
          </p:nvPr>
        </p:nvSpPr>
        <p:spPr/>
        <p:txBody>
          <a:bodyPr/>
          <a:lstStyle/>
          <a:p>
            <a:fld id="{AAF7A8D2-DB28-4663-9CCD-41ACB9FA4C16}" type="slidenum">
              <a:rPr lang="en-US" smtClean="0"/>
              <a:t>‹#›</a:t>
            </a:fld>
            <a:endParaRPr lang="en-US" dirty="0"/>
          </a:p>
        </p:txBody>
      </p:sp>
    </p:spTree>
    <p:extLst>
      <p:ext uri="{BB962C8B-B14F-4D97-AF65-F5344CB8AC3E}">
        <p14:creationId xmlns:p14="http://schemas.microsoft.com/office/powerpoint/2010/main" val="479553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19033E-3BA1-4847-B3E5-2183AD5E4C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5AC5D6-2B2B-4504-A2D5-4B3C3E4818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5B459F-D4FD-4DDC-A997-65DAC74FD3BA}"/>
              </a:ext>
            </a:extLst>
          </p:cNvPr>
          <p:cNvSpPr>
            <a:spLocks noGrp="1"/>
          </p:cNvSpPr>
          <p:nvPr>
            <p:ph type="dt" sz="half" idx="10"/>
          </p:nvPr>
        </p:nvSpPr>
        <p:spPr/>
        <p:txBody>
          <a:bodyPr/>
          <a:lstStyle/>
          <a:p>
            <a:fld id="{7A35CFBD-BAEC-481C-B25C-B454F6258635}" type="datetimeFigureOut">
              <a:rPr lang="en-US" smtClean="0"/>
              <a:t>2/1/2022</a:t>
            </a:fld>
            <a:endParaRPr lang="en-US" dirty="0"/>
          </a:p>
        </p:txBody>
      </p:sp>
      <p:sp>
        <p:nvSpPr>
          <p:cNvPr id="5" name="Footer Placeholder 4">
            <a:extLst>
              <a:ext uri="{FF2B5EF4-FFF2-40B4-BE49-F238E27FC236}">
                <a16:creationId xmlns:a16="http://schemas.microsoft.com/office/drawing/2014/main" id="{0C70C405-96B6-4AFE-915C-EBF2179B2A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DD7DAB-1745-4A10-8E79-080E0112F3B9}"/>
              </a:ext>
            </a:extLst>
          </p:cNvPr>
          <p:cNvSpPr>
            <a:spLocks noGrp="1"/>
          </p:cNvSpPr>
          <p:nvPr>
            <p:ph type="sldNum" sz="quarter" idx="12"/>
          </p:nvPr>
        </p:nvSpPr>
        <p:spPr/>
        <p:txBody>
          <a:bodyPr/>
          <a:lstStyle/>
          <a:p>
            <a:fld id="{AAF7A8D2-DB28-4663-9CCD-41ACB9FA4C16}" type="slidenum">
              <a:rPr lang="en-US" smtClean="0"/>
              <a:t>‹#›</a:t>
            </a:fld>
            <a:endParaRPr lang="en-US" dirty="0"/>
          </a:p>
        </p:txBody>
      </p:sp>
    </p:spTree>
    <p:extLst>
      <p:ext uri="{BB962C8B-B14F-4D97-AF65-F5344CB8AC3E}">
        <p14:creationId xmlns:p14="http://schemas.microsoft.com/office/powerpoint/2010/main" val="2924480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1BC2-FA6E-4487-BC44-2A12FB9F66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87444B-74AD-4C21-9A52-8741807A51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AC99C-4FD7-4AE9-91B0-0B4A6CEB5FC1}"/>
              </a:ext>
            </a:extLst>
          </p:cNvPr>
          <p:cNvSpPr>
            <a:spLocks noGrp="1"/>
          </p:cNvSpPr>
          <p:nvPr>
            <p:ph type="dt" sz="half" idx="10"/>
          </p:nvPr>
        </p:nvSpPr>
        <p:spPr/>
        <p:txBody>
          <a:bodyPr/>
          <a:lstStyle/>
          <a:p>
            <a:fld id="{7A35CFBD-BAEC-481C-B25C-B454F6258635}" type="datetimeFigureOut">
              <a:rPr lang="en-US" smtClean="0"/>
              <a:t>2/1/2022</a:t>
            </a:fld>
            <a:endParaRPr lang="en-US" dirty="0"/>
          </a:p>
        </p:txBody>
      </p:sp>
      <p:sp>
        <p:nvSpPr>
          <p:cNvPr id="5" name="Footer Placeholder 4">
            <a:extLst>
              <a:ext uri="{FF2B5EF4-FFF2-40B4-BE49-F238E27FC236}">
                <a16:creationId xmlns:a16="http://schemas.microsoft.com/office/drawing/2014/main" id="{B886B0B8-8832-49D0-8A34-CEA59D3E04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BCF755-37B4-4214-88E7-0372B16E5F19}"/>
              </a:ext>
            </a:extLst>
          </p:cNvPr>
          <p:cNvSpPr>
            <a:spLocks noGrp="1"/>
          </p:cNvSpPr>
          <p:nvPr>
            <p:ph type="sldNum" sz="quarter" idx="12"/>
          </p:nvPr>
        </p:nvSpPr>
        <p:spPr/>
        <p:txBody>
          <a:bodyPr/>
          <a:lstStyle/>
          <a:p>
            <a:fld id="{AAF7A8D2-DB28-4663-9CCD-41ACB9FA4C16}" type="slidenum">
              <a:rPr lang="en-US" smtClean="0"/>
              <a:t>‹#›</a:t>
            </a:fld>
            <a:endParaRPr lang="en-US" dirty="0"/>
          </a:p>
        </p:txBody>
      </p:sp>
    </p:spTree>
    <p:extLst>
      <p:ext uri="{BB962C8B-B14F-4D97-AF65-F5344CB8AC3E}">
        <p14:creationId xmlns:p14="http://schemas.microsoft.com/office/powerpoint/2010/main" val="83783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B056-D247-4500-B4C9-E503C78BBB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988160-A60D-45C4-B33E-73A56B1E82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0DE2B6-24A5-4DED-8A5A-F31EE94F2B9C}"/>
              </a:ext>
            </a:extLst>
          </p:cNvPr>
          <p:cNvSpPr>
            <a:spLocks noGrp="1"/>
          </p:cNvSpPr>
          <p:nvPr>
            <p:ph type="dt" sz="half" idx="10"/>
          </p:nvPr>
        </p:nvSpPr>
        <p:spPr/>
        <p:txBody>
          <a:bodyPr/>
          <a:lstStyle/>
          <a:p>
            <a:fld id="{7A35CFBD-BAEC-481C-B25C-B454F6258635}" type="datetimeFigureOut">
              <a:rPr lang="en-US" smtClean="0"/>
              <a:t>2/1/2022</a:t>
            </a:fld>
            <a:endParaRPr lang="en-US" dirty="0"/>
          </a:p>
        </p:txBody>
      </p:sp>
      <p:sp>
        <p:nvSpPr>
          <p:cNvPr id="5" name="Footer Placeholder 4">
            <a:extLst>
              <a:ext uri="{FF2B5EF4-FFF2-40B4-BE49-F238E27FC236}">
                <a16:creationId xmlns:a16="http://schemas.microsoft.com/office/drawing/2014/main" id="{9B3B8B8D-0059-466D-BD70-B49B6BC071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22879F-53FA-4563-AD43-26EE6FB33950}"/>
              </a:ext>
            </a:extLst>
          </p:cNvPr>
          <p:cNvSpPr>
            <a:spLocks noGrp="1"/>
          </p:cNvSpPr>
          <p:nvPr>
            <p:ph type="sldNum" sz="quarter" idx="12"/>
          </p:nvPr>
        </p:nvSpPr>
        <p:spPr/>
        <p:txBody>
          <a:bodyPr/>
          <a:lstStyle/>
          <a:p>
            <a:fld id="{AAF7A8D2-DB28-4663-9CCD-41ACB9FA4C16}" type="slidenum">
              <a:rPr lang="en-US" smtClean="0"/>
              <a:t>‹#›</a:t>
            </a:fld>
            <a:endParaRPr lang="en-US" dirty="0"/>
          </a:p>
        </p:txBody>
      </p:sp>
    </p:spTree>
    <p:extLst>
      <p:ext uri="{BB962C8B-B14F-4D97-AF65-F5344CB8AC3E}">
        <p14:creationId xmlns:p14="http://schemas.microsoft.com/office/powerpoint/2010/main" val="79459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8C784-F958-412C-A9A4-EC4ACF2F25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371FC9-C3B3-4E32-BCBF-75DA46851B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6F54BF-00DE-4BE5-A41E-4D9A8FAEBA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7117C4-8F40-438B-8296-2593E5DF71F3}"/>
              </a:ext>
            </a:extLst>
          </p:cNvPr>
          <p:cNvSpPr>
            <a:spLocks noGrp="1"/>
          </p:cNvSpPr>
          <p:nvPr>
            <p:ph type="dt" sz="half" idx="10"/>
          </p:nvPr>
        </p:nvSpPr>
        <p:spPr/>
        <p:txBody>
          <a:bodyPr/>
          <a:lstStyle/>
          <a:p>
            <a:fld id="{7A35CFBD-BAEC-481C-B25C-B454F6258635}" type="datetimeFigureOut">
              <a:rPr lang="en-US" smtClean="0"/>
              <a:t>2/1/2022</a:t>
            </a:fld>
            <a:endParaRPr lang="en-US" dirty="0"/>
          </a:p>
        </p:txBody>
      </p:sp>
      <p:sp>
        <p:nvSpPr>
          <p:cNvPr id="6" name="Footer Placeholder 5">
            <a:extLst>
              <a:ext uri="{FF2B5EF4-FFF2-40B4-BE49-F238E27FC236}">
                <a16:creationId xmlns:a16="http://schemas.microsoft.com/office/drawing/2014/main" id="{7EBABE6C-5AA7-4BA6-9C2B-0874288F1F5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1450615-2CA4-47AF-A0F1-CF54B41C9CD0}"/>
              </a:ext>
            </a:extLst>
          </p:cNvPr>
          <p:cNvSpPr>
            <a:spLocks noGrp="1"/>
          </p:cNvSpPr>
          <p:nvPr>
            <p:ph type="sldNum" sz="quarter" idx="12"/>
          </p:nvPr>
        </p:nvSpPr>
        <p:spPr/>
        <p:txBody>
          <a:bodyPr/>
          <a:lstStyle/>
          <a:p>
            <a:fld id="{AAF7A8D2-DB28-4663-9CCD-41ACB9FA4C16}" type="slidenum">
              <a:rPr lang="en-US" smtClean="0"/>
              <a:t>‹#›</a:t>
            </a:fld>
            <a:endParaRPr lang="en-US" dirty="0"/>
          </a:p>
        </p:txBody>
      </p:sp>
    </p:spTree>
    <p:extLst>
      <p:ext uri="{BB962C8B-B14F-4D97-AF65-F5344CB8AC3E}">
        <p14:creationId xmlns:p14="http://schemas.microsoft.com/office/powerpoint/2010/main" val="2863632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3A65-F5D2-4C0D-B896-02827849AC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2C76A-D8EF-4619-9474-B24CC2ACC5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85D00E-CAA8-4333-8015-17BB4DF2F7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A86DEE-D106-4C12-819B-E9A4D31823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75ECD2-3985-4499-AC62-F22F67C5AD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DA5C56-6171-49CE-A6D0-2DB387AD8312}"/>
              </a:ext>
            </a:extLst>
          </p:cNvPr>
          <p:cNvSpPr>
            <a:spLocks noGrp="1"/>
          </p:cNvSpPr>
          <p:nvPr>
            <p:ph type="dt" sz="half" idx="10"/>
          </p:nvPr>
        </p:nvSpPr>
        <p:spPr/>
        <p:txBody>
          <a:bodyPr/>
          <a:lstStyle/>
          <a:p>
            <a:fld id="{7A35CFBD-BAEC-481C-B25C-B454F6258635}" type="datetimeFigureOut">
              <a:rPr lang="en-US" smtClean="0"/>
              <a:t>2/1/2022</a:t>
            </a:fld>
            <a:endParaRPr lang="en-US" dirty="0"/>
          </a:p>
        </p:txBody>
      </p:sp>
      <p:sp>
        <p:nvSpPr>
          <p:cNvPr id="8" name="Footer Placeholder 7">
            <a:extLst>
              <a:ext uri="{FF2B5EF4-FFF2-40B4-BE49-F238E27FC236}">
                <a16:creationId xmlns:a16="http://schemas.microsoft.com/office/drawing/2014/main" id="{C00BDE99-1D2C-486C-AB57-74968A950DA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D1B7812-8426-4629-B94E-29F8F8E06B29}"/>
              </a:ext>
            </a:extLst>
          </p:cNvPr>
          <p:cNvSpPr>
            <a:spLocks noGrp="1"/>
          </p:cNvSpPr>
          <p:nvPr>
            <p:ph type="sldNum" sz="quarter" idx="12"/>
          </p:nvPr>
        </p:nvSpPr>
        <p:spPr/>
        <p:txBody>
          <a:bodyPr/>
          <a:lstStyle/>
          <a:p>
            <a:fld id="{AAF7A8D2-DB28-4663-9CCD-41ACB9FA4C16}" type="slidenum">
              <a:rPr lang="en-US" smtClean="0"/>
              <a:t>‹#›</a:t>
            </a:fld>
            <a:endParaRPr lang="en-US" dirty="0"/>
          </a:p>
        </p:txBody>
      </p:sp>
    </p:spTree>
    <p:extLst>
      <p:ext uri="{BB962C8B-B14F-4D97-AF65-F5344CB8AC3E}">
        <p14:creationId xmlns:p14="http://schemas.microsoft.com/office/powerpoint/2010/main" val="1976672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72FD-352F-4E6A-A5B8-E5106DCA61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49FC74-86B5-46A7-A191-3B98B098E907}"/>
              </a:ext>
            </a:extLst>
          </p:cNvPr>
          <p:cNvSpPr>
            <a:spLocks noGrp="1"/>
          </p:cNvSpPr>
          <p:nvPr>
            <p:ph type="dt" sz="half" idx="10"/>
          </p:nvPr>
        </p:nvSpPr>
        <p:spPr/>
        <p:txBody>
          <a:bodyPr/>
          <a:lstStyle/>
          <a:p>
            <a:fld id="{7A35CFBD-BAEC-481C-B25C-B454F6258635}" type="datetimeFigureOut">
              <a:rPr lang="en-US" smtClean="0"/>
              <a:t>2/1/2022</a:t>
            </a:fld>
            <a:endParaRPr lang="en-US" dirty="0"/>
          </a:p>
        </p:txBody>
      </p:sp>
      <p:sp>
        <p:nvSpPr>
          <p:cNvPr id="4" name="Footer Placeholder 3">
            <a:extLst>
              <a:ext uri="{FF2B5EF4-FFF2-40B4-BE49-F238E27FC236}">
                <a16:creationId xmlns:a16="http://schemas.microsoft.com/office/drawing/2014/main" id="{82BAE451-C6EC-4AA5-B6F5-0E1450C608E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C27B8CF-4CA1-4E21-9E1C-DBA5109B97E6}"/>
              </a:ext>
            </a:extLst>
          </p:cNvPr>
          <p:cNvSpPr>
            <a:spLocks noGrp="1"/>
          </p:cNvSpPr>
          <p:nvPr>
            <p:ph type="sldNum" sz="quarter" idx="12"/>
          </p:nvPr>
        </p:nvSpPr>
        <p:spPr/>
        <p:txBody>
          <a:bodyPr/>
          <a:lstStyle/>
          <a:p>
            <a:fld id="{AAF7A8D2-DB28-4663-9CCD-41ACB9FA4C16}" type="slidenum">
              <a:rPr lang="en-US" smtClean="0"/>
              <a:t>‹#›</a:t>
            </a:fld>
            <a:endParaRPr lang="en-US" dirty="0"/>
          </a:p>
        </p:txBody>
      </p:sp>
    </p:spTree>
    <p:extLst>
      <p:ext uri="{BB962C8B-B14F-4D97-AF65-F5344CB8AC3E}">
        <p14:creationId xmlns:p14="http://schemas.microsoft.com/office/powerpoint/2010/main" val="1196142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908ACD-A7C2-452E-B355-19FCB8135B76}"/>
              </a:ext>
            </a:extLst>
          </p:cNvPr>
          <p:cNvSpPr>
            <a:spLocks noGrp="1"/>
          </p:cNvSpPr>
          <p:nvPr>
            <p:ph type="dt" sz="half" idx="10"/>
          </p:nvPr>
        </p:nvSpPr>
        <p:spPr/>
        <p:txBody>
          <a:bodyPr/>
          <a:lstStyle/>
          <a:p>
            <a:fld id="{7A35CFBD-BAEC-481C-B25C-B454F6258635}" type="datetimeFigureOut">
              <a:rPr lang="en-US" smtClean="0"/>
              <a:t>2/1/2022</a:t>
            </a:fld>
            <a:endParaRPr lang="en-US" dirty="0"/>
          </a:p>
        </p:txBody>
      </p:sp>
      <p:sp>
        <p:nvSpPr>
          <p:cNvPr id="3" name="Footer Placeholder 2">
            <a:extLst>
              <a:ext uri="{FF2B5EF4-FFF2-40B4-BE49-F238E27FC236}">
                <a16:creationId xmlns:a16="http://schemas.microsoft.com/office/drawing/2014/main" id="{9683FCE4-60AE-4798-9355-B4F8E447B28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FEBC53B-C99E-42B2-BB52-D0050FF7F78F}"/>
              </a:ext>
            </a:extLst>
          </p:cNvPr>
          <p:cNvSpPr>
            <a:spLocks noGrp="1"/>
          </p:cNvSpPr>
          <p:nvPr>
            <p:ph type="sldNum" sz="quarter" idx="12"/>
          </p:nvPr>
        </p:nvSpPr>
        <p:spPr/>
        <p:txBody>
          <a:bodyPr/>
          <a:lstStyle/>
          <a:p>
            <a:fld id="{AAF7A8D2-DB28-4663-9CCD-41ACB9FA4C16}" type="slidenum">
              <a:rPr lang="en-US" smtClean="0"/>
              <a:t>‹#›</a:t>
            </a:fld>
            <a:endParaRPr lang="en-US" dirty="0"/>
          </a:p>
        </p:txBody>
      </p:sp>
    </p:spTree>
    <p:extLst>
      <p:ext uri="{BB962C8B-B14F-4D97-AF65-F5344CB8AC3E}">
        <p14:creationId xmlns:p14="http://schemas.microsoft.com/office/powerpoint/2010/main" val="358870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1FA4-FE87-4BF9-AFB2-212F461B6C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CA7450-C259-4EC7-80AE-D8AF3A000B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00A579-2A5D-4207-A471-CB4D45E12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13CDA2-6420-4F9E-B34A-11C67D1A9974}"/>
              </a:ext>
            </a:extLst>
          </p:cNvPr>
          <p:cNvSpPr>
            <a:spLocks noGrp="1"/>
          </p:cNvSpPr>
          <p:nvPr>
            <p:ph type="dt" sz="half" idx="10"/>
          </p:nvPr>
        </p:nvSpPr>
        <p:spPr/>
        <p:txBody>
          <a:bodyPr/>
          <a:lstStyle/>
          <a:p>
            <a:fld id="{7A35CFBD-BAEC-481C-B25C-B454F6258635}" type="datetimeFigureOut">
              <a:rPr lang="en-US" smtClean="0"/>
              <a:t>2/1/2022</a:t>
            </a:fld>
            <a:endParaRPr lang="en-US" dirty="0"/>
          </a:p>
        </p:txBody>
      </p:sp>
      <p:sp>
        <p:nvSpPr>
          <p:cNvPr id="6" name="Footer Placeholder 5">
            <a:extLst>
              <a:ext uri="{FF2B5EF4-FFF2-40B4-BE49-F238E27FC236}">
                <a16:creationId xmlns:a16="http://schemas.microsoft.com/office/drawing/2014/main" id="{53B75F45-7EA2-467E-AAF5-4B65E82AC5B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C450AA-9490-4006-99B0-B8F0F8B94333}"/>
              </a:ext>
            </a:extLst>
          </p:cNvPr>
          <p:cNvSpPr>
            <a:spLocks noGrp="1"/>
          </p:cNvSpPr>
          <p:nvPr>
            <p:ph type="sldNum" sz="quarter" idx="12"/>
          </p:nvPr>
        </p:nvSpPr>
        <p:spPr/>
        <p:txBody>
          <a:bodyPr/>
          <a:lstStyle/>
          <a:p>
            <a:fld id="{AAF7A8D2-DB28-4663-9CCD-41ACB9FA4C16}" type="slidenum">
              <a:rPr lang="en-US" smtClean="0"/>
              <a:t>‹#›</a:t>
            </a:fld>
            <a:endParaRPr lang="en-US" dirty="0"/>
          </a:p>
        </p:txBody>
      </p:sp>
    </p:spTree>
    <p:extLst>
      <p:ext uri="{BB962C8B-B14F-4D97-AF65-F5344CB8AC3E}">
        <p14:creationId xmlns:p14="http://schemas.microsoft.com/office/powerpoint/2010/main" val="5067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F0F7-3DD6-41C9-A3B7-84ED30176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F629DB-3811-4C86-B4FA-192F887984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A8B3DA2-0FFC-452C-B184-A01E1605D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A05ACE-61E6-4CC7-B582-8C1251AF620A}"/>
              </a:ext>
            </a:extLst>
          </p:cNvPr>
          <p:cNvSpPr>
            <a:spLocks noGrp="1"/>
          </p:cNvSpPr>
          <p:nvPr>
            <p:ph type="dt" sz="half" idx="10"/>
          </p:nvPr>
        </p:nvSpPr>
        <p:spPr/>
        <p:txBody>
          <a:bodyPr/>
          <a:lstStyle/>
          <a:p>
            <a:fld id="{7A35CFBD-BAEC-481C-B25C-B454F6258635}" type="datetimeFigureOut">
              <a:rPr lang="en-US" smtClean="0"/>
              <a:t>2/1/2022</a:t>
            </a:fld>
            <a:endParaRPr lang="en-US" dirty="0"/>
          </a:p>
        </p:txBody>
      </p:sp>
      <p:sp>
        <p:nvSpPr>
          <p:cNvPr id="6" name="Footer Placeholder 5">
            <a:extLst>
              <a:ext uri="{FF2B5EF4-FFF2-40B4-BE49-F238E27FC236}">
                <a16:creationId xmlns:a16="http://schemas.microsoft.com/office/drawing/2014/main" id="{BC1CEC1F-6DD7-4B02-B222-EBDA435246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88CBE11-3DE3-4909-A506-05D9606720B3}"/>
              </a:ext>
            </a:extLst>
          </p:cNvPr>
          <p:cNvSpPr>
            <a:spLocks noGrp="1"/>
          </p:cNvSpPr>
          <p:nvPr>
            <p:ph type="sldNum" sz="quarter" idx="12"/>
          </p:nvPr>
        </p:nvSpPr>
        <p:spPr/>
        <p:txBody>
          <a:bodyPr/>
          <a:lstStyle/>
          <a:p>
            <a:fld id="{AAF7A8D2-DB28-4663-9CCD-41ACB9FA4C16}" type="slidenum">
              <a:rPr lang="en-US" smtClean="0"/>
              <a:t>‹#›</a:t>
            </a:fld>
            <a:endParaRPr lang="en-US" dirty="0"/>
          </a:p>
        </p:txBody>
      </p:sp>
    </p:spTree>
    <p:extLst>
      <p:ext uri="{BB962C8B-B14F-4D97-AF65-F5344CB8AC3E}">
        <p14:creationId xmlns:p14="http://schemas.microsoft.com/office/powerpoint/2010/main" val="107808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861EF-12E7-4D1D-833F-155A499524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C23EFF-0978-4017-A406-ED0436E84E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5F890-7026-4D0C-9E54-D44E1A666B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5CFBD-BAEC-481C-B25C-B454F6258635}" type="datetimeFigureOut">
              <a:rPr lang="en-US" smtClean="0"/>
              <a:t>2/1/2022</a:t>
            </a:fld>
            <a:endParaRPr lang="en-US" dirty="0"/>
          </a:p>
        </p:txBody>
      </p:sp>
      <p:sp>
        <p:nvSpPr>
          <p:cNvPr id="5" name="Footer Placeholder 4">
            <a:extLst>
              <a:ext uri="{FF2B5EF4-FFF2-40B4-BE49-F238E27FC236}">
                <a16:creationId xmlns:a16="http://schemas.microsoft.com/office/drawing/2014/main" id="{A66B9248-4E0B-480C-8C26-73935124F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ED45706-A1D3-4495-8C0A-FBEA34D40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7A8D2-DB28-4663-9CCD-41ACB9FA4C16}" type="slidenum">
              <a:rPr lang="en-US" smtClean="0"/>
              <a:t>‹#›</a:t>
            </a:fld>
            <a:endParaRPr lang="en-US" dirty="0"/>
          </a:p>
        </p:txBody>
      </p:sp>
    </p:spTree>
    <p:extLst>
      <p:ext uri="{BB962C8B-B14F-4D97-AF65-F5344CB8AC3E}">
        <p14:creationId xmlns:p14="http://schemas.microsoft.com/office/powerpoint/2010/main" val="1550518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Los_Angeles" TargetMode="External"/><Relationship Id="rId13" Type="http://schemas.openxmlformats.org/officeDocument/2006/relationships/hyperlink" Target="https://en.wikipedia.org/wiki/Traffic_congestion#cite_note-27" TargetMode="External"/><Relationship Id="rId18" Type="http://schemas.openxmlformats.org/officeDocument/2006/relationships/hyperlink" Target="https://en.wikipedia.org/wiki/Traffic_congestion#cite_note-30" TargetMode="External"/><Relationship Id="rId3" Type="http://schemas.openxmlformats.org/officeDocument/2006/relationships/hyperlink" Target="https://en.wikipedia.org/wiki/Traffic_congestion" TargetMode="External"/><Relationship Id="rId7" Type="http://schemas.openxmlformats.org/officeDocument/2006/relationships/hyperlink" Target="https://en.wikipedia.org/wiki/New_York_City" TargetMode="External"/><Relationship Id="rId12" Type="http://schemas.openxmlformats.org/officeDocument/2006/relationships/hyperlink" Target="https://en.wikipedia.org/wiki/Bangladesh" TargetMode="External"/><Relationship Id="rId17" Type="http://schemas.openxmlformats.org/officeDocument/2006/relationships/hyperlink" Target="https://en.wikipedia.org/wiki/Greater_Toronto_and_Hamilton_Area" TargetMode="External"/><Relationship Id="rId2" Type="http://schemas.openxmlformats.org/officeDocument/2006/relationships/image" Target="../media/image3.png"/><Relationship Id="rId16" Type="http://schemas.openxmlformats.org/officeDocument/2006/relationships/hyperlink" Target="https://en.wikipedia.org/wiki/Traffic_congestion#cite_note-29" TargetMode="External"/><Relationship Id="rId1" Type="http://schemas.openxmlformats.org/officeDocument/2006/relationships/slideLayout" Target="../slideLayouts/slideLayout7.xml"/><Relationship Id="rId6" Type="http://schemas.openxmlformats.org/officeDocument/2006/relationships/hyperlink" Target="https://en.wikipedia.org/wiki/Traffic_congestion#cite_note-24" TargetMode="External"/><Relationship Id="rId11" Type="http://schemas.openxmlformats.org/officeDocument/2006/relationships/hyperlink" Target="https://en.wikipedia.org/wiki/Traffic_congestion#cite_note-26" TargetMode="External"/><Relationship Id="rId5" Type="http://schemas.openxmlformats.org/officeDocument/2006/relationships/hyperlink" Target="https://en.wikipedia.org/wiki/Traffic_congestion#cite_note-23" TargetMode="External"/><Relationship Id="rId15" Type="http://schemas.openxmlformats.org/officeDocument/2006/relationships/hyperlink" Target="https://en.wikipedia.org/wiki/Traffic_congestion#cite_note-28" TargetMode="External"/><Relationship Id="rId10" Type="http://schemas.openxmlformats.org/officeDocument/2006/relationships/hyperlink" Target="https://en.wikipedia.org/wiki/Metro_Manila" TargetMode="External"/><Relationship Id="rId4" Type="http://schemas.openxmlformats.org/officeDocument/2006/relationships/hyperlink" Target="https://en.wikipedia.org/wiki/Traffic_congestion#cite_note-22" TargetMode="External"/><Relationship Id="rId9" Type="http://schemas.openxmlformats.org/officeDocument/2006/relationships/hyperlink" Target="https://en.wikipedia.org/wiki/Traffic_congestion#cite_note-25" TargetMode="External"/><Relationship Id="rId14" Type="http://schemas.openxmlformats.org/officeDocument/2006/relationships/hyperlink" Target="https://en.wikipedia.org/wiki/San_Francisco"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hyperlink" Target="http://pngimg.com/download/24580"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hyperlink" Target="http://www.pngall.com/home-png"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s://freesvg.org/isometric-house-icon" TargetMode="External"/><Relationship Id="rId4" Type="http://schemas.openxmlformats.org/officeDocument/2006/relationships/hyperlink" Target="https://zhal.deviantart.com/art/An-Office-Building-20562162" TargetMode="Externa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2AB2E027-84F7-4149-A60E-C4B60567C5BC}"/>
              </a:ext>
            </a:extLst>
          </p:cNvPr>
          <p:cNvSpPr txBox="1"/>
          <p:nvPr/>
        </p:nvSpPr>
        <p:spPr>
          <a:xfrm>
            <a:off x="593387" y="313717"/>
            <a:ext cx="10985771" cy="646331"/>
          </a:xfrm>
          <a:prstGeom prst="rect">
            <a:avLst/>
          </a:prstGeom>
          <a:solidFill>
            <a:schemeClr val="accent5">
              <a:lumMod val="50000"/>
            </a:schemeClr>
          </a:solidFill>
        </p:spPr>
        <p:txBody>
          <a:bodyPr wrap="square" rtlCol="0">
            <a:spAutoFit/>
          </a:bodyPr>
          <a:lstStyle/>
          <a:p>
            <a:pPr algn="ctr"/>
            <a:r>
              <a:rPr lang="en-US" sz="3600" dirty="0">
                <a:solidFill>
                  <a:schemeClr val="bg1"/>
                </a:solidFill>
                <a:latin typeface="Arial" panose="020B0604020202020204" pitchFamily="34" charset="0"/>
                <a:cs typeface="Arial" panose="020B0604020202020204" pitchFamily="34" charset="0"/>
              </a:rPr>
              <a:t>THE PROBLEM</a:t>
            </a:r>
          </a:p>
        </p:txBody>
      </p:sp>
      <p:sp>
        <p:nvSpPr>
          <p:cNvPr id="9" name="TextBox 8">
            <a:extLst>
              <a:ext uri="{FF2B5EF4-FFF2-40B4-BE49-F238E27FC236}">
                <a16:creationId xmlns:a16="http://schemas.microsoft.com/office/drawing/2014/main" id="{B099B7B1-3E91-4E64-BE98-61A05F8D3667}"/>
              </a:ext>
            </a:extLst>
          </p:cNvPr>
          <p:cNvSpPr txBox="1"/>
          <p:nvPr/>
        </p:nvSpPr>
        <p:spPr>
          <a:xfrm>
            <a:off x="710118" y="1478185"/>
            <a:ext cx="10985771" cy="1569660"/>
          </a:xfrm>
          <a:prstGeom prst="rect">
            <a:avLst/>
          </a:prstGeom>
          <a:noFill/>
        </p:spPr>
        <p:txBody>
          <a:bodyPr wrap="square">
            <a:spAutoFit/>
          </a:bodyPr>
          <a:lstStyle/>
          <a:p>
            <a:r>
              <a:rPr lang="en-US" sz="1600" b="1" dirty="0">
                <a:solidFill>
                  <a:schemeClr val="accent1">
                    <a:lumMod val="75000"/>
                  </a:schemeClr>
                </a:solidFill>
                <a:latin typeface="Arial" panose="020B0604020202020204" pitchFamily="34" charset="0"/>
                <a:cs typeface="Arial" panose="020B0604020202020204" pitchFamily="34" charset="0"/>
              </a:rPr>
              <a:t>Traffic Congestion </a:t>
            </a:r>
            <a:r>
              <a:rPr lang="en-US" sz="1600" dirty="0">
                <a:solidFill>
                  <a:schemeClr val="accent1">
                    <a:lumMod val="75000"/>
                  </a:schemeClr>
                </a:solidFill>
                <a:latin typeface="Arial" panose="020B0604020202020204" pitchFamily="34" charset="0"/>
                <a:cs typeface="Arial" panose="020B0604020202020204" pitchFamily="34" charset="0"/>
              </a:rPr>
              <a:t>is a major problem in the modern world.</a:t>
            </a:r>
          </a:p>
          <a:p>
            <a:endParaRPr lang="en-US" sz="1600" dirty="0">
              <a:solidFill>
                <a:schemeClr val="accent1">
                  <a:lumMod val="75000"/>
                </a:schemeClr>
              </a:solidFill>
              <a:latin typeface="Arial" panose="020B0604020202020204" pitchFamily="34" charset="0"/>
              <a:cs typeface="Arial" panose="020B0604020202020204" pitchFamily="34" charset="0"/>
            </a:endParaRPr>
          </a:p>
          <a:p>
            <a:r>
              <a:rPr lang="en-US" sz="1600" dirty="0">
                <a:solidFill>
                  <a:schemeClr val="accent1">
                    <a:lumMod val="75000"/>
                  </a:schemeClr>
                </a:solidFill>
                <a:latin typeface="Arial" panose="020B0604020202020204" pitchFamily="34" charset="0"/>
                <a:cs typeface="Arial" panose="020B0604020202020204" pitchFamily="34" charset="0"/>
              </a:rPr>
              <a:t>Productivity loss, pollution, and frustration are just a few of the severe implications that traffic congestions creates.</a:t>
            </a:r>
          </a:p>
          <a:p>
            <a:endParaRPr lang="en-US" sz="1600" dirty="0">
              <a:solidFill>
                <a:schemeClr val="accent1">
                  <a:lumMod val="75000"/>
                </a:schemeClr>
              </a:solidFill>
              <a:latin typeface="Arial" panose="020B0604020202020204" pitchFamily="34" charset="0"/>
              <a:cs typeface="Arial" panose="020B0604020202020204" pitchFamily="34" charset="0"/>
            </a:endParaRPr>
          </a:p>
          <a:p>
            <a:r>
              <a:rPr lang="en-US" sz="1600" b="1" dirty="0">
                <a:solidFill>
                  <a:schemeClr val="accent1">
                    <a:lumMod val="75000"/>
                  </a:schemeClr>
                </a:solidFill>
                <a:latin typeface="Arial" panose="020B0604020202020204" pitchFamily="34" charset="0"/>
                <a:cs typeface="Arial" panose="020B0604020202020204" pitchFamily="34" charset="0"/>
              </a:rPr>
              <a:t>Public transportation </a:t>
            </a:r>
            <a:r>
              <a:rPr lang="en-US" sz="1600" dirty="0">
                <a:solidFill>
                  <a:schemeClr val="accent1">
                    <a:lumMod val="75000"/>
                  </a:schemeClr>
                </a:solidFill>
                <a:latin typeface="Arial" panose="020B0604020202020204" pitchFamily="34" charset="0"/>
                <a:cs typeface="Arial" panose="020B0604020202020204" pitchFamily="34" charset="0"/>
              </a:rPr>
              <a:t>could have been a solution, but unfortunately, due to </a:t>
            </a:r>
            <a:r>
              <a:rPr lang="en-US" sz="1600" b="1" dirty="0">
                <a:solidFill>
                  <a:schemeClr val="accent1">
                    <a:lumMod val="75000"/>
                  </a:schemeClr>
                </a:solidFill>
                <a:latin typeface="Arial" panose="020B0604020202020204" pitchFamily="34" charset="0"/>
                <a:cs typeface="Arial" panose="020B0604020202020204" pitchFamily="34" charset="0"/>
              </a:rPr>
              <a:t>the inconvenience involved</a:t>
            </a:r>
            <a:r>
              <a:rPr lang="en-US" sz="1600" dirty="0">
                <a:solidFill>
                  <a:schemeClr val="accent1">
                    <a:lumMod val="75000"/>
                  </a:schemeClr>
                </a:solidFill>
                <a:latin typeface="Arial" panose="020B0604020202020204" pitchFamily="34" charset="0"/>
                <a:cs typeface="Arial" panose="020B0604020202020204" pitchFamily="34" charset="0"/>
              </a:rPr>
              <a:t> many drivers keep choosing their private car as their main commuting mean </a:t>
            </a:r>
            <a:endParaRPr lang="en-US" sz="1600" dirty="0"/>
          </a:p>
        </p:txBody>
      </p:sp>
      <p:pic>
        <p:nvPicPr>
          <p:cNvPr id="1029" name="Picture 5" descr="No Image">
            <a:extLst>
              <a:ext uri="{FF2B5EF4-FFF2-40B4-BE49-F238E27FC236}">
                <a16:creationId xmlns:a16="http://schemas.microsoft.com/office/drawing/2014/main" id="{E298D34E-1A53-4F96-B7C2-4A4A31472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766" y="3565982"/>
            <a:ext cx="4218562" cy="28011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dult woman with a red umbrella in the rain at the tourist bus.  stock photography">
            <a:extLst>
              <a:ext uri="{FF2B5EF4-FFF2-40B4-BE49-F238E27FC236}">
                <a16:creationId xmlns:a16="http://schemas.microsoft.com/office/drawing/2014/main" id="{FCC2D4AA-AD86-4140-87CC-CC89F725F0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4068" y="3641403"/>
            <a:ext cx="4218563" cy="265028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0A94A16-9D27-45AE-AF53-B6757D948047}"/>
              </a:ext>
            </a:extLst>
          </p:cNvPr>
          <p:cNvSpPr txBox="1"/>
          <p:nvPr/>
        </p:nvSpPr>
        <p:spPr>
          <a:xfrm>
            <a:off x="972764" y="6386564"/>
            <a:ext cx="4218563" cy="307777"/>
          </a:xfrm>
          <a:prstGeom prst="rect">
            <a:avLst/>
          </a:prstGeom>
          <a:solidFill>
            <a:schemeClr val="accent5">
              <a:lumMod val="50000"/>
            </a:schemeClr>
          </a:solid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Being stuck in traffic Jam can be very frustrating</a:t>
            </a:r>
          </a:p>
        </p:txBody>
      </p:sp>
      <p:sp>
        <p:nvSpPr>
          <p:cNvPr id="13" name="TextBox 12">
            <a:extLst>
              <a:ext uri="{FF2B5EF4-FFF2-40B4-BE49-F238E27FC236}">
                <a16:creationId xmlns:a16="http://schemas.microsoft.com/office/drawing/2014/main" id="{B68DC565-6970-4817-A8B7-8F329ADAF6EC}"/>
              </a:ext>
            </a:extLst>
          </p:cNvPr>
          <p:cNvSpPr txBox="1"/>
          <p:nvPr/>
        </p:nvSpPr>
        <p:spPr>
          <a:xfrm>
            <a:off x="6654069" y="6386564"/>
            <a:ext cx="4218563" cy="307777"/>
          </a:xfrm>
          <a:prstGeom prst="rect">
            <a:avLst/>
          </a:prstGeom>
          <a:solidFill>
            <a:schemeClr val="accent5">
              <a:lumMod val="50000"/>
            </a:schemeClr>
          </a:solid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Using public transportation is not very convenient</a:t>
            </a:r>
          </a:p>
        </p:txBody>
      </p:sp>
    </p:spTree>
    <p:extLst>
      <p:ext uri="{BB962C8B-B14F-4D97-AF65-F5344CB8AC3E}">
        <p14:creationId xmlns:p14="http://schemas.microsoft.com/office/powerpoint/2010/main" val="2768912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DC43901C-B8B6-47E2-9D7F-2F4ED76A66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767" b="9116"/>
          <a:stretch/>
        </p:blipFill>
        <p:spPr bwMode="auto">
          <a:xfrm>
            <a:off x="661463" y="1144632"/>
            <a:ext cx="5870330" cy="48560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hlinkClick r:id="rId3"/>
            <a:extLst>
              <a:ext uri="{FF2B5EF4-FFF2-40B4-BE49-F238E27FC236}">
                <a16:creationId xmlns:a16="http://schemas.microsoft.com/office/drawing/2014/main" id="{EF58F6C5-AF53-4031-839B-269F3C98DE17}"/>
              </a:ext>
            </a:extLst>
          </p:cNvPr>
          <p:cNvSpPr txBox="1"/>
          <p:nvPr/>
        </p:nvSpPr>
        <p:spPr>
          <a:xfrm>
            <a:off x="3125010" y="6382475"/>
            <a:ext cx="6094378" cy="369332"/>
          </a:xfrm>
          <a:prstGeom prst="rect">
            <a:avLst/>
          </a:prstGeom>
          <a:noFill/>
        </p:spPr>
        <p:txBody>
          <a:bodyPr wrap="square">
            <a:spAutoFit/>
          </a:bodyPr>
          <a:lstStyle/>
          <a:p>
            <a:r>
              <a:rPr lang="en-US" dirty="0"/>
              <a:t>https://en.wikipedia.org/wiki/Traffic_congestion</a:t>
            </a:r>
          </a:p>
        </p:txBody>
      </p:sp>
      <p:graphicFrame>
        <p:nvGraphicFramePr>
          <p:cNvPr id="5" name="Table 4">
            <a:extLst>
              <a:ext uri="{FF2B5EF4-FFF2-40B4-BE49-F238E27FC236}">
                <a16:creationId xmlns:a16="http://schemas.microsoft.com/office/drawing/2014/main" id="{A0FCDAEA-C7A2-42AD-98AB-C4E37BB68CBE}"/>
              </a:ext>
            </a:extLst>
          </p:cNvPr>
          <p:cNvGraphicFramePr>
            <a:graphicFrameLocks noGrp="1"/>
          </p:cNvGraphicFramePr>
          <p:nvPr>
            <p:extLst>
              <p:ext uri="{D42A27DB-BD31-4B8C-83A1-F6EECF244321}">
                <p14:modId xmlns:p14="http://schemas.microsoft.com/office/powerpoint/2010/main" val="40993579"/>
              </p:ext>
            </p:extLst>
          </p:nvPr>
        </p:nvGraphicFramePr>
        <p:xfrm>
          <a:off x="7208196" y="1239168"/>
          <a:ext cx="4408387" cy="4379664"/>
        </p:xfrm>
        <a:graphic>
          <a:graphicData uri="http://schemas.openxmlformats.org/drawingml/2006/table">
            <a:tbl>
              <a:tblPr/>
              <a:tblGrid>
                <a:gridCol w="1499818">
                  <a:extLst>
                    <a:ext uri="{9D8B030D-6E8A-4147-A177-3AD203B41FA5}">
                      <a16:colId xmlns:a16="http://schemas.microsoft.com/office/drawing/2014/main" val="2198034845"/>
                    </a:ext>
                  </a:extLst>
                </a:gridCol>
                <a:gridCol w="1916349">
                  <a:extLst>
                    <a:ext uri="{9D8B030D-6E8A-4147-A177-3AD203B41FA5}">
                      <a16:colId xmlns:a16="http://schemas.microsoft.com/office/drawing/2014/main" val="2096719141"/>
                    </a:ext>
                  </a:extLst>
                </a:gridCol>
                <a:gridCol w="992220">
                  <a:extLst>
                    <a:ext uri="{9D8B030D-6E8A-4147-A177-3AD203B41FA5}">
                      <a16:colId xmlns:a16="http://schemas.microsoft.com/office/drawing/2014/main" val="2023838705"/>
                    </a:ext>
                  </a:extLst>
                </a:gridCol>
              </a:tblGrid>
              <a:tr h="362611">
                <a:tc>
                  <a:txBody>
                    <a:bodyPr/>
                    <a:lstStyle/>
                    <a:p>
                      <a:pPr algn="ctr"/>
                      <a:r>
                        <a:rPr lang="en-US" sz="1800">
                          <a:effectLst/>
                        </a:rPr>
                        <a:t>Area</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sz="1800">
                          <a:effectLst/>
                        </a:rPr>
                        <a:t>Loss in billions</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tc>
                  <a:txBody>
                    <a:bodyPr/>
                    <a:lstStyle/>
                    <a:p>
                      <a:pPr algn="ctr"/>
                      <a:r>
                        <a:rPr lang="en-US" sz="1800">
                          <a:effectLst/>
                        </a:rPr>
                        <a:t>Note</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779615946"/>
                  </a:ext>
                </a:extLst>
              </a:tr>
              <a:tr h="362611">
                <a:tc>
                  <a:txBody>
                    <a:bodyPr/>
                    <a:lstStyle/>
                    <a:p>
                      <a:r>
                        <a:rPr lang="en-US" sz="1800">
                          <a:effectLst/>
                        </a:rPr>
                        <a:t>USA</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$305 </a:t>
                      </a:r>
                      <a:r>
                        <a:rPr lang="en-US" sz="1800" b="0" i="0" u="none" strike="noStrike" baseline="30000">
                          <a:solidFill>
                            <a:srgbClr val="0645AD"/>
                          </a:solidFill>
                          <a:effectLst/>
                          <a:hlinkClick r:id="rId4"/>
                        </a:rPr>
                        <a:t>[22]</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b="0" i="0" u="none" strike="noStrike" baseline="30000">
                          <a:solidFill>
                            <a:srgbClr val="0645AD"/>
                          </a:solidFill>
                          <a:effectLst/>
                          <a:hlinkClick r:id="rId5"/>
                        </a:rPr>
                        <a:t>[23]</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929287859"/>
                  </a:ext>
                </a:extLst>
              </a:tr>
              <a:tr h="362611">
                <a:tc>
                  <a:txBody>
                    <a:bodyPr/>
                    <a:lstStyle/>
                    <a:p>
                      <a:r>
                        <a:rPr lang="en-US" sz="1800">
                          <a:effectLst/>
                        </a:rPr>
                        <a:t>UK</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$52.01</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b="0" i="0" u="none" strike="noStrike" baseline="30000">
                          <a:solidFill>
                            <a:srgbClr val="0645AD"/>
                          </a:solidFill>
                          <a:effectLst/>
                          <a:hlinkClick r:id="rId6"/>
                        </a:rPr>
                        <a:t>[24]</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73170469"/>
                  </a:ext>
                </a:extLst>
              </a:tr>
              <a:tr h="362611">
                <a:tc>
                  <a:txBody>
                    <a:bodyPr/>
                    <a:lstStyle/>
                    <a:p>
                      <a:r>
                        <a:rPr lang="en-US" sz="1800" u="none" strike="noStrike">
                          <a:solidFill>
                            <a:srgbClr val="0645AD"/>
                          </a:solidFill>
                          <a:effectLst/>
                          <a:hlinkClick r:id="rId7" tooltip="New York City"/>
                        </a:rPr>
                        <a:t>NYC</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$33.7</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361285444"/>
                  </a:ext>
                </a:extLst>
              </a:tr>
              <a:tr h="362611">
                <a:tc>
                  <a:txBody>
                    <a:bodyPr/>
                    <a:lstStyle/>
                    <a:p>
                      <a:r>
                        <a:rPr lang="en-US" sz="1800" u="none" strike="noStrike">
                          <a:solidFill>
                            <a:srgbClr val="0645AD"/>
                          </a:solidFill>
                          <a:effectLst/>
                          <a:hlinkClick r:id="rId8" tooltip="Los Angeles"/>
                        </a:rPr>
                        <a:t>LA</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$19.2</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b="0" i="0" u="none" strike="noStrike" baseline="30000">
                          <a:solidFill>
                            <a:srgbClr val="0645AD"/>
                          </a:solidFill>
                          <a:effectLst/>
                          <a:hlinkClick r:id="rId9"/>
                        </a:rPr>
                        <a:t>[25]</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81239651"/>
                  </a:ext>
                </a:extLst>
              </a:tr>
              <a:tr h="362611">
                <a:tc>
                  <a:txBody>
                    <a:bodyPr/>
                    <a:lstStyle/>
                    <a:p>
                      <a:r>
                        <a:rPr lang="en-US" sz="1800" u="none" strike="noStrike">
                          <a:solidFill>
                            <a:srgbClr val="0645AD"/>
                          </a:solidFill>
                          <a:effectLst/>
                          <a:hlinkClick r:id="rId10" tooltip="Metro Manila"/>
                        </a:rPr>
                        <a:t>Manila</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$18.615</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b="0" i="0" u="none" strike="noStrike" baseline="30000">
                          <a:solidFill>
                            <a:srgbClr val="0645AD"/>
                          </a:solidFill>
                          <a:effectLst/>
                          <a:hlinkClick r:id="rId11"/>
                        </a:rPr>
                        <a:t>[26]</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311525054"/>
                  </a:ext>
                </a:extLst>
              </a:tr>
              <a:tr h="362611">
                <a:tc>
                  <a:txBody>
                    <a:bodyPr/>
                    <a:lstStyle/>
                    <a:p>
                      <a:r>
                        <a:rPr lang="en-US" sz="1800" u="none" strike="noStrike">
                          <a:solidFill>
                            <a:srgbClr val="0645AD"/>
                          </a:solidFill>
                          <a:effectLst/>
                          <a:hlinkClick r:id="rId12" tooltip="Bangladesh"/>
                        </a:rPr>
                        <a:t>Bangladesh</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$11.4</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b="0" i="0" u="none" strike="noStrike" baseline="30000">
                          <a:solidFill>
                            <a:srgbClr val="0645AD"/>
                          </a:solidFill>
                          <a:effectLst/>
                          <a:hlinkClick r:id="rId13"/>
                        </a:rPr>
                        <a:t>[27]</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778489106"/>
                  </a:ext>
                </a:extLst>
              </a:tr>
              <a:tr h="362611">
                <a:tc>
                  <a:txBody>
                    <a:bodyPr/>
                    <a:lstStyle/>
                    <a:p>
                      <a:r>
                        <a:rPr lang="en-US" sz="1800" u="none" strike="noStrike">
                          <a:solidFill>
                            <a:srgbClr val="0645AD"/>
                          </a:solidFill>
                          <a:effectLst/>
                          <a:hlinkClick r:id="rId14" tooltip="San Francisco"/>
                        </a:rPr>
                        <a:t>SF</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$10.6</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945131315"/>
                  </a:ext>
                </a:extLst>
              </a:tr>
              <a:tr h="362611">
                <a:tc>
                  <a:txBody>
                    <a:bodyPr/>
                    <a:lstStyle/>
                    <a:p>
                      <a:r>
                        <a:rPr lang="en-US" sz="1800">
                          <a:effectLst/>
                        </a:rPr>
                        <a:t>Atlanta</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$7.1</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61870664"/>
                  </a:ext>
                </a:extLst>
              </a:tr>
              <a:tr h="362611">
                <a:tc>
                  <a:txBody>
                    <a:bodyPr/>
                    <a:lstStyle/>
                    <a:p>
                      <a:r>
                        <a:rPr lang="en-US" sz="1800">
                          <a:effectLst/>
                        </a:rPr>
                        <a:t>Jakarta</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$5</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b="0" i="0" u="none" strike="noStrike" baseline="30000">
                          <a:solidFill>
                            <a:srgbClr val="0645AD"/>
                          </a:solidFill>
                          <a:effectLst/>
                          <a:hlinkClick r:id="rId15"/>
                        </a:rPr>
                        <a:t>[28]</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887286873"/>
                  </a:ext>
                </a:extLst>
              </a:tr>
              <a:tr h="362611">
                <a:tc>
                  <a:txBody>
                    <a:bodyPr/>
                    <a:lstStyle/>
                    <a:p>
                      <a:r>
                        <a:rPr lang="en-US" sz="1800">
                          <a:effectLst/>
                        </a:rPr>
                        <a:t>Dhaka</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$4.463</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b="0" i="0" u="none" strike="noStrike" baseline="30000">
                          <a:solidFill>
                            <a:srgbClr val="0645AD"/>
                          </a:solidFill>
                          <a:effectLst/>
                          <a:hlinkClick r:id="rId16"/>
                        </a:rPr>
                        <a:t>[29]</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23477031"/>
                  </a:ext>
                </a:extLst>
              </a:tr>
              <a:tr h="362611">
                <a:tc>
                  <a:txBody>
                    <a:bodyPr/>
                    <a:lstStyle/>
                    <a:p>
                      <a:r>
                        <a:rPr lang="en-US" sz="1800" u="none" strike="noStrike">
                          <a:solidFill>
                            <a:srgbClr val="0645AD"/>
                          </a:solidFill>
                          <a:effectLst/>
                          <a:hlinkClick r:id="rId17" tooltip="Greater Toronto and Hamilton Area"/>
                        </a:rPr>
                        <a:t>GTHA</a:t>
                      </a:r>
                      <a:endParaRPr lang="en-US" sz="180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$3.3</a:t>
                      </a: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tc>
                  <a:txBody>
                    <a:bodyPr/>
                    <a:lstStyle/>
                    <a:p>
                      <a:r>
                        <a:rPr lang="en-US" sz="1800" b="0" i="0" u="none" strike="noStrike" baseline="30000" dirty="0">
                          <a:solidFill>
                            <a:srgbClr val="0645AD"/>
                          </a:solidFill>
                          <a:effectLst/>
                          <a:hlinkClick r:id="rId18"/>
                        </a:rPr>
                        <a:t>[30]</a:t>
                      </a:r>
                      <a:endParaRPr lang="en-US" sz="1800" dirty="0">
                        <a:effectLst/>
                      </a:endParaRPr>
                    </a:p>
                  </a:txBody>
                  <a:tcPr marL="90653" marR="90653" marT="45326" marB="45326" anchor="ctr">
                    <a:lnL w="7620" cap="flat" cmpd="sng" algn="ctr">
                      <a:solidFill>
                        <a:srgbClr val="A2A9B1"/>
                      </a:solidFill>
                      <a:prstDash val="solid"/>
                      <a:round/>
                      <a:headEnd type="none" w="med" len="med"/>
                      <a:tailEnd type="none" w="med" len="med"/>
                    </a:lnL>
                    <a:lnR w="7620" cap="flat" cmpd="sng" algn="ctr">
                      <a:solidFill>
                        <a:srgbClr val="A2A9B1"/>
                      </a:solidFill>
                      <a:prstDash val="solid"/>
                      <a:round/>
                      <a:headEnd type="none" w="med" len="med"/>
                      <a:tailEnd type="none" w="med" len="med"/>
                    </a:lnR>
                    <a:lnT w="7620" cap="flat" cmpd="sng" algn="ctr">
                      <a:solidFill>
                        <a:srgbClr val="A2A9B1"/>
                      </a:solidFill>
                      <a:prstDash val="solid"/>
                      <a:round/>
                      <a:headEnd type="none" w="med" len="med"/>
                      <a:tailEnd type="none" w="med" len="med"/>
                    </a:lnT>
                    <a:lnB w="762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112164918"/>
                  </a:ext>
                </a:extLst>
              </a:tr>
            </a:tbl>
          </a:graphicData>
        </a:graphic>
      </p:graphicFrame>
      <p:sp>
        <p:nvSpPr>
          <p:cNvPr id="7" name="TextBox 6">
            <a:extLst>
              <a:ext uri="{FF2B5EF4-FFF2-40B4-BE49-F238E27FC236}">
                <a16:creationId xmlns:a16="http://schemas.microsoft.com/office/drawing/2014/main" id="{182D8079-DF07-4CCF-B723-CB11994F4FB1}"/>
              </a:ext>
            </a:extLst>
          </p:cNvPr>
          <p:cNvSpPr txBox="1"/>
          <p:nvPr/>
        </p:nvSpPr>
        <p:spPr>
          <a:xfrm>
            <a:off x="593387" y="274806"/>
            <a:ext cx="10985771" cy="646331"/>
          </a:xfrm>
          <a:prstGeom prst="rect">
            <a:avLst/>
          </a:prstGeom>
          <a:solidFill>
            <a:schemeClr val="accent5">
              <a:lumMod val="50000"/>
            </a:schemeClr>
          </a:solidFill>
        </p:spPr>
        <p:txBody>
          <a:bodyPr wrap="square" rtlCol="0">
            <a:spAutoFit/>
          </a:bodyPr>
          <a:lstStyle/>
          <a:p>
            <a:pPr algn="ctr"/>
            <a:r>
              <a:rPr lang="en-US" sz="3600" dirty="0">
                <a:solidFill>
                  <a:schemeClr val="bg1"/>
                </a:solidFill>
                <a:latin typeface="Arial" panose="020B0604020202020204" pitchFamily="34" charset="0"/>
                <a:cs typeface="Arial" panose="020B0604020202020204" pitchFamily="34" charset="0"/>
              </a:rPr>
              <a:t>TIME LOSS AND ECONOMIC DAMAGE STATS</a:t>
            </a:r>
          </a:p>
        </p:txBody>
      </p:sp>
    </p:spTree>
    <p:extLst>
      <p:ext uri="{BB962C8B-B14F-4D97-AF65-F5344CB8AC3E}">
        <p14:creationId xmlns:p14="http://schemas.microsoft.com/office/powerpoint/2010/main" val="316011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1EA18C4-ED02-4D58-B108-3B7013217D61}"/>
              </a:ext>
            </a:extLst>
          </p:cNvPr>
          <p:cNvGrpSpPr/>
          <p:nvPr/>
        </p:nvGrpSpPr>
        <p:grpSpPr>
          <a:xfrm>
            <a:off x="8517504" y="3432607"/>
            <a:ext cx="3732551" cy="4272877"/>
            <a:chOff x="440072" y="-1734744"/>
            <a:chExt cx="9990583" cy="10449234"/>
          </a:xfrm>
        </p:grpSpPr>
        <p:pic>
          <p:nvPicPr>
            <p:cNvPr id="52" name="Picture 2" descr="Audi Capsule : Design Study Single Seater Concept Car In Collaboration with  Audi | Audi, Automobile interior design, Concept cars">
              <a:extLst>
                <a:ext uri="{FF2B5EF4-FFF2-40B4-BE49-F238E27FC236}">
                  <a16:creationId xmlns:a16="http://schemas.microsoft.com/office/drawing/2014/main" id="{0BD2257D-1390-4B3B-BDB2-A332D319D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797" y="457201"/>
              <a:ext cx="8716808" cy="6223064"/>
            </a:xfrm>
            <a:prstGeom prst="rect">
              <a:avLst/>
            </a:prstGeom>
            <a:noFill/>
            <a:extLst>
              <a:ext uri="{909E8E84-426E-40DD-AFC4-6F175D3DCCD1}">
                <a14:hiddenFill xmlns:a14="http://schemas.microsoft.com/office/drawing/2010/main">
                  <a:solidFill>
                    <a:srgbClr val="FFFFFF"/>
                  </a:solidFill>
                </a14:hiddenFill>
              </a:ext>
            </a:extLst>
          </p:spPr>
        </p:pic>
        <p:sp>
          <p:nvSpPr>
            <p:cNvPr id="53" name="Hexagon 52">
              <a:extLst>
                <a:ext uri="{FF2B5EF4-FFF2-40B4-BE49-F238E27FC236}">
                  <a16:creationId xmlns:a16="http://schemas.microsoft.com/office/drawing/2014/main" id="{65AD2F67-F7EB-4528-97BB-421CD293F708}"/>
                </a:ext>
              </a:extLst>
            </p:cNvPr>
            <p:cNvSpPr/>
            <p:nvPr/>
          </p:nvSpPr>
          <p:spPr>
            <a:xfrm>
              <a:off x="2717801" y="1112587"/>
              <a:ext cx="5638800" cy="4754572"/>
            </a:xfrm>
            <a:prstGeom prst="hexagon">
              <a:avLst>
                <a:gd name="adj" fmla="val 26489"/>
                <a:gd name="vf" fmla="val 115470"/>
              </a:avLst>
            </a:prstGeom>
            <a:noFill/>
            <a:ln w="320675">
              <a:solidFill>
                <a:schemeClr val="tx2">
                  <a:lumMod val="40000"/>
                  <a:lumOff val="60000"/>
                </a:schemeClr>
              </a:solidFill>
            </a:ln>
            <a:scene3d>
              <a:camera prst="orthographicFront"/>
              <a:lightRig rig="threePt" dir="t"/>
            </a:scene3d>
            <a:sp3d>
              <a:bevelB w="18415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chemeClr val="accent1">
                    <a:lumMod val="75000"/>
                  </a:schemeClr>
                </a:solidFill>
              </a:endParaRPr>
            </a:p>
          </p:txBody>
        </p:sp>
        <p:sp>
          <p:nvSpPr>
            <p:cNvPr id="54" name="Rectangle 53">
              <a:extLst>
                <a:ext uri="{FF2B5EF4-FFF2-40B4-BE49-F238E27FC236}">
                  <a16:creationId xmlns:a16="http://schemas.microsoft.com/office/drawing/2014/main" id="{0BD179D9-8F13-45C4-8FC5-55037FDDB2B4}"/>
                </a:ext>
              </a:extLst>
            </p:cNvPr>
            <p:cNvSpPr/>
            <p:nvPr/>
          </p:nvSpPr>
          <p:spPr>
            <a:xfrm rot="1721457">
              <a:off x="786083" y="-255627"/>
              <a:ext cx="2667000" cy="3301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CC35BC3-CD41-48A9-920F-F01DDC294B7B}"/>
                </a:ext>
              </a:extLst>
            </p:cNvPr>
            <p:cNvSpPr/>
            <p:nvPr/>
          </p:nvSpPr>
          <p:spPr>
            <a:xfrm rot="9263234">
              <a:off x="7763655" y="4817"/>
              <a:ext cx="2667000" cy="3301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AD854F1-BD52-4668-9087-049D5601A027}"/>
                </a:ext>
              </a:extLst>
            </p:cNvPr>
            <p:cNvSpPr/>
            <p:nvPr/>
          </p:nvSpPr>
          <p:spPr>
            <a:xfrm rot="19960625">
              <a:off x="440072" y="2525046"/>
              <a:ext cx="2667000" cy="47015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D495F99-C26E-41A6-814C-7BE659B4ED65}"/>
                </a:ext>
              </a:extLst>
            </p:cNvPr>
            <p:cNvSpPr/>
            <p:nvPr/>
          </p:nvSpPr>
          <p:spPr>
            <a:xfrm rot="12401103">
              <a:off x="7670284" y="3075346"/>
              <a:ext cx="2667000" cy="47015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EF8D5794-A078-46C4-9412-03D445B0E07B}"/>
                </a:ext>
              </a:extLst>
            </p:cNvPr>
            <p:cNvSpPr/>
            <p:nvPr/>
          </p:nvSpPr>
          <p:spPr>
            <a:xfrm rot="5400000">
              <a:off x="4515511" y="-3296185"/>
              <a:ext cx="2667000" cy="578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3980048A-3B79-4ADD-BAFB-4FC25004D24C}"/>
                </a:ext>
              </a:extLst>
            </p:cNvPr>
            <p:cNvSpPr/>
            <p:nvPr/>
          </p:nvSpPr>
          <p:spPr>
            <a:xfrm rot="5400000">
              <a:off x="4372799" y="4486049"/>
              <a:ext cx="2667000" cy="578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C3CD13B-1EE0-48A0-8A6C-E0DCD6191187}"/>
              </a:ext>
            </a:extLst>
          </p:cNvPr>
          <p:cNvGrpSpPr/>
          <p:nvPr/>
        </p:nvGrpSpPr>
        <p:grpSpPr>
          <a:xfrm>
            <a:off x="2532577" y="4624406"/>
            <a:ext cx="6479702" cy="1822843"/>
            <a:chOff x="1329265" y="3899103"/>
            <a:chExt cx="8876131" cy="2729204"/>
          </a:xfrm>
        </p:grpSpPr>
        <p:sp>
          <p:nvSpPr>
            <p:cNvPr id="4" name="Hexagon 3">
              <a:extLst>
                <a:ext uri="{FF2B5EF4-FFF2-40B4-BE49-F238E27FC236}">
                  <a16:creationId xmlns:a16="http://schemas.microsoft.com/office/drawing/2014/main" id="{7AC78BC0-F565-485C-B531-31C4A4B30F4A}"/>
                </a:ext>
              </a:extLst>
            </p:cNvPr>
            <p:cNvSpPr/>
            <p:nvPr/>
          </p:nvSpPr>
          <p:spPr>
            <a:xfrm>
              <a:off x="1329265" y="4370294"/>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Hexagon 4">
              <a:extLst>
                <a:ext uri="{FF2B5EF4-FFF2-40B4-BE49-F238E27FC236}">
                  <a16:creationId xmlns:a16="http://schemas.microsoft.com/office/drawing/2014/main" id="{A8494F4C-EBFD-4EFD-9865-2125555A46B5}"/>
                </a:ext>
              </a:extLst>
            </p:cNvPr>
            <p:cNvSpPr/>
            <p:nvPr/>
          </p:nvSpPr>
          <p:spPr>
            <a:xfrm>
              <a:off x="2084267" y="5718573"/>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 name="Hexagon 5">
              <a:extLst>
                <a:ext uri="{FF2B5EF4-FFF2-40B4-BE49-F238E27FC236}">
                  <a16:creationId xmlns:a16="http://schemas.microsoft.com/office/drawing/2014/main" id="{A4F88B68-32A4-4DBB-9E12-285D524FE8D0}"/>
                </a:ext>
              </a:extLst>
            </p:cNvPr>
            <p:cNvSpPr/>
            <p:nvPr/>
          </p:nvSpPr>
          <p:spPr>
            <a:xfrm>
              <a:off x="1329265" y="5280028"/>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xagon 6">
              <a:extLst>
                <a:ext uri="{FF2B5EF4-FFF2-40B4-BE49-F238E27FC236}">
                  <a16:creationId xmlns:a16="http://schemas.microsoft.com/office/drawing/2014/main" id="{578798F8-5053-44DE-B9E8-755646D38FC7}"/>
                </a:ext>
              </a:extLst>
            </p:cNvPr>
            <p:cNvSpPr/>
            <p:nvPr/>
          </p:nvSpPr>
          <p:spPr>
            <a:xfrm>
              <a:off x="2084461" y="4808836"/>
              <a:ext cx="1007706" cy="909735"/>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8" name="Hexagon 7">
              <a:extLst>
                <a:ext uri="{FF2B5EF4-FFF2-40B4-BE49-F238E27FC236}">
                  <a16:creationId xmlns:a16="http://schemas.microsoft.com/office/drawing/2014/main" id="{AB7F179C-D9C5-4A31-9903-409DF01B98CA}"/>
                </a:ext>
              </a:extLst>
            </p:cNvPr>
            <p:cNvSpPr/>
            <p:nvPr/>
          </p:nvSpPr>
          <p:spPr>
            <a:xfrm>
              <a:off x="2844713" y="5263706"/>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B4C519C4-1032-4228-A474-15657B7536EB}"/>
                </a:ext>
              </a:extLst>
            </p:cNvPr>
            <p:cNvSpPr/>
            <p:nvPr/>
          </p:nvSpPr>
          <p:spPr>
            <a:xfrm>
              <a:off x="2084267" y="3899105"/>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A4D6E137-860F-4540-9633-E886349131BB}"/>
                </a:ext>
              </a:extLst>
            </p:cNvPr>
            <p:cNvSpPr/>
            <p:nvPr/>
          </p:nvSpPr>
          <p:spPr>
            <a:xfrm>
              <a:off x="2844713" y="4353972"/>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156B79AD-9F95-44D7-824E-172C8561A7BA}"/>
                </a:ext>
              </a:extLst>
            </p:cNvPr>
            <p:cNvSpPr/>
            <p:nvPr/>
          </p:nvSpPr>
          <p:spPr>
            <a:xfrm>
              <a:off x="3621486" y="3899104"/>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Hexagon 11">
              <a:extLst>
                <a:ext uri="{FF2B5EF4-FFF2-40B4-BE49-F238E27FC236}">
                  <a16:creationId xmlns:a16="http://schemas.microsoft.com/office/drawing/2014/main" id="{E797F544-9ACD-4496-9AE5-34B4EE0BD6FA}"/>
                </a:ext>
              </a:extLst>
            </p:cNvPr>
            <p:cNvSpPr/>
            <p:nvPr/>
          </p:nvSpPr>
          <p:spPr>
            <a:xfrm>
              <a:off x="4368713" y="5287031"/>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3" name="Hexagon 12">
              <a:extLst>
                <a:ext uri="{FF2B5EF4-FFF2-40B4-BE49-F238E27FC236}">
                  <a16:creationId xmlns:a16="http://schemas.microsoft.com/office/drawing/2014/main" id="{7D6E0451-FD47-4D82-BD7E-16CE980F3038}"/>
                </a:ext>
              </a:extLst>
            </p:cNvPr>
            <p:cNvSpPr/>
            <p:nvPr/>
          </p:nvSpPr>
          <p:spPr>
            <a:xfrm>
              <a:off x="3621486" y="4808838"/>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B5D5CBF1-94A1-4747-9306-40FF1BAB45E4}"/>
                </a:ext>
              </a:extLst>
            </p:cNvPr>
            <p:cNvSpPr/>
            <p:nvPr/>
          </p:nvSpPr>
          <p:spPr>
            <a:xfrm>
              <a:off x="4395926" y="4353970"/>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5" name="Hexagon 14">
              <a:extLst>
                <a:ext uri="{FF2B5EF4-FFF2-40B4-BE49-F238E27FC236}">
                  <a16:creationId xmlns:a16="http://schemas.microsoft.com/office/drawing/2014/main" id="{42AC43C5-DC1B-401E-B95A-5D8911ADCD81}"/>
                </a:ext>
              </a:extLst>
            </p:cNvPr>
            <p:cNvSpPr/>
            <p:nvPr/>
          </p:nvSpPr>
          <p:spPr>
            <a:xfrm>
              <a:off x="5136932" y="4808838"/>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AC659627-962B-41D3-8C3B-908153D61CE9}"/>
                </a:ext>
              </a:extLst>
            </p:cNvPr>
            <p:cNvSpPr/>
            <p:nvPr/>
          </p:nvSpPr>
          <p:spPr>
            <a:xfrm>
              <a:off x="3621486" y="5718571"/>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9665E9E1-006F-494E-8978-EEB028491A4C}"/>
                </a:ext>
              </a:extLst>
            </p:cNvPr>
            <p:cNvSpPr/>
            <p:nvPr/>
          </p:nvSpPr>
          <p:spPr>
            <a:xfrm>
              <a:off x="5136932" y="3899104"/>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C332B3FF-CC38-4B4C-9678-81C527F36829}"/>
                </a:ext>
              </a:extLst>
            </p:cNvPr>
            <p:cNvSpPr/>
            <p:nvPr/>
          </p:nvSpPr>
          <p:spPr>
            <a:xfrm>
              <a:off x="5913706" y="4353970"/>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9" name="Hexagon 18">
              <a:extLst>
                <a:ext uri="{FF2B5EF4-FFF2-40B4-BE49-F238E27FC236}">
                  <a16:creationId xmlns:a16="http://schemas.microsoft.com/office/drawing/2014/main" id="{18604D0B-796F-4996-A6D1-4B4F63736FF8}"/>
                </a:ext>
              </a:extLst>
            </p:cNvPr>
            <p:cNvSpPr/>
            <p:nvPr/>
          </p:nvSpPr>
          <p:spPr>
            <a:xfrm>
              <a:off x="6652380" y="5718571"/>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D057A431-DACE-4886-B9A5-1BC7ADA6CD34}"/>
                </a:ext>
              </a:extLst>
            </p:cNvPr>
            <p:cNvSpPr/>
            <p:nvPr/>
          </p:nvSpPr>
          <p:spPr>
            <a:xfrm>
              <a:off x="5913706" y="5263704"/>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Hexagon 20">
              <a:extLst>
                <a:ext uri="{FF2B5EF4-FFF2-40B4-BE49-F238E27FC236}">
                  <a16:creationId xmlns:a16="http://schemas.microsoft.com/office/drawing/2014/main" id="{5E87CC36-CCC9-41DD-80D6-7740F81A0827}"/>
                </a:ext>
              </a:extLst>
            </p:cNvPr>
            <p:cNvSpPr/>
            <p:nvPr/>
          </p:nvSpPr>
          <p:spPr>
            <a:xfrm>
              <a:off x="6688146" y="4808836"/>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2" name="Hexagon 21">
              <a:extLst>
                <a:ext uri="{FF2B5EF4-FFF2-40B4-BE49-F238E27FC236}">
                  <a16:creationId xmlns:a16="http://schemas.microsoft.com/office/drawing/2014/main" id="{FD59C7B5-F087-4840-9B71-7A6565DCF404}"/>
                </a:ext>
              </a:extLst>
            </p:cNvPr>
            <p:cNvSpPr/>
            <p:nvPr/>
          </p:nvSpPr>
          <p:spPr>
            <a:xfrm>
              <a:off x="6652380" y="3899103"/>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3" name="Hexagon 22">
              <a:extLst>
                <a:ext uri="{FF2B5EF4-FFF2-40B4-BE49-F238E27FC236}">
                  <a16:creationId xmlns:a16="http://schemas.microsoft.com/office/drawing/2014/main" id="{F3A650D7-0380-4C17-A5A8-B2CB5CB6F4FD}"/>
                </a:ext>
              </a:extLst>
            </p:cNvPr>
            <p:cNvSpPr/>
            <p:nvPr/>
          </p:nvSpPr>
          <p:spPr>
            <a:xfrm>
              <a:off x="7391053" y="4353969"/>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4" name="Hexagon 23">
              <a:extLst>
                <a:ext uri="{FF2B5EF4-FFF2-40B4-BE49-F238E27FC236}">
                  <a16:creationId xmlns:a16="http://schemas.microsoft.com/office/drawing/2014/main" id="{CEE24829-1D9C-41BF-B316-C161070CA7C5}"/>
                </a:ext>
              </a:extLst>
            </p:cNvPr>
            <p:cNvSpPr/>
            <p:nvPr/>
          </p:nvSpPr>
          <p:spPr>
            <a:xfrm>
              <a:off x="7391053" y="5263703"/>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Hexagon 24">
              <a:extLst>
                <a:ext uri="{FF2B5EF4-FFF2-40B4-BE49-F238E27FC236}">
                  <a16:creationId xmlns:a16="http://schemas.microsoft.com/office/drawing/2014/main" id="{8306B168-3401-4236-997B-B3010019648F}"/>
                </a:ext>
              </a:extLst>
            </p:cNvPr>
            <p:cNvSpPr/>
            <p:nvPr/>
          </p:nvSpPr>
          <p:spPr>
            <a:xfrm>
              <a:off x="5135767" y="5718570"/>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C7802BAB-A229-46CC-A03A-0F0E8740378E}"/>
                </a:ext>
              </a:extLst>
            </p:cNvPr>
            <p:cNvGrpSpPr/>
            <p:nvPr/>
          </p:nvGrpSpPr>
          <p:grpSpPr>
            <a:xfrm>
              <a:off x="7695851" y="3899103"/>
              <a:ext cx="2509545" cy="2729200"/>
              <a:chOff x="8625373" y="1304731"/>
              <a:chExt cx="2509545" cy="2729200"/>
            </a:xfrm>
          </p:grpSpPr>
          <p:grpSp>
            <p:nvGrpSpPr>
              <p:cNvPr id="27" name="Group 26">
                <a:extLst>
                  <a:ext uri="{FF2B5EF4-FFF2-40B4-BE49-F238E27FC236}">
                    <a16:creationId xmlns:a16="http://schemas.microsoft.com/office/drawing/2014/main" id="{495B955F-7F42-4B96-B99F-5A443ED8F93D}"/>
                  </a:ext>
                </a:extLst>
              </p:cNvPr>
              <p:cNvGrpSpPr/>
              <p:nvPr/>
            </p:nvGrpSpPr>
            <p:grpSpPr>
              <a:xfrm>
                <a:off x="9086855" y="1304731"/>
                <a:ext cx="1008480" cy="2729200"/>
                <a:chOff x="9086855" y="1304731"/>
                <a:chExt cx="1008480" cy="2729200"/>
              </a:xfrm>
            </p:grpSpPr>
            <p:sp>
              <p:nvSpPr>
                <p:cNvPr id="29" name="Hexagon 28">
                  <a:extLst>
                    <a:ext uri="{FF2B5EF4-FFF2-40B4-BE49-F238E27FC236}">
                      <a16:creationId xmlns:a16="http://schemas.microsoft.com/office/drawing/2014/main" id="{D3E488B3-5332-4385-AE91-C7FA17B8C072}"/>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0" name="Hexagon 29">
                  <a:extLst>
                    <a:ext uri="{FF2B5EF4-FFF2-40B4-BE49-F238E27FC236}">
                      <a16:creationId xmlns:a16="http://schemas.microsoft.com/office/drawing/2014/main" id="{B8B45FA1-24CD-461E-8CB2-C440600DB603}"/>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Hexagon 30">
                  <a:extLst>
                    <a:ext uri="{FF2B5EF4-FFF2-40B4-BE49-F238E27FC236}">
                      <a16:creationId xmlns:a16="http://schemas.microsoft.com/office/drawing/2014/main" id="{1D26BA3A-41A4-4D60-9588-729EBB75562C}"/>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28" name="Arc 27">
                <a:extLst>
                  <a:ext uri="{FF2B5EF4-FFF2-40B4-BE49-F238E27FC236}">
                    <a16:creationId xmlns:a16="http://schemas.microsoft.com/office/drawing/2014/main" id="{B6689C35-692E-4C53-AD35-647662E7C1C5}"/>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32" name="Trapezoid 31">
              <a:extLst>
                <a:ext uri="{FF2B5EF4-FFF2-40B4-BE49-F238E27FC236}">
                  <a16:creationId xmlns:a16="http://schemas.microsoft.com/office/drawing/2014/main" id="{45864B80-69E5-4D60-B3E6-B373CF467797}"/>
                </a:ext>
              </a:extLst>
            </p:cNvPr>
            <p:cNvSpPr/>
            <p:nvPr/>
          </p:nvSpPr>
          <p:spPr>
            <a:xfrm rot="5400000">
              <a:off x="8186912" y="5012179"/>
              <a:ext cx="2516936" cy="454065"/>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47DCD67D-705E-4EB1-B955-670810F35C3C}"/>
              </a:ext>
            </a:extLst>
          </p:cNvPr>
          <p:cNvSpPr txBox="1"/>
          <p:nvPr/>
        </p:nvSpPr>
        <p:spPr>
          <a:xfrm>
            <a:off x="603114" y="336063"/>
            <a:ext cx="10985771" cy="646331"/>
          </a:xfrm>
          <a:prstGeom prst="rect">
            <a:avLst/>
          </a:prstGeom>
          <a:solidFill>
            <a:schemeClr val="accent5">
              <a:lumMod val="50000"/>
            </a:schemeClr>
          </a:solidFill>
        </p:spPr>
        <p:txBody>
          <a:bodyPr wrap="square" rtlCol="0">
            <a:spAutoFit/>
          </a:bodyPr>
          <a:lstStyle/>
          <a:p>
            <a:pPr algn="ctr"/>
            <a:r>
              <a:rPr lang="en-US" sz="3600" dirty="0">
                <a:solidFill>
                  <a:schemeClr val="bg1"/>
                </a:solidFill>
                <a:latin typeface="Arial" panose="020B0604020202020204" pitchFamily="34" charset="0"/>
                <a:cs typeface="Arial" panose="020B0604020202020204" pitchFamily="34" charset="0"/>
              </a:rPr>
              <a:t>OUR SOLUTION – THE HIVE BUS</a:t>
            </a:r>
          </a:p>
        </p:txBody>
      </p:sp>
      <p:sp>
        <p:nvSpPr>
          <p:cNvPr id="34" name="TextBox 33">
            <a:extLst>
              <a:ext uri="{FF2B5EF4-FFF2-40B4-BE49-F238E27FC236}">
                <a16:creationId xmlns:a16="http://schemas.microsoft.com/office/drawing/2014/main" id="{DAD3209F-1749-463E-AEF4-1166D80B3D09}"/>
              </a:ext>
            </a:extLst>
          </p:cNvPr>
          <p:cNvSpPr txBox="1"/>
          <p:nvPr/>
        </p:nvSpPr>
        <p:spPr>
          <a:xfrm>
            <a:off x="651747" y="1137296"/>
            <a:ext cx="10985771" cy="523220"/>
          </a:xfrm>
          <a:prstGeom prst="rect">
            <a:avLst/>
          </a:prstGeom>
          <a:noFill/>
        </p:spPr>
        <p:txBody>
          <a:bodyPr wrap="square">
            <a:spAutoFit/>
          </a:bodyPr>
          <a:lstStyle/>
          <a:p>
            <a:r>
              <a:rPr lang="en-US" sz="1400" b="1" dirty="0">
                <a:solidFill>
                  <a:schemeClr val="accent1">
                    <a:lumMod val="75000"/>
                  </a:schemeClr>
                </a:solidFill>
                <a:latin typeface="Arial" panose="020B0604020202020204" pitchFamily="34" charset="0"/>
                <a:cs typeface="Arial" panose="020B0604020202020204" pitchFamily="34" charset="0"/>
              </a:rPr>
              <a:t>The Hive BUS </a:t>
            </a:r>
            <a:r>
              <a:rPr lang="en-US" sz="1400" dirty="0">
                <a:solidFill>
                  <a:schemeClr val="accent1">
                    <a:lumMod val="75000"/>
                  </a:schemeClr>
                </a:solidFill>
                <a:latin typeface="Arial" panose="020B0604020202020204" pitchFamily="34" charset="0"/>
                <a:cs typeface="Arial" panose="020B0604020202020204" pitchFamily="34" charset="0"/>
              </a:rPr>
              <a:t>is a revolutionary concept that would allow to achieve the public transportation efficiency while enjoying the private car conveniency </a:t>
            </a:r>
            <a:endParaRPr lang="en-US" sz="1400" dirty="0"/>
          </a:p>
        </p:txBody>
      </p:sp>
      <p:sp>
        <p:nvSpPr>
          <p:cNvPr id="35" name="TextBox 34">
            <a:extLst>
              <a:ext uri="{FF2B5EF4-FFF2-40B4-BE49-F238E27FC236}">
                <a16:creationId xmlns:a16="http://schemas.microsoft.com/office/drawing/2014/main" id="{DC756A3F-E8B1-4B42-AFD0-84480899E6D8}"/>
              </a:ext>
            </a:extLst>
          </p:cNvPr>
          <p:cNvSpPr txBox="1"/>
          <p:nvPr/>
        </p:nvSpPr>
        <p:spPr>
          <a:xfrm>
            <a:off x="651749" y="1616441"/>
            <a:ext cx="10985771" cy="954107"/>
          </a:xfrm>
          <a:prstGeom prst="rect">
            <a:avLst/>
          </a:prstGeom>
          <a:noFill/>
        </p:spPr>
        <p:txBody>
          <a:bodyPr wrap="square">
            <a:spAutoFit/>
          </a:bodyPr>
          <a:lstStyle/>
          <a:p>
            <a:r>
              <a:rPr lang="en-US" sz="1400" dirty="0">
                <a:solidFill>
                  <a:schemeClr val="accent1">
                    <a:lumMod val="75000"/>
                  </a:schemeClr>
                </a:solidFill>
                <a:latin typeface="Arial" panose="020B0604020202020204" pitchFamily="34" charset="0"/>
                <a:cs typeface="Arial" panose="020B0604020202020204" pitchFamily="34" charset="0"/>
              </a:rPr>
              <a:t>Instead of using a big polluting car to take each commuter all the way from his home to his final destination, drivers would use a hexagon shaped tiny electrical car (</a:t>
            </a:r>
            <a:r>
              <a:rPr lang="en-US" sz="1400" b="1" dirty="0">
                <a:solidFill>
                  <a:schemeClr val="accent1">
                    <a:lumMod val="75000"/>
                  </a:schemeClr>
                </a:solidFill>
                <a:latin typeface="Arial" panose="020B0604020202020204" pitchFamily="34" charset="0"/>
                <a:cs typeface="Arial" panose="020B0604020202020204" pitchFamily="34" charset="0"/>
              </a:rPr>
              <a:t>Hexa-Car</a:t>
            </a:r>
            <a:r>
              <a:rPr lang="en-US" sz="1400" dirty="0">
                <a:solidFill>
                  <a:schemeClr val="accent1">
                    <a:lumMod val="75000"/>
                  </a:schemeClr>
                </a:solidFill>
                <a:latin typeface="Arial" panose="020B0604020202020204" pitchFamily="34" charset="0"/>
                <a:cs typeface="Arial" panose="020B0604020202020204" pitchFamily="34" charset="0"/>
              </a:rPr>
              <a:t>) that would be driven for short distance from the home to the township central station. There, it would magnetically snap into a hive of many other Hexa-Cars to form together a virtual bus body that would be towed by a “</a:t>
            </a:r>
            <a:r>
              <a:rPr lang="en-US" sz="1400" b="1" dirty="0">
                <a:solidFill>
                  <a:schemeClr val="accent1">
                    <a:lumMod val="75000"/>
                  </a:schemeClr>
                </a:solidFill>
                <a:latin typeface="Arial" panose="020B0604020202020204" pitchFamily="34" charset="0"/>
                <a:cs typeface="Arial" panose="020B0604020202020204" pitchFamily="34" charset="0"/>
              </a:rPr>
              <a:t>Bus Puller</a:t>
            </a:r>
            <a:r>
              <a:rPr lang="en-US" sz="1400" dirty="0">
                <a:solidFill>
                  <a:schemeClr val="accent1">
                    <a:lumMod val="75000"/>
                  </a:schemeClr>
                </a:solidFill>
                <a:latin typeface="Arial" panose="020B0604020202020204" pitchFamily="34" charset="0"/>
                <a:cs typeface="Arial" panose="020B0604020202020204" pitchFamily="34" charset="0"/>
              </a:rPr>
              <a:t>”  and would all together be called the </a:t>
            </a:r>
            <a:r>
              <a:rPr lang="en-US" sz="1400" b="1" dirty="0">
                <a:solidFill>
                  <a:schemeClr val="accent1">
                    <a:lumMod val="75000"/>
                  </a:schemeClr>
                </a:solidFill>
                <a:latin typeface="Arial" panose="020B0604020202020204" pitchFamily="34" charset="0"/>
                <a:cs typeface="Arial" panose="020B0604020202020204" pitchFamily="34" charset="0"/>
              </a:rPr>
              <a:t>Hive-Bus</a:t>
            </a:r>
            <a:endParaRPr lang="en-US" sz="1400" b="1" dirty="0"/>
          </a:p>
        </p:txBody>
      </p:sp>
      <p:sp>
        <p:nvSpPr>
          <p:cNvPr id="38" name="TextBox 37">
            <a:extLst>
              <a:ext uri="{FF2B5EF4-FFF2-40B4-BE49-F238E27FC236}">
                <a16:creationId xmlns:a16="http://schemas.microsoft.com/office/drawing/2014/main" id="{9FB11F7B-F199-4D74-A4F0-B1AAF6300919}"/>
              </a:ext>
            </a:extLst>
          </p:cNvPr>
          <p:cNvSpPr txBox="1"/>
          <p:nvPr/>
        </p:nvSpPr>
        <p:spPr>
          <a:xfrm>
            <a:off x="651748" y="2602521"/>
            <a:ext cx="10985771" cy="738664"/>
          </a:xfrm>
          <a:prstGeom prst="rect">
            <a:avLst/>
          </a:prstGeom>
          <a:noFill/>
        </p:spPr>
        <p:txBody>
          <a:bodyPr wrap="square">
            <a:spAutoFit/>
          </a:bodyPr>
          <a:lstStyle/>
          <a:p>
            <a:r>
              <a:rPr lang="en-US" sz="1400" dirty="0">
                <a:solidFill>
                  <a:schemeClr val="accent1">
                    <a:lumMod val="75000"/>
                  </a:schemeClr>
                </a:solidFill>
                <a:latin typeface="Arial" panose="020B0604020202020204" pitchFamily="34" charset="0"/>
                <a:cs typeface="Arial" panose="020B0604020202020204" pitchFamily="34" charset="0"/>
              </a:rPr>
              <a:t>The Hive Bus, driven by the puller driver, would then make its way to the next station by making use of the public transportation restricted lanes. When getting to the station, the Hive-Bus would quickly collapse and re-form with other group of hexa-cars that are headed to the same next station. </a:t>
            </a:r>
          </a:p>
        </p:txBody>
      </p:sp>
      <p:sp>
        <p:nvSpPr>
          <p:cNvPr id="39" name="Hexagon 38">
            <a:extLst>
              <a:ext uri="{FF2B5EF4-FFF2-40B4-BE49-F238E27FC236}">
                <a16:creationId xmlns:a16="http://schemas.microsoft.com/office/drawing/2014/main" id="{C587F1C7-A452-49EF-8612-B813962EC478}"/>
              </a:ext>
            </a:extLst>
          </p:cNvPr>
          <p:cNvSpPr/>
          <p:nvPr/>
        </p:nvSpPr>
        <p:spPr>
          <a:xfrm>
            <a:off x="448116" y="4699068"/>
            <a:ext cx="735640" cy="60761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400" dirty="0"/>
          </a:p>
        </p:txBody>
      </p:sp>
      <p:sp>
        <p:nvSpPr>
          <p:cNvPr id="41" name="Hexagon 40">
            <a:extLst>
              <a:ext uri="{FF2B5EF4-FFF2-40B4-BE49-F238E27FC236}">
                <a16:creationId xmlns:a16="http://schemas.microsoft.com/office/drawing/2014/main" id="{975655FE-BF1B-49ED-8FE3-FB34254801E8}"/>
              </a:ext>
            </a:extLst>
          </p:cNvPr>
          <p:cNvSpPr/>
          <p:nvPr/>
        </p:nvSpPr>
        <p:spPr>
          <a:xfrm>
            <a:off x="446074" y="5833803"/>
            <a:ext cx="735640" cy="60761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Hexagon 41">
            <a:extLst>
              <a:ext uri="{FF2B5EF4-FFF2-40B4-BE49-F238E27FC236}">
                <a16:creationId xmlns:a16="http://schemas.microsoft.com/office/drawing/2014/main" id="{8489463C-E7EA-428A-BC34-BB9DD69C08DA}"/>
              </a:ext>
            </a:extLst>
          </p:cNvPr>
          <p:cNvSpPr/>
          <p:nvPr/>
        </p:nvSpPr>
        <p:spPr>
          <a:xfrm>
            <a:off x="1251650" y="5180742"/>
            <a:ext cx="735640" cy="60761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46161DED-0B71-48B1-BAAF-FE76A64AA2ED}"/>
              </a:ext>
            </a:extLst>
          </p:cNvPr>
          <p:cNvSpPr txBox="1"/>
          <p:nvPr/>
        </p:nvSpPr>
        <p:spPr>
          <a:xfrm>
            <a:off x="651747" y="3353171"/>
            <a:ext cx="10985771" cy="523220"/>
          </a:xfrm>
          <a:prstGeom prst="rect">
            <a:avLst/>
          </a:prstGeom>
          <a:noFill/>
        </p:spPr>
        <p:txBody>
          <a:bodyPr wrap="square">
            <a:spAutoFit/>
          </a:bodyPr>
          <a:lstStyle/>
          <a:p>
            <a:r>
              <a:rPr lang="en-US" sz="1400" dirty="0">
                <a:solidFill>
                  <a:schemeClr val="accent1">
                    <a:lumMod val="75000"/>
                  </a:schemeClr>
                </a:solidFill>
                <a:latin typeface="Arial" panose="020B0604020202020204" pitchFamily="34" charset="0"/>
                <a:cs typeface="Arial" panose="020B0604020202020204" pitchFamily="34" charset="0"/>
              </a:rPr>
              <a:t>When the Hive-Bus would get to the destination city center – the commuter with his Hexa-Car would separate from the hive and would make his way to his final destination by driving hiss electric convenient Hexa-Car. </a:t>
            </a:r>
          </a:p>
        </p:txBody>
      </p:sp>
      <p:sp>
        <p:nvSpPr>
          <p:cNvPr id="50" name="TextBox 49">
            <a:extLst>
              <a:ext uri="{FF2B5EF4-FFF2-40B4-BE49-F238E27FC236}">
                <a16:creationId xmlns:a16="http://schemas.microsoft.com/office/drawing/2014/main" id="{A2A04D4D-16BE-4C48-B426-5D1AA9021627}"/>
              </a:ext>
            </a:extLst>
          </p:cNvPr>
          <p:cNvSpPr txBox="1"/>
          <p:nvPr/>
        </p:nvSpPr>
        <p:spPr>
          <a:xfrm>
            <a:off x="651752" y="3895620"/>
            <a:ext cx="10888495" cy="523220"/>
          </a:xfrm>
          <a:prstGeom prst="rect">
            <a:avLst/>
          </a:prstGeom>
          <a:noFill/>
        </p:spPr>
        <p:txBody>
          <a:bodyPr wrap="square">
            <a:spAutoFit/>
          </a:bodyPr>
          <a:lstStyle/>
          <a:p>
            <a:r>
              <a:rPr lang="en-US" sz="1400" dirty="0">
                <a:solidFill>
                  <a:schemeClr val="accent1">
                    <a:lumMod val="75000"/>
                  </a:schemeClr>
                </a:solidFill>
                <a:latin typeface="Arial" panose="020B0604020202020204" pitchFamily="34" charset="0"/>
                <a:cs typeface="Arial" panose="020B0604020202020204" pitchFamily="34" charset="0"/>
              </a:rPr>
              <a:t>Finally, he would leave his Hexa-Car in an automated parking lot in his office building and take the elevator to his desk. And here the commuter made to his destination without ever leaving his beloved convenient, dry, cozy Hexa-Car. </a:t>
            </a:r>
            <a:endParaRPr lang="en-US" sz="1400" b="1" dirty="0"/>
          </a:p>
        </p:txBody>
      </p:sp>
    </p:spTree>
    <p:extLst>
      <p:ext uri="{BB962C8B-B14F-4D97-AF65-F5344CB8AC3E}">
        <p14:creationId xmlns:p14="http://schemas.microsoft.com/office/powerpoint/2010/main" val="242341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6,632,198 Horizontal Road Stock Photos, Pictures &amp;amp; Royalty-Free Images -  iStock">
            <a:extLst>
              <a:ext uri="{FF2B5EF4-FFF2-40B4-BE49-F238E27FC236}">
                <a16:creationId xmlns:a16="http://schemas.microsoft.com/office/drawing/2014/main" id="{E983D1EE-84BC-40DC-BA98-B8854F82EF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1563"/>
          <a:stretch/>
        </p:blipFill>
        <p:spPr bwMode="auto">
          <a:xfrm rot="20998573">
            <a:off x="160127" y="3046583"/>
            <a:ext cx="7756624" cy="956126"/>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041BE629-19F4-4649-89BD-560C84FAB20D}"/>
              </a:ext>
            </a:extLst>
          </p:cNvPr>
          <p:cNvSpPr txBox="1"/>
          <p:nvPr/>
        </p:nvSpPr>
        <p:spPr>
          <a:xfrm>
            <a:off x="603114" y="336063"/>
            <a:ext cx="10985771" cy="646331"/>
          </a:xfrm>
          <a:prstGeom prst="rect">
            <a:avLst/>
          </a:prstGeom>
          <a:solidFill>
            <a:schemeClr val="accent5">
              <a:lumMod val="50000"/>
            </a:schemeClr>
          </a:solidFill>
        </p:spPr>
        <p:txBody>
          <a:bodyPr wrap="square" rtlCol="0">
            <a:spAutoFit/>
          </a:bodyPr>
          <a:lstStyle/>
          <a:p>
            <a:pPr algn="ctr"/>
            <a:r>
              <a:rPr lang="en-US" sz="3600" dirty="0">
                <a:solidFill>
                  <a:schemeClr val="bg1"/>
                </a:solidFill>
                <a:latin typeface="Arial" panose="020B0604020202020204" pitchFamily="34" charset="0"/>
                <a:cs typeface="Arial" panose="020B0604020202020204" pitchFamily="34" charset="0"/>
              </a:rPr>
              <a:t>COMMUTE CYCLE</a:t>
            </a:r>
          </a:p>
        </p:txBody>
      </p:sp>
      <p:pic>
        <p:nvPicPr>
          <p:cNvPr id="53" name="Picture 52" descr="Diagram&#10;&#10;Description automatically generated">
            <a:extLst>
              <a:ext uri="{FF2B5EF4-FFF2-40B4-BE49-F238E27FC236}">
                <a16:creationId xmlns:a16="http://schemas.microsoft.com/office/drawing/2014/main" id="{AE10FA42-829A-41ED-8DF9-20569D3B7FA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549405" y="3178374"/>
            <a:ext cx="2862922" cy="3308646"/>
          </a:xfrm>
          <a:prstGeom prst="rect">
            <a:avLst/>
          </a:prstGeom>
        </p:spPr>
      </p:pic>
      <p:grpSp>
        <p:nvGrpSpPr>
          <p:cNvPr id="3082" name="Group 3081">
            <a:extLst>
              <a:ext uri="{FF2B5EF4-FFF2-40B4-BE49-F238E27FC236}">
                <a16:creationId xmlns:a16="http://schemas.microsoft.com/office/drawing/2014/main" id="{1E6BC7DF-5ADF-42B7-A238-77D87A150209}"/>
              </a:ext>
            </a:extLst>
          </p:cNvPr>
          <p:cNvGrpSpPr/>
          <p:nvPr/>
        </p:nvGrpSpPr>
        <p:grpSpPr>
          <a:xfrm rot="21040586">
            <a:off x="5704919" y="3028140"/>
            <a:ext cx="1661889" cy="397526"/>
            <a:chOff x="-404592" y="10390274"/>
            <a:chExt cx="8876131" cy="2729204"/>
          </a:xfrm>
        </p:grpSpPr>
        <p:sp>
          <p:nvSpPr>
            <p:cNvPr id="2" name="Hexagon 1">
              <a:extLst>
                <a:ext uri="{FF2B5EF4-FFF2-40B4-BE49-F238E27FC236}">
                  <a16:creationId xmlns:a16="http://schemas.microsoft.com/office/drawing/2014/main" id="{CD054906-68F2-4059-8DBA-846E597D259A}"/>
                </a:ext>
              </a:extLst>
            </p:cNvPr>
            <p:cNvSpPr/>
            <p:nvPr/>
          </p:nvSpPr>
          <p:spPr>
            <a:xfrm>
              <a:off x="-404592" y="10861465"/>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 name="Hexagon 2">
              <a:extLst>
                <a:ext uri="{FF2B5EF4-FFF2-40B4-BE49-F238E27FC236}">
                  <a16:creationId xmlns:a16="http://schemas.microsoft.com/office/drawing/2014/main" id="{449D20A9-A837-4264-BC0E-88867FDBC2FA}"/>
                </a:ext>
              </a:extLst>
            </p:cNvPr>
            <p:cNvSpPr/>
            <p:nvPr/>
          </p:nvSpPr>
          <p:spPr>
            <a:xfrm>
              <a:off x="350410" y="12209744"/>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D71A4F93-25D8-4E09-8CDD-219C79E33D99}"/>
                </a:ext>
              </a:extLst>
            </p:cNvPr>
            <p:cNvSpPr/>
            <p:nvPr/>
          </p:nvSpPr>
          <p:spPr>
            <a:xfrm>
              <a:off x="-404592" y="11771199"/>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Hexagon 4">
              <a:extLst>
                <a:ext uri="{FF2B5EF4-FFF2-40B4-BE49-F238E27FC236}">
                  <a16:creationId xmlns:a16="http://schemas.microsoft.com/office/drawing/2014/main" id="{3EB707AF-9673-4E9B-A668-45F58C12AB35}"/>
                </a:ext>
              </a:extLst>
            </p:cNvPr>
            <p:cNvSpPr/>
            <p:nvPr/>
          </p:nvSpPr>
          <p:spPr>
            <a:xfrm>
              <a:off x="350410" y="11300007"/>
              <a:ext cx="1007706" cy="909735"/>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6" name="Hexagon 5">
              <a:extLst>
                <a:ext uri="{FF2B5EF4-FFF2-40B4-BE49-F238E27FC236}">
                  <a16:creationId xmlns:a16="http://schemas.microsoft.com/office/drawing/2014/main" id="{4B18A355-2FB0-4233-AFF4-C79A4ED0EEC0}"/>
                </a:ext>
              </a:extLst>
            </p:cNvPr>
            <p:cNvSpPr/>
            <p:nvPr/>
          </p:nvSpPr>
          <p:spPr>
            <a:xfrm>
              <a:off x="1110856" y="11754877"/>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 name="Hexagon 6">
              <a:extLst>
                <a:ext uri="{FF2B5EF4-FFF2-40B4-BE49-F238E27FC236}">
                  <a16:creationId xmlns:a16="http://schemas.microsoft.com/office/drawing/2014/main" id="{35714C3F-1079-414F-A996-57C69C87ABF3}"/>
                </a:ext>
              </a:extLst>
            </p:cNvPr>
            <p:cNvSpPr/>
            <p:nvPr/>
          </p:nvSpPr>
          <p:spPr>
            <a:xfrm>
              <a:off x="350410" y="10390276"/>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51C2FBCB-37E6-4BF2-9396-99964844BF00}"/>
                </a:ext>
              </a:extLst>
            </p:cNvPr>
            <p:cNvSpPr/>
            <p:nvPr/>
          </p:nvSpPr>
          <p:spPr>
            <a:xfrm>
              <a:off x="1110856" y="10845143"/>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Hexagon 8">
              <a:extLst>
                <a:ext uri="{FF2B5EF4-FFF2-40B4-BE49-F238E27FC236}">
                  <a16:creationId xmlns:a16="http://schemas.microsoft.com/office/drawing/2014/main" id="{F5A0D904-3F7F-4799-BE75-D68D8767B193}"/>
                </a:ext>
              </a:extLst>
            </p:cNvPr>
            <p:cNvSpPr/>
            <p:nvPr/>
          </p:nvSpPr>
          <p:spPr>
            <a:xfrm>
              <a:off x="1887629" y="10390275"/>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4D1DBD2F-064B-474C-8879-7D5C3C74AC6D}"/>
                </a:ext>
              </a:extLst>
            </p:cNvPr>
            <p:cNvSpPr/>
            <p:nvPr/>
          </p:nvSpPr>
          <p:spPr>
            <a:xfrm>
              <a:off x="2626303" y="11754876"/>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9D1947EE-DB3A-4253-A1B3-FD881B9AC96D}"/>
                </a:ext>
              </a:extLst>
            </p:cNvPr>
            <p:cNvSpPr/>
            <p:nvPr/>
          </p:nvSpPr>
          <p:spPr>
            <a:xfrm>
              <a:off x="1887629" y="11300009"/>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Hexagon 11">
              <a:extLst>
                <a:ext uri="{FF2B5EF4-FFF2-40B4-BE49-F238E27FC236}">
                  <a16:creationId xmlns:a16="http://schemas.microsoft.com/office/drawing/2014/main" id="{B6342648-AE7E-4C01-800A-FB3CD12F74D5}"/>
                </a:ext>
              </a:extLst>
            </p:cNvPr>
            <p:cNvSpPr/>
            <p:nvPr/>
          </p:nvSpPr>
          <p:spPr>
            <a:xfrm>
              <a:off x="2662069" y="10845141"/>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3" name="Hexagon 12">
              <a:extLst>
                <a:ext uri="{FF2B5EF4-FFF2-40B4-BE49-F238E27FC236}">
                  <a16:creationId xmlns:a16="http://schemas.microsoft.com/office/drawing/2014/main" id="{017474B8-35FA-41D5-998B-00C302CAFBD8}"/>
                </a:ext>
              </a:extLst>
            </p:cNvPr>
            <p:cNvSpPr/>
            <p:nvPr/>
          </p:nvSpPr>
          <p:spPr>
            <a:xfrm>
              <a:off x="3403075" y="11300009"/>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F7765DBD-26ED-4FDD-89D0-0FAC67FB941B}"/>
                </a:ext>
              </a:extLst>
            </p:cNvPr>
            <p:cNvSpPr/>
            <p:nvPr/>
          </p:nvSpPr>
          <p:spPr>
            <a:xfrm>
              <a:off x="1887629" y="12209742"/>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Hexagon 14">
              <a:extLst>
                <a:ext uri="{FF2B5EF4-FFF2-40B4-BE49-F238E27FC236}">
                  <a16:creationId xmlns:a16="http://schemas.microsoft.com/office/drawing/2014/main" id="{6D5632A8-4C12-4BAE-9B10-D4951FA0EE97}"/>
                </a:ext>
              </a:extLst>
            </p:cNvPr>
            <p:cNvSpPr/>
            <p:nvPr/>
          </p:nvSpPr>
          <p:spPr>
            <a:xfrm>
              <a:off x="3403075" y="10390275"/>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B299930-9929-42A8-80FC-840A95F7B185}"/>
                </a:ext>
              </a:extLst>
            </p:cNvPr>
            <p:cNvSpPr/>
            <p:nvPr/>
          </p:nvSpPr>
          <p:spPr>
            <a:xfrm>
              <a:off x="4179849" y="10845141"/>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4A046B90-0297-4F93-B044-7B182E545B9D}"/>
                </a:ext>
              </a:extLst>
            </p:cNvPr>
            <p:cNvSpPr/>
            <p:nvPr/>
          </p:nvSpPr>
          <p:spPr>
            <a:xfrm>
              <a:off x="4918523" y="12209742"/>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E4A86978-A806-4C84-80A4-533407F348DF}"/>
                </a:ext>
              </a:extLst>
            </p:cNvPr>
            <p:cNvSpPr/>
            <p:nvPr/>
          </p:nvSpPr>
          <p:spPr>
            <a:xfrm>
              <a:off x="4179849" y="11754875"/>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Hexagon 18">
              <a:extLst>
                <a:ext uri="{FF2B5EF4-FFF2-40B4-BE49-F238E27FC236}">
                  <a16:creationId xmlns:a16="http://schemas.microsoft.com/office/drawing/2014/main" id="{3451CEA7-B54B-4492-ADA9-2D92BD4DA63A}"/>
                </a:ext>
              </a:extLst>
            </p:cNvPr>
            <p:cNvSpPr/>
            <p:nvPr/>
          </p:nvSpPr>
          <p:spPr>
            <a:xfrm>
              <a:off x="4954289" y="11300007"/>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0" name="Hexagon 19">
              <a:extLst>
                <a:ext uri="{FF2B5EF4-FFF2-40B4-BE49-F238E27FC236}">
                  <a16:creationId xmlns:a16="http://schemas.microsoft.com/office/drawing/2014/main" id="{5462F244-5C86-4366-93C4-897DE849A2FB}"/>
                </a:ext>
              </a:extLst>
            </p:cNvPr>
            <p:cNvSpPr/>
            <p:nvPr/>
          </p:nvSpPr>
          <p:spPr>
            <a:xfrm>
              <a:off x="4918523" y="10390274"/>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1" name="Hexagon 20">
              <a:extLst>
                <a:ext uri="{FF2B5EF4-FFF2-40B4-BE49-F238E27FC236}">
                  <a16:creationId xmlns:a16="http://schemas.microsoft.com/office/drawing/2014/main" id="{D3C87576-2783-4F05-ADD6-AB5AA05009FC}"/>
                </a:ext>
              </a:extLst>
            </p:cNvPr>
            <p:cNvSpPr/>
            <p:nvPr/>
          </p:nvSpPr>
          <p:spPr>
            <a:xfrm>
              <a:off x="5657196" y="10845140"/>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2" name="Hexagon 21">
              <a:extLst>
                <a:ext uri="{FF2B5EF4-FFF2-40B4-BE49-F238E27FC236}">
                  <a16:creationId xmlns:a16="http://schemas.microsoft.com/office/drawing/2014/main" id="{A1D5E856-AF9E-448F-8D47-4FBE5ED76FDF}"/>
                </a:ext>
              </a:extLst>
            </p:cNvPr>
            <p:cNvSpPr/>
            <p:nvPr/>
          </p:nvSpPr>
          <p:spPr>
            <a:xfrm>
              <a:off x="5657196" y="11754874"/>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Hexagon 22">
              <a:extLst>
                <a:ext uri="{FF2B5EF4-FFF2-40B4-BE49-F238E27FC236}">
                  <a16:creationId xmlns:a16="http://schemas.microsoft.com/office/drawing/2014/main" id="{94E16D78-0F66-4FB5-B90E-E1F1DDC94B6D}"/>
                </a:ext>
              </a:extLst>
            </p:cNvPr>
            <p:cNvSpPr/>
            <p:nvPr/>
          </p:nvSpPr>
          <p:spPr>
            <a:xfrm>
              <a:off x="3401910" y="12209741"/>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9DB6837B-0D46-4D7D-9E3A-F4D1DFB23F8B}"/>
                </a:ext>
              </a:extLst>
            </p:cNvPr>
            <p:cNvGrpSpPr/>
            <p:nvPr/>
          </p:nvGrpSpPr>
          <p:grpSpPr>
            <a:xfrm>
              <a:off x="5961994" y="10390274"/>
              <a:ext cx="2509545" cy="2729200"/>
              <a:chOff x="8625373" y="1304731"/>
              <a:chExt cx="2509545" cy="2729200"/>
            </a:xfrm>
          </p:grpSpPr>
          <p:grpSp>
            <p:nvGrpSpPr>
              <p:cNvPr id="25" name="Group 24">
                <a:extLst>
                  <a:ext uri="{FF2B5EF4-FFF2-40B4-BE49-F238E27FC236}">
                    <a16:creationId xmlns:a16="http://schemas.microsoft.com/office/drawing/2014/main" id="{34C21ED3-AA19-46E8-A882-A933159B3B06}"/>
                  </a:ext>
                </a:extLst>
              </p:cNvPr>
              <p:cNvGrpSpPr/>
              <p:nvPr/>
            </p:nvGrpSpPr>
            <p:grpSpPr>
              <a:xfrm>
                <a:off x="9086855" y="1304731"/>
                <a:ext cx="1008480" cy="2729200"/>
                <a:chOff x="9086855" y="1304731"/>
                <a:chExt cx="1008480" cy="2729200"/>
              </a:xfrm>
            </p:grpSpPr>
            <p:sp>
              <p:nvSpPr>
                <p:cNvPr id="27" name="Hexagon 26">
                  <a:extLst>
                    <a:ext uri="{FF2B5EF4-FFF2-40B4-BE49-F238E27FC236}">
                      <a16:creationId xmlns:a16="http://schemas.microsoft.com/office/drawing/2014/main" id="{5F9BA553-CA5B-4786-AC72-98CD996228E2}"/>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8" name="Hexagon 27">
                  <a:extLst>
                    <a:ext uri="{FF2B5EF4-FFF2-40B4-BE49-F238E27FC236}">
                      <a16:creationId xmlns:a16="http://schemas.microsoft.com/office/drawing/2014/main" id="{662D678D-D051-4DF2-AE7E-0B0115DF748E}"/>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Hexagon 28">
                  <a:extLst>
                    <a:ext uri="{FF2B5EF4-FFF2-40B4-BE49-F238E27FC236}">
                      <a16:creationId xmlns:a16="http://schemas.microsoft.com/office/drawing/2014/main" id="{5348AF7F-90BE-4AD2-A57E-3AC927A3C9EB}"/>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26" name="Arc 25">
                <a:extLst>
                  <a:ext uri="{FF2B5EF4-FFF2-40B4-BE49-F238E27FC236}">
                    <a16:creationId xmlns:a16="http://schemas.microsoft.com/office/drawing/2014/main" id="{BFB02708-875A-4870-A761-EE819F4C2C6B}"/>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30" name="Trapezoid 29">
              <a:extLst>
                <a:ext uri="{FF2B5EF4-FFF2-40B4-BE49-F238E27FC236}">
                  <a16:creationId xmlns:a16="http://schemas.microsoft.com/office/drawing/2014/main" id="{42BA0ECB-312B-46AC-AF4E-4B656E89532F}"/>
                </a:ext>
              </a:extLst>
            </p:cNvPr>
            <p:cNvSpPr/>
            <p:nvPr/>
          </p:nvSpPr>
          <p:spPr>
            <a:xfrm rot="5400000">
              <a:off x="6453055" y="11503350"/>
              <a:ext cx="2516936" cy="454065"/>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Hexagon 30">
              <a:extLst>
                <a:ext uri="{FF2B5EF4-FFF2-40B4-BE49-F238E27FC236}">
                  <a16:creationId xmlns:a16="http://schemas.microsoft.com/office/drawing/2014/main" id="{74C5768E-7BB7-4588-AAE8-F4C7A6F1D889}"/>
                </a:ext>
              </a:extLst>
            </p:cNvPr>
            <p:cNvSpPr/>
            <p:nvPr/>
          </p:nvSpPr>
          <p:spPr>
            <a:xfrm>
              <a:off x="350411" y="10406600"/>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2" name="Hexagon 31">
              <a:extLst>
                <a:ext uri="{FF2B5EF4-FFF2-40B4-BE49-F238E27FC236}">
                  <a16:creationId xmlns:a16="http://schemas.microsoft.com/office/drawing/2014/main" id="{23AFFCC9-28B0-487C-B70F-80FB279FADD6}"/>
                </a:ext>
              </a:extLst>
            </p:cNvPr>
            <p:cNvSpPr/>
            <p:nvPr/>
          </p:nvSpPr>
          <p:spPr>
            <a:xfrm>
              <a:off x="2662070" y="10861465"/>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grpSp>
      <p:grpSp>
        <p:nvGrpSpPr>
          <p:cNvPr id="119" name="Group 118">
            <a:extLst>
              <a:ext uri="{FF2B5EF4-FFF2-40B4-BE49-F238E27FC236}">
                <a16:creationId xmlns:a16="http://schemas.microsoft.com/office/drawing/2014/main" id="{575066FE-73E5-4147-86D5-7507E3AEF34A}"/>
              </a:ext>
            </a:extLst>
          </p:cNvPr>
          <p:cNvGrpSpPr/>
          <p:nvPr/>
        </p:nvGrpSpPr>
        <p:grpSpPr>
          <a:xfrm>
            <a:off x="172460" y="960394"/>
            <a:ext cx="3681572" cy="2563344"/>
            <a:chOff x="172460" y="960394"/>
            <a:chExt cx="4342594" cy="2876960"/>
          </a:xfrm>
        </p:grpSpPr>
        <p:pic>
          <p:nvPicPr>
            <p:cNvPr id="37" name="Picture 36" descr="Icon&#10;&#10;Description automatically generated">
              <a:extLst>
                <a:ext uri="{FF2B5EF4-FFF2-40B4-BE49-F238E27FC236}">
                  <a16:creationId xmlns:a16="http://schemas.microsoft.com/office/drawing/2014/main" id="{2AF97C9E-12AB-474F-9829-076C547EE62D}"/>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769061" y="1860722"/>
              <a:ext cx="745993" cy="743079"/>
            </a:xfrm>
            <a:prstGeom prst="rect">
              <a:avLst/>
            </a:prstGeom>
          </p:spPr>
        </p:pic>
        <p:pic>
          <p:nvPicPr>
            <p:cNvPr id="40" name="Picture 39" descr="Icon&#10;&#10;Description automatically generated">
              <a:extLst>
                <a:ext uri="{FF2B5EF4-FFF2-40B4-BE49-F238E27FC236}">
                  <a16:creationId xmlns:a16="http://schemas.microsoft.com/office/drawing/2014/main" id="{9D00F73E-90EE-4977-BE8D-CC36B3C56E7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318069" y="1069942"/>
              <a:ext cx="829969" cy="829969"/>
            </a:xfrm>
            <a:prstGeom prst="rect">
              <a:avLst/>
            </a:prstGeom>
          </p:spPr>
        </p:pic>
        <p:pic>
          <p:nvPicPr>
            <p:cNvPr id="43" name="Picture 42" descr="A picture containing engineering drawing&#10;&#10;Description automatically generated">
              <a:extLst>
                <a:ext uri="{FF2B5EF4-FFF2-40B4-BE49-F238E27FC236}">
                  <a16:creationId xmlns:a16="http://schemas.microsoft.com/office/drawing/2014/main" id="{576F8B2C-2529-47FA-89C5-7D745129EEC9}"/>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172460" y="1702067"/>
              <a:ext cx="1060390" cy="1060390"/>
            </a:xfrm>
            <a:prstGeom prst="rect">
              <a:avLst/>
            </a:prstGeom>
          </p:spPr>
        </p:pic>
        <p:pic>
          <p:nvPicPr>
            <p:cNvPr id="47" name="Picture 46">
              <a:extLst>
                <a:ext uri="{FF2B5EF4-FFF2-40B4-BE49-F238E27FC236}">
                  <a16:creationId xmlns:a16="http://schemas.microsoft.com/office/drawing/2014/main" id="{3B31FF86-4F32-47DC-BE95-4BFE6F51ACD4}"/>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270051" y="960394"/>
              <a:ext cx="848511" cy="848511"/>
            </a:xfrm>
            <a:prstGeom prst="rect">
              <a:avLst/>
            </a:prstGeom>
          </p:spPr>
        </p:pic>
        <p:pic>
          <p:nvPicPr>
            <p:cNvPr id="50" name="Picture 49" descr="A small house with a red roof&#10;&#10;Description automatically generated with medium confidence">
              <a:extLst>
                <a:ext uri="{FF2B5EF4-FFF2-40B4-BE49-F238E27FC236}">
                  <a16:creationId xmlns:a16="http://schemas.microsoft.com/office/drawing/2014/main" id="{EA097889-D16D-4CB4-8D4B-AF764EE36A29}"/>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02655" y="2829648"/>
              <a:ext cx="1007706" cy="1007706"/>
            </a:xfrm>
            <a:prstGeom prst="rect">
              <a:avLst/>
            </a:prstGeom>
          </p:spPr>
        </p:pic>
        <p:sp>
          <p:nvSpPr>
            <p:cNvPr id="55" name="Arc 54">
              <a:extLst>
                <a:ext uri="{FF2B5EF4-FFF2-40B4-BE49-F238E27FC236}">
                  <a16:creationId xmlns:a16="http://schemas.microsoft.com/office/drawing/2014/main" id="{7D1B56EF-2962-4EF7-A8EE-2FE1DD5505D1}"/>
                </a:ext>
              </a:extLst>
            </p:cNvPr>
            <p:cNvSpPr/>
            <p:nvPr/>
          </p:nvSpPr>
          <p:spPr>
            <a:xfrm>
              <a:off x="4180938" y="2191979"/>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Oval 69">
              <a:extLst>
                <a:ext uri="{FF2B5EF4-FFF2-40B4-BE49-F238E27FC236}">
                  <a16:creationId xmlns:a16="http://schemas.microsoft.com/office/drawing/2014/main" id="{BAC8585B-E287-41B6-8071-64583FF925E3}"/>
                </a:ext>
              </a:extLst>
            </p:cNvPr>
            <p:cNvSpPr/>
            <p:nvPr/>
          </p:nvSpPr>
          <p:spPr>
            <a:xfrm>
              <a:off x="2014986" y="2317317"/>
              <a:ext cx="971939" cy="890280"/>
            </a:xfrm>
            <a:prstGeom prst="ellips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E7F137E5-0DA7-46C2-BF6B-D9981B8BCA8A}"/>
                </a:ext>
              </a:extLst>
            </p:cNvPr>
            <p:cNvCxnSpPr/>
            <p:nvPr/>
          </p:nvCxnSpPr>
          <p:spPr>
            <a:xfrm flipV="1">
              <a:off x="2586655" y="1953157"/>
              <a:ext cx="48702" cy="339037"/>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4" name="Straight Connector 73">
              <a:extLst>
                <a:ext uri="{FF2B5EF4-FFF2-40B4-BE49-F238E27FC236}">
                  <a16:creationId xmlns:a16="http://schemas.microsoft.com/office/drawing/2014/main" id="{CB4BB4A5-A6FF-49E2-BC28-57BFB025710A}"/>
                </a:ext>
              </a:extLst>
            </p:cNvPr>
            <p:cNvCxnSpPr>
              <a:cxnSpLocks/>
            </p:cNvCxnSpPr>
            <p:nvPr/>
          </p:nvCxnSpPr>
          <p:spPr>
            <a:xfrm flipH="1" flipV="1">
              <a:off x="1972238" y="1827839"/>
              <a:ext cx="271429" cy="502828"/>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6" name="Straight Connector 75">
              <a:extLst>
                <a:ext uri="{FF2B5EF4-FFF2-40B4-BE49-F238E27FC236}">
                  <a16:creationId xmlns:a16="http://schemas.microsoft.com/office/drawing/2014/main" id="{B8A50685-C896-4731-8490-E937B68A7CA8}"/>
                </a:ext>
              </a:extLst>
            </p:cNvPr>
            <p:cNvCxnSpPr>
              <a:cxnSpLocks/>
            </p:cNvCxnSpPr>
            <p:nvPr/>
          </p:nvCxnSpPr>
          <p:spPr>
            <a:xfrm flipH="1" flipV="1">
              <a:off x="1191534" y="2360359"/>
              <a:ext cx="823452" cy="275396"/>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Connector 77">
              <a:extLst>
                <a:ext uri="{FF2B5EF4-FFF2-40B4-BE49-F238E27FC236}">
                  <a16:creationId xmlns:a16="http://schemas.microsoft.com/office/drawing/2014/main" id="{722FEF04-880F-440D-BBED-471A6F7AD27B}"/>
                </a:ext>
              </a:extLst>
            </p:cNvPr>
            <p:cNvCxnSpPr>
              <a:cxnSpLocks/>
            </p:cNvCxnSpPr>
            <p:nvPr/>
          </p:nvCxnSpPr>
          <p:spPr>
            <a:xfrm flipH="1">
              <a:off x="1603260" y="3104729"/>
              <a:ext cx="461096" cy="324271"/>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3CB30EAC-FED3-4FE9-8AE3-91FD9F022A54}"/>
                </a:ext>
              </a:extLst>
            </p:cNvPr>
            <p:cNvCxnSpPr>
              <a:cxnSpLocks/>
            </p:cNvCxnSpPr>
            <p:nvPr/>
          </p:nvCxnSpPr>
          <p:spPr>
            <a:xfrm flipH="1">
              <a:off x="3030580" y="2423760"/>
              <a:ext cx="738481" cy="163863"/>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0" name="Group 119">
            <a:extLst>
              <a:ext uri="{FF2B5EF4-FFF2-40B4-BE49-F238E27FC236}">
                <a16:creationId xmlns:a16="http://schemas.microsoft.com/office/drawing/2014/main" id="{F75B34B7-4A94-49B2-89D8-EF073DBE1E86}"/>
              </a:ext>
            </a:extLst>
          </p:cNvPr>
          <p:cNvGrpSpPr/>
          <p:nvPr/>
        </p:nvGrpSpPr>
        <p:grpSpPr>
          <a:xfrm>
            <a:off x="2349580" y="4294153"/>
            <a:ext cx="3827757" cy="2504918"/>
            <a:chOff x="3347743" y="3714238"/>
            <a:chExt cx="4460982" cy="3002294"/>
          </a:xfrm>
        </p:grpSpPr>
        <p:pic>
          <p:nvPicPr>
            <p:cNvPr id="105" name="Picture 104" descr="Icon&#10;&#10;Description automatically generated">
              <a:extLst>
                <a:ext uri="{FF2B5EF4-FFF2-40B4-BE49-F238E27FC236}">
                  <a16:creationId xmlns:a16="http://schemas.microsoft.com/office/drawing/2014/main" id="{5AD40C13-51C3-4B1C-AF33-F754EE3E3DD3}"/>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685189" y="5219452"/>
              <a:ext cx="745993" cy="743079"/>
            </a:xfrm>
            <a:prstGeom prst="rect">
              <a:avLst/>
            </a:prstGeom>
          </p:spPr>
        </p:pic>
        <p:pic>
          <p:nvPicPr>
            <p:cNvPr id="106" name="Picture 105" descr="Icon&#10;&#10;Description automatically generated">
              <a:extLst>
                <a:ext uri="{FF2B5EF4-FFF2-40B4-BE49-F238E27FC236}">
                  <a16:creationId xmlns:a16="http://schemas.microsoft.com/office/drawing/2014/main" id="{F8A0555B-9086-421C-86C8-4C00608074BC}"/>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364434" y="3714238"/>
              <a:ext cx="829969" cy="829969"/>
            </a:xfrm>
            <a:prstGeom prst="rect">
              <a:avLst/>
            </a:prstGeom>
          </p:spPr>
        </p:pic>
        <p:pic>
          <p:nvPicPr>
            <p:cNvPr id="108" name="Picture 107" descr="A picture containing engineering drawing&#10;&#10;Description automatically generated">
              <a:extLst>
                <a:ext uri="{FF2B5EF4-FFF2-40B4-BE49-F238E27FC236}">
                  <a16:creationId xmlns:a16="http://schemas.microsoft.com/office/drawing/2014/main" id="{2AE5ACC4-4BFC-4E8C-99A5-0794EFD832F7}"/>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347743" y="4224856"/>
              <a:ext cx="1060390" cy="1060390"/>
            </a:xfrm>
            <a:prstGeom prst="rect">
              <a:avLst/>
            </a:prstGeom>
          </p:spPr>
        </p:pic>
        <p:pic>
          <p:nvPicPr>
            <p:cNvPr id="109" name="Picture 108">
              <a:extLst>
                <a:ext uri="{FF2B5EF4-FFF2-40B4-BE49-F238E27FC236}">
                  <a16:creationId xmlns:a16="http://schemas.microsoft.com/office/drawing/2014/main" id="{908A7697-091B-4A3E-B5E1-EB3C0F309802}"/>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530033" y="5569655"/>
              <a:ext cx="848511" cy="848511"/>
            </a:xfrm>
            <a:prstGeom prst="rect">
              <a:avLst/>
            </a:prstGeom>
          </p:spPr>
        </p:pic>
        <p:pic>
          <p:nvPicPr>
            <p:cNvPr id="110" name="Picture 109" descr="A small house with a red roof&#10;&#10;Description automatically generated with medium confidence">
              <a:extLst>
                <a:ext uri="{FF2B5EF4-FFF2-40B4-BE49-F238E27FC236}">
                  <a16:creationId xmlns:a16="http://schemas.microsoft.com/office/drawing/2014/main" id="{534B7D5D-7A39-4978-B6C9-C3A725FD4576}"/>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533945" y="5708826"/>
              <a:ext cx="1007706" cy="1007706"/>
            </a:xfrm>
            <a:prstGeom prst="rect">
              <a:avLst/>
            </a:prstGeom>
          </p:spPr>
        </p:pic>
        <p:sp>
          <p:nvSpPr>
            <p:cNvPr id="111" name="Arc 110">
              <a:extLst>
                <a:ext uri="{FF2B5EF4-FFF2-40B4-BE49-F238E27FC236}">
                  <a16:creationId xmlns:a16="http://schemas.microsoft.com/office/drawing/2014/main" id="{9F322B70-8D77-42CA-80CA-585393E265F7}"/>
                </a:ext>
              </a:extLst>
            </p:cNvPr>
            <p:cNvSpPr/>
            <p:nvPr/>
          </p:nvSpPr>
          <p:spPr>
            <a:xfrm>
              <a:off x="7763006" y="4817984"/>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04" name="Group 103">
              <a:extLst>
                <a:ext uri="{FF2B5EF4-FFF2-40B4-BE49-F238E27FC236}">
                  <a16:creationId xmlns:a16="http://schemas.microsoft.com/office/drawing/2014/main" id="{64BA3CCD-ACFF-4F18-9A04-77DA48A87AFF}"/>
                </a:ext>
              </a:extLst>
            </p:cNvPr>
            <p:cNvGrpSpPr/>
            <p:nvPr/>
          </p:nvGrpSpPr>
          <p:grpSpPr>
            <a:xfrm rot="11335627">
              <a:off x="4133612" y="4204054"/>
              <a:ext cx="2577527" cy="1601161"/>
              <a:chOff x="4773602" y="4453844"/>
              <a:chExt cx="2577527" cy="1601161"/>
            </a:xfrm>
          </p:grpSpPr>
          <p:sp>
            <p:nvSpPr>
              <p:cNvPr id="112" name="Oval 111">
                <a:extLst>
                  <a:ext uri="{FF2B5EF4-FFF2-40B4-BE49-F238E27FC236}">
                    <a16:creationId xmlns:a16="http://schemas.microsoft.com/office/drawing/2014/main" id="{A8590E45-7C0B-46D8-959D-D6710D0AA405}"/>
                  </a:ext>
                </a:extLst>
              </p:cNvPr>
              <p:cNvSpPr/>
              <p:nvPr/>
            </p:nvSpPr>
            <p:spPr>
              <a:xfrm>
                <a:off x="5597054" y="4943322"/>
                <a:ext cx="971939" cy="890280"/>
              </a:xfrm>
              <a:prstGeom prst="ellips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3DFC56D1-95A1-4844-BF86-8ABFB7667D3D}"/>
                  </a:ext>
                </a:extLst>
              </p:cNvPr>
              <p:cNvCxnSpPr/>
              <p:nvPr/>
            </p:nvCxnSpPr>
            <p:spPr>
              <a:xfrm flipV="1">
                <a:off x="6168723" y="4579162"/>
                <a:ext cx="48702" cy="339037"/>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4" name="Straight Connector 113">
                <a:extLst>
                  <a:ext uri="{FF2B5EF4-FFF2-40B4-BE49-F238E27FC236}">
                    <a16:creationId xmlns:a16="http://schemas.microsoft.com/office/drawing/2014/main" id="{22E37499-4C27-47A4-A657-CB9DD4B300B1}"/>
                  </a:ext>
                </a:extLst>
              </p:cNvPr>
              <p:cNvCxnSpPr>
                <a:cxnSpLocks/>
              </p:cNvCxnSpPr>
              <p:nvPr/>
            </p:nvCxnSpPr>
            <p:spPr>
              <a:xfrm flipH="1" flipV="1">
                <a:off x="5554306" y="4453844"/>
                <a:ext cx="271429" cy="502828"/>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5" name="Straight Connector 114">
                <a:extLst>
                  <a:ext uri="{FF2B5EF4-FFF2-40B4-BE49-F238E27FC236}">
                    <a16:creationId xmlns:a16="http://schemas.microsoft.com/office/drawing/2014/main" id="{86565A9B-2BE9-4BE0-BFB1-F512B226ABAB}"/>
                  </a:ext>
                </a:extLst>
              </p:cNvPr>
              <p:cNvCxnSpPr>
                <a:cxnSpLocks/>
              </p:cNvCxnSpPr>
              <p:nvPr/>
            </p:nvCxnSpPr>
            <p:spPr>
              <a:xfrm flipH="1" flipV="1">
                <a:off x="4773602" y="4986364"/>
                <a:ext cx="823452" cy="275396"/>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6" name="Straight Connector 115">
                <a:extLst>
                  <a:ext uri="{FF2B5EF4-FFF2-40B4-BE49-F238E27FC236}">
                    <a16:creationId xmlns:a16="http://schemas.microsoft.com/office/drawing/2014/main" id="{4007552E-ACEB-4654-BF34-A15F7F4FF7CD}"/>
                  </a:ext>
                </a:extLst>
              </p:cNvPr>
              <p:cNvCxnSpPr>
                <a:cxnSpLocks/>
              </p:cNvCxnSpPr>
              <p:nvPr/>
            </p:nvCxnSpPr>
            <p:spPr>
              <a:xfrm flipH="1">
                <a:off x="5185328" y="5730734"/>
                <a:ext cx="461096" cy="324271"/>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7" name="Straight Connector 116">
                <a:extLst>
                  <a:ext uri="{FF2B5EF4-FFF2-40B4-BE49-F238E27FC236}">
                    <a16:creationId xmlns:a16="http://schemas.microsoft.com/office/drawing/2014/main" id="{1C75259A-DC76-4DAC-B849-5C7E05A1478D}"/>
                  </a:ext>
                </a:extLst>
              </p:cNvPr>
              <p:cNvCxnSpPr>
                <a:cxnSpLocks/>
              </p:cNvCxnSpPr>
              <p:nvPr/>
            </p:nvCxnSpPr>
            <p:spPr>
              <a:xfrm flipH="1">
                <a:off x="6612648" y="5049765"/>
                <a:ext cx="738481" cy="163863"/>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cxnSp>
        <p:nvCxnSpPr>
          <p:cNvPr id="123" name="Straight Connector 122">
            <a:extLst>
              <a:ext uri="{FF2B5EF4-FFF2-40B4-BE49-F238E27FC236}">
                <a16:creationId xmlns:a16="http://schemas.microsoft.com/office/drawing/2014/main" id="{B0A1DE51-E5F7-4848-901B-B09632C42D97}"/>
              </a:ext>
            </a:extLst>
          </p:cNvPr>
          <p:cNvCxnSpPr>
            <a:cxnSpLocks/>
          </p:cNvCxnSpPr>
          <p:nvPr/>
        </p:nvCxnSpPr>
        <p:spPr>
          <a:xfrm flipV="1">
            <a:off x="4318382" y="3806858"/>
            <a:ext cx="11329" cy="1034300"/>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26" name="Straight Connector 125">
            <a:extLst>
              <a:ext uri="{FF2B5EF4-FFF2-40B4-BE49-F238E27FC236}">
                <a16:creationId xmlns:a16="http://schemas.microsoft.com/office/drawing/2014/main" id="{2516B5C4-AFF3-4113-8707-FBADABE65FE2}"/>
              </a:ext>
            </a:extLst>
          </p:cNvPr>
          <p:cNvCxnSpPr>
            <a:cxnSpLocks/>
            <a:endCxn id="70" idx="5"/>
          </p:cNvCxnSpPr>
          <p:nvPr/>
        </p:nvCxnSpPr>
        <p:spPr>
          <a:xfrm flipH="1" flipV="1">
            <a:off x="2437841" y="2846464"/>
            <a:ext cx="316732" cy="582536"/>
          </a:xfrm>
          <a:prstGeom prst="lin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4" name="Oval 133">
            <a:extLst>
              <a:ext uri="{FF2B5EF4-FFF2-40B4-BE49-F238E27FC236}">
                <a16:creationId xmlns:a16="http://schemas.microsoft.com/office/drawing/2014/main" id="{294252A2-4AAA-4A26-BC60-684473BFADBA}"/>
              </a:ext>
            </a:extLst>
          </p:cNvPr>
          <p:cNvSpPr/>
          <p:nvPr/>
        </p:nvSpPr>
        <p:spPr>
          <a:xfrm rot="11335627">
            <a:off x="7721447" y="2146276"/>
            <a:ext cx="1233045" cy="1194286"/>
          </a:xfrm>
          <a:prstGeom prst="ellipse">
            <a:avLst/>
          </a:prstGeom>
          <a:solidFill>
            <a:schemeClr val="bg1"/>
          </a:solid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0" name="Freeform: Shape 3079">
            <a:extLst>
              <a:ext uri="{FF2B5EF4-FFF2-40B4-BE49-F238E27FC236}">
                <a16:creationId xmlns:a16="http://schemas.microsoft.com/office/drawing/2014/main" id="{8F870476-707F-44B2-B1EA-4085D592376C}"/>
              </a:ext>
            </a:extLst>
          </p:cNvPr>
          <p:cNvSpPr/>
          <p:nvPr/>
        </p:nvSpPr>
        <p:spPr>
          <a:xfrm>
            <a:off x="7695890" y="1664665"/>
            <a:ext cx="2580193" cy="4317035"/>
          </a:xfrm>
          <a:custGeom>
            <a:avLst/>
            <a:gdLst>
              <a:gd name="connsiteX0" fmla="*/ 1182144 w 2558242"/>
              <a:gd name="connsiteY0" fmla="*/ 722935 h 4317035"/>
              <a:gd name="connsiteX1" fmla="*/ 1969544 w 2558242"/>
              <a:gd name="connsiteY1" fmla="*/ 11735 h 4317035"/>
              <a:gd name="connsiteX2" fmla="*/ 2464844 w 2558242"/>
              <a:gd name="connsiteY2" fmla="*/ 557835 h 4317035"/>
              <a:gd name="connsiteX3" fmla="*/ 26444 w 2558242"/>
              <a:gd name="connsiteY3" fmla="*/ 3631235 h 4317035"/>
              <a:gd name="connsiteX4" fmla="*/ 1385344 w 2558242"/>
              <a:gd name="connsiteY4" fmla="*/ 4317035 h 431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8242" h="4317035">
                <a:moveTo>
                  <a:pt x="1182144" y="722935"/>
                </a:moveTo>
                <a:cubicBezTo>
                  <a:pt x="1468952" y="381093"/>
                  <a:pt x="1755761" y="39252"/>
                  <a:pt x="1969544" y="11735"/>
                </a:cubicBezTo>
                <a:cubicBezTo>
                  <a:pt x="2183327" y="-15782"/>
                  <a:pt x="2788694" y="-45415"/>
                  <a:pt x="2464844" y="557835"/>
                </a:cubicBezTo>
                <a:cubicBezTo>
                  <a:pt x="2140994" y="1161085"/>
                  <a:pt x="206361" y="3004702"/>
                  <a:pt x="26444" y="3631235"/>
                </a:cubicBezTo>
                <a:cubicBezTo>
                  <a:pt x="-153473" y="4257768"/>
                  <a:pt x="615935" y="4287401"/>
                  <a:pt x="1385344" y="4317035"/>
                </a:cubicBezTo>
              </a:path>
            </a:pathLst>
          </a:custGeom>
          <a:noFill/>
          <a:ln w="171450" cmpd="dbl">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TextBox 3080">
            <a:extLst>
              <a:ext uri="{FF2B5EF4-FFF2-40B4-BE49-F238E27FC236}">
                <a16:creationId xmlns:a16="http://schemas.microsoft.com/office/drawing/2014/main" id="{698CE688-C0E2-4E67-9466-E72DD3CB6B6F}"/>
              </a:ext>
            </a:extLst>
          </p:cNvPr>
          <p:cNvSpPr txBox="1"/>
          <p:nvPr/>
        </p:nvSpPr>
        <p:spPr>
          <a:xfrm>
            <a:off x="2912064" y="1040316"/>
            <a:ext cx="1930978" cy="707886"/>
          </a:xfrm>
          <a:prstGeom prst="rect">
            <a:avLst/>
          </a:prstGeom>
          <a:noFill/>
        </p:spPr>
        <p:txBody>
          <a:bodyPr wrap="none" rtlCol="0">
            <a:spAutoFit/>
          </a:bodyPr>
          <a:lstStyle/>
          <a:p>
            <a:r>
              <a:rPr lang="en-US" sz="4000" dirty="0">
                <a:solidFill>
                  <a:schemeClr val="accent1">
                    <a:lumMod val="75000"/>
                  </a:schemeClr>
                </a:solidFill>
                <a:latin typeface="Forte" panose="03060902040502070203" pitchFamily="66" charset="0"/>
                <a:cs typeface="Aldhabi" panose="020B0604020202020204" pitchFamily="2" charset="-78"/>
              </a:rPr>
              <a:t>Langley</a:t>
            </a:r>
          </a:p>
        </p:txBody>
      </p:sp>
      <p:sp>
        <p:nvSpPr>
          <p:cNvPr id="141" name="TextBox 140">
            <a:extLst>
              <a:ext uri="{FF2B5EF4-FFF2-40B4-BE49-F238E27FC236}">
                <a16:creationId xmlns:a16="http://schemas.microsoft.com/office/drawing/2014/main" id="{7D0DD500-C6C9-43F8-AD5E-B721671C0C68}"/>
              </a:ext>
            </a:extLst>
          </p:cNvPr>
          <p:cNvSpPr txBox="1"/>
          <p:nvPr/>
        </p:nvSpPr>
        <p:spPr>
          <a:xfrm>
            <a:off x="1988783" y="5559241"/>
            <a:ext cx="1527982" cy="707886"/>
          </a:xfrm>
          <a:prstGeom prst="rect">
            <a:avLst/>
          </a:prstGeom>
          <a:noFill/>
        </p:spPr>
        <p:txBody>
          <a:bodyPr wrap="none" rtlCol="0">
            <a:spAutoFit/>
          </a:bodyPr>
          <a:lstStyle/>
          <a:p>
            <a:r>
              <a:rPr lang="en-US" sz="4000" dirty="0">
                <a:solidFill>
                  <a:schemeClr val="accent1">
                    <a:lumMod val="75000"/>
                  </a:schemeClr>
                </a:solidFill>
                <a:latin typeface="Forte" panose="03060902040502070203" pitchFamily="66" charset="0"/>
                <a:cs typeface="Aldhabi" panose="020B0604020202020204" pitchFamily="2" charset="-78"/>
              </a:rPr>
              <a:t>Surrey</a:t>
            </a:r>
          </a:p>
        </p:txBody>
      </p:sp>
      <p:sp>
        <p:nvSpPr>
          <p:cNvPr id="142" name="TextBox 141">
            <a:extLst>
              <a:ext uri="{FF2B5EF4-FFF2-40B4-BE49-F238E27FC236}">
                <a16:creationId xmlns:a16="http://schemas.microsoft.com/office/drawing/2014/main" id="{9B4BAC59-8680-4974-BF65-AAAB6BE160F5}"/>
              </a:ext>
            </a:extLst>
          </p:cNvPr>
          <p:cNvSpPr txBox="1"/>
          <p:nvPr/>
        </p:nvSpPr>
        <p:spPr>
          <a:xfrm>
            <a:off x="9314333" y="982394"/>
            <a:ext cx="2337628" cy="707886"/>
          </a:xfrm>
          <a:prstGeom prst="rect">
            <a:avLst/>
          </a:prstGeom>
          <a:noFill/>
        </p:spPr>
        <p:txBody>
          <a:bodyPr wrap="none" rtlCol="0">
            <a:spAutoFit/>
          </a:bodyPr>
          <a:lstStyle/>
          <a:p>
            <a:r>
              <a:rPr lang="en-US" sz="4000" dirty="0">
                <a:solidFill>
                  <a:schemeClr val="accent1">
                    <a:lumMod val="75000"/>
                  </a:schemeClr>
                </a:solidFill>
                <a:latin typeface="Forte" panose="03060902040502070203" pitchFamily="66" charset="0"/>
                <a:cs typeface="Aldhabi" panose="020B0604020202020204" pitchFamily="2" charset="-78"/>
              </a:rPr>
              <a:t>Vancouver</a:t>
            </a:r>
          </a:p>
        </p:txBody>
      </p:sp>
      <p:grpSp>
        <p:nvGrpSpPr>
          <p:cNvPr id="144" name="Group 143">
            <a:extLst>
              <a:ext uri="{FF2B5EF4-FFF2-40B4-BE49-F238E27FC236}">
                <a16:creationId xmlns:a16="http://schemas.microsoft.com/office/drawing/2014/main" id="{BDAE5761-132A-4092-94ED-7D6CD63DE5BF}"/>
              </a:ext>
            </a:extLst>
          </p:cNvPr>
          <p:cNvGrpSpPr/>
          <p:nvPr/>
        </p:nvGrpSpPr>
        <p:grpSpPr>
          <a:xfrm rot="10274906">
            <a:off x="865376" y="3581905"/>
            <a:ext cx="1661889" cy="397526"/>
            <a:chOff x="-404592" y="10390274"/>
            <a:chExt cx="8876131" cy="2729204"/>
          </a:xfrm>
        </p:grpSpPr>
        <p:sp>
          <p:nvSpPr>
            <p:cNvPr id="145" name="Hexagon 144">
              <a:extLst>
                <a:ext uri="{FF2B5EF4-FFF2-40B4-BE49-F238E27FC236}">
                  <a16:creationId xmlns:a16="http://schemas.microsoft.com/office/drawing/2014/main" id="{912314DF-F2A0-4520-B03A-8CB3C368A338}"/>
                </a:ext>
              </a:extLst>
            </p:cNvPr>
            <p:cNvSpPr/>
            <p:nvPr/>
          </p:nvSpPr>
          <p:spPr>
            <a:xfrm>
              <a:off x="-404592" y="10861465"/>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6" name="Hexagon 145">
              <a:extLst>
                <a:ext uri="{FF2B5EF4-FFF2-40B4-BE49-F238E27FC236}">
                  <a16:creationId xmlns:a16="http://schemas.microsoft.com/office/drawing/2014/main" id="{888F0D39-E7DD-4B79-B957-24806A2651AA}"/>
                </a:ext>
              </a:extLst>
            </p:cNvPr>
            <p:cNvSpPr/>
            <p:nvPr/>
          </p:nvSpPr>
          <p:spPr>
            <a:xfrm>
              <a:off x="350410" y="12209744"/>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47" name="Hexagon 146">
              <a:extLst>
                <a:ext uri="{FF2B5EF4-FFF2-40B4-BE49-F238E27FC236}">
                  <a16:creationId xmlns:a16="http://schemas.microsoft.com/office/drawing/2014/main" id="{10F20AE4-53DA-424E-890E-BC7476857ACF}"/>
                </a:ext>
              </a:extLst>
            </p:cNvPr>
            <p:cNvSpPr/>
            <p:nvPr/>
          </p:nvSpPr>
          <p:spPr>
            <a:xfrm>
              <a:off x="-404592" y="11771199"/>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Hexagon 147">
              <a:extLst>
                <a:ext uri="{FF2B5EF4-FFF2-40B4-BE49-F238E27FC236}">
                  <a16:creationId xmlns:a16="http://schemas.microsoft.com/office/drawing/2014/main" id="{565CAD9F-BE12-4A1E-9AF2-F7AB26EAF1F9}"/>
                </a:ext>
              </a:extLst>
            </p:cNvPr>
            <p:cNvSpPr/>
            <p:nvPr/>
          </p:nvSpPr>
          <p:spPr>
            <a:xfrm>
              <a:off x="350410" y="11300007"/>
              <a:ext cx="1007706" cy="909735"/>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49" name="Hexagon 148">
              <a:extLst>
                <a:ext uri="{FF2B5EF4-FFF2-40B4-BE49-F238E27FC236}">
                  <a16:creationId xmlns:a16="http://schemas.microsoft.com/office/drawing/2014/main" id="{BE1F9690-3B7C-4E3E-8067-929A66BC9605}"/>
                </a:ext>
              </a:extLst>
            </p:cNvPr>
            <p:cNvSpPr/>
            <p:nvPr/>
          </p:nvSpPr>
          <p:spPr>
            <a:xfrm>
              <a:off x="1110856" y="11754877"/>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50" name="Hexagon 149">
              <a:extLst>
                <a:ext uri="{FF2B5EF4-FFF2-40B4-BE49-F238E27FC236}">
                  <a16:creationId xmlns:a16="http://schemas.microsoft.com/office/drawing/2014/main" id="{880C1C21-629E-4658-A4E6-8967F1B4D74A}"/>
                </a:ext>
              </a:extLst>
            </p:cNvPr>
            <p:cNvSpPr/>
            <p:nvPr/>
          </p:nvSpPr>
          <p:spPr>
            <a:xfrm>
              <a:off x="350410" y="10390276"/>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1" name="Hexagon 150">
              <a:extLst>
                <a:ext uri="{FF2B5EF4-FFF2-40B4-BE49-F238E27FC236}">
                  <a16:creationId xmlns:a16="http://schemas.microsoft.com/office/drawing/2014/main" id="{A8DD3873-4620-4B55-ADFB-1F8563FDD6AD}"/>
                </a:ext>
              </a:extLst>
            </p:cNvPr>
            <p:cNvSpPr/>
            <p:nvPr/>
          </p:nvSpPr>
          <p:spPr>
            <a:xfrm>
              <a:off x="1110856" y="10845143"/>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Hexagon 151">
              <a:extLst>
                <a:ext uri="{FF2B5EF4-FFF2-40B4-BE49-F238E27FC236}">
                  <a16:creationId xmlns:a16="http://schemas.microsoft.com/office/drawing/2014/main" id="{EB44EF32-F51A-4F52-B052-E43B26726C4D}"/>
                </a:ext>
              </a:extLst>
            </p:cNvPr>
            <p:cNvSpPr/>
            <p:nvPr/>
          </p:nvSpPr>
          <p:spPr>
            <a:xfrm>
              <a:off x="1887629" y="10390275"/>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3" name="Hexagon 152">
              <a:extLst>
                <a:ext uri="{FF2B5EF4-FFF2-40B4-BE49-F238E27FC236}">
                  <a16:creationId xmlns:a16="http://schemas.microsoft.com/office/drawing/2014/main" id="{310CD2EB-FEBC-411D-BCDE-F7FE9E6EF23A}"/>
                </a:ext>
              </a:extLst>
            </p:cNvPr>
            <p:cNvSpPr/>
            <p:nvPr/>
          </p:nvSpPr>
          <p:spPr>
            <a:xfrm>
              <a:off x="2626303" y="11754876"/>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54" name="Hexagon 153">
              <a:extLst>
                <a:ext uri="{FF2B5EF4-FFF2-40B4-BE49-F238E27FC236}">
                  <a16:creationId xmlns:a16="http://schemas.microsoft.com/office/drawing/2014/main" id="{13D8D5CE-05E0-4167-B6F5-EC23CAF992C6}"/>
                </a:ext>
              </a:extLst>
            </p:cNvPr>
            <p:cNvSpPr/>
            <p:nvPr/>
          </p:nvSpPr>
          <p:spPr>
            <a:xfrm>
              <a:off x="1887629" y="11300009"/>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Hexagon 154">
              <a:extLst>
                <a:ext uri="{FF2B5EF4-FFF2-40B4-BE49-F238E27FC236}">
                  <a16:creationId xmlns:a16="http://schemas.microsoft.com/office/drawing/2014/main" id="{54DAEB3B-ED5C-4842-9DEA-92CFB3ECD1C1}"/>
                </a:ext>
              </a:extLst>
            </p:cNvPr>
            <p:cNvSpPr/>
            <p:nvPr/>
          </p:nvSpPr>
          <p:spPr>
            <a:xfrm>
              <a:off x="2662069" y="10845141"/>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56" name="Hexagon 155">
              <a:extLst>
                <a:ext uri="{FF2B5EF4-FFF2-40B4-BE49-F238E27FC236}">
                  <a16:creationId xmlns:a16="http://schemas.microsoft.com/office/drawing/2014/main" id="{E10498ED-89AE-4748-8111-E6E1D405B245}"/>
                </a:ext>
              </a:extLst>
            </p:cNvPr>
            <p:cNvSpPr/>
            <p:nvPr/>
          </p:nvSpPr>
          <p:spPr>
            <a:xfrm>
              <a:off x="3403075" y="11300009"/>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57" name="Hexagon 156">
              <a:extLst>
                <a:ext uri="{FF2B5EF4-FFF2-40B4-BE49-F238E27FC236}">
                  <a16:creationId xmlns:a16="http://schemas.microsoft.com/office/drawing/2014/main" id="{6EACBEF8-0B3A-4F6A-B273-812C695A1EB8}"/>
                </a:ext>
              </a:extLst>
            </p:cNvPr>
            <p:cNvSpPr/>
            <p:nvPr/>
          </p:nvSpPr>
          <p:spPr>
            <a:xfrm>
              <a:off x="1887629" y="12209742"/>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8" name="Hexagon 157">
              <a:extLst>
                <a:ext uri="{FF2B5EF4-FFF2-40B4-BE49-F238E27FC236}">
                  <a16:creationId xmlns:a16="http://schemas.microsoft.com/office/drawing/2014/main" id="{C1FAE43A-A124-4311-B3C8-F6C572EAFF70}"/>
                </a:ext>
              </a:extLst>
            </p:cNvPr>
            <p:cNvSpPr/>
            <p:nvPr/>
          </p:nvSpPr>
          <p:spPr>
            <a:xfrm>
              <a:off x="3403075" y="10390275"/>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Hexagon 158">
              <a:extLst>
                <a:ext uri="{FF2B5EF4-FFF2-40B4-BE49-F238E27FC236}">
                  <a16:creationId xmlns:a16="http://schemas.microsoft.com/office/drawing/2014/main" id="{119F0D19-EAC6-4BA2-A9DF-D766E28AB1F7}"/>
                </a:ext>
              </a:extLst>
            </p:cNvPr>
            <p:cNvSpPr/>
            <p:nvPr/>
          </p:nvSpPr>
          <p:spPr>
            <a:xfrm>
              <a:off x="4179849" y="10845141"/>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60" name="Hexagon 159">
              <a:extLst>
                <a:ext uri="{FF2B5EF4-FFF2-40B4-BE49-F238E27FC236}">
                  <a16:creationId xmlns:a16="http://schemas.microsoft.com/office/drawing/2014/main" id="{BD030F98-72D5-4F50-87CE-06DD30CB034D}"/>
                </a:ext>
              </a:extLst>
            </p:cNvPr>
            <p:cNvSpPr/>
            <p:nvPr/>
          </p:nvSpPr>
          <p:spPr>
            <a:xfrm>
              <a:off x="4918523" y="12209742"/>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61" name="Hexagon 160">
              <a:extLst>
                <a:ext uri="{FF2B5EF4-FFF2-40B4-BE49-F238E27FC236}">
                  <a16:creationId xmlns:a16="http://schemas.microsoft.com/office/drawing/2014/main" id="{54966D32-583F-4E53-A20C-9DD44A8AE7C3}"/>
                </a:ext>
              </a:extLst>
            </p:cNvPr>
            <p:cNvSpPr/>
            <p:nvPr/>
          </p:nvSpPr>
          <p:spPr>
            <a:xfrm>
              <a:off x="4179849" y="11754875"/>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Hexagon 161">
              <a:extLst>
                <a:ext uri="{FF2B5EF4-FFF2-40B4-BE49-F238E27FC236}">
                  <a16:creationId xmlns:a16="http://schemas.microsoft.com/office/drawing/2014/main" id="{AD6F91B7-B67A-4440-BF32-E70BE4ED3E41}"/>
                </a:ext>
              </a:extLst>
            </p:cNvPr>
            <p:cNvSpPr/>
            <p:nvPr/>
          </p:nvSpPr>
          <p:spPr>
            <a:xfrm>
              <a:off x="4954289" y="11300007"/>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63" name="Hexagon 162">
              <a:extLst>
                <a:ext uri="{FF2B5EF4-FFF2-40B4-BE49-F238E27FC236}">
                  <a16:creationId xmlns:a16="http://schemas.microsoft.com/office/drawing/2014/main" id="{58A53405-7844-4F60-AE8B-82F464DDF25D}"/>
                </a:ext>
              </a:extLst>
            </p:cNvPr>
            <p:cNvSpPr/>
            <p:nvPr/>
          </p:nvSpPr>
          <p:spPr>
            <a:xfrm>
              <a:off x="4918523" y="10390274"/>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64" name="Hexagon 163">
              <a:extLst>
                <a:ext uri="{FF2B5EF4-FFF2-40B4-BE49-F238E27FC236}">
                  <a16:creationId xmlns:a16="http://schemas.microsoft.com/office/drawing/2014/main" id="{FB7FEFBB-413D-4AE1-8715-E1FDB7F210B2}"/>
                </a:ext>
              </a:extLst>
            </p:cNvPr>
            <p:cNvSpPr/>
            <p:nvPr/>
          </p:nvSpPr>
          <p:spPr>
            <a:xfrm>
              <a:off x="5657196" y="10845140"/>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65" name="Hexagon 164">
              <a:extLst>
                <a:ext uri="{FF2B5EF4-FFF2-40B4-BE49-F238E27FC236}">
                  <a16:creationId xmlns:a16="http://schemas.microsoft.com/office/drawing/2014/main" id="{3CA879D3-52EC-446E-9FD6-9166CD329F83}"/>
                </a:ext>
              </a:extLst>
            </p:cNvPr>
            <p:cNvSpPr/>
            <p:nvPr/>
          </p:nvSpPr>
          <p:spPr>
            <a:xfrm>
              <a:off x="5657196" y="11754874"/>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Hexagon 165">
              <a:extLst>
                <a:ext uri="{FF2B5EF4-FFF2-40B4-BE49-F238E27FC236}">
                  <a16:creationId xmlns:a16="http://schemas.microsoft.com/office/drawing/2014/main" id="{D952207B-A831-42BF-B05A-E24419057B19}"/>
                </a:ext>
              </a:extLst>
            </p:cNvPr>
            <p:cNvSpPr/>
            <p:nvPr/>
          </p:nvSpPr>
          <p:spPr>
            <a:xfrm>
              <a:off x="3401910" y="12209741"/>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nvGrpSpPr>
            <p:cNvPr id="167" name="Group 166">
              <a:extLst>
                <a:ext uri="{FF2B5EF4-FFF2-40B4-BE49-F238E27FC236}">
                  <a16:creationId xmlns:a16="http://schemas.microsoft.com/office/drawing/2014/main" id="{A97B37D8-BE93-452D-9670-3E21C7F095FA}"/>
                </a:ext>
              </a:extLst>
            </p:cNvPr>
            <p:cNvGrpSpPr/>
            <p:nvPr/>
          </p:nvGrpSpPr>
          <p:grpSpPr>
            <a:xfrm>
              <a:off x="5961994" y="10390274"/>
              <a:ext cx="2509545" cy="2729200"/>
              <a:chOff x="8625373" y="1304731"/>
              <a:chExt cx="2509545" cy="2729200"/>
            </a:xfrm>
          </p:grpSpPr>
          <p:grpSp>
            <p:nvGrpSpPr>
              <p:cNvPr id="171" name="Group 170">
                <a:extLst>
                  <a:ext uri="{FF2B5EF4-FFF2-40B4-BE49-F238E27FC236}">
                    <a16:creationId xmlns:a16="http://schemas.microsoft.com/office/drawing/2014/main" id="{5BC7A45F-8ECF-433F-840A-31B0C9CB97C3}"/>
                  </a:ext>
                </a:extLst>
              </p:cNvPr>
              <p:cNvGrpSpPr/>
              <p:nvPr/>
            </p:nvGrpSpPr>
            <p:grpSpPr>
              <a:xfrm>
                <a:off x="9086855" y="1304731"/>
                <a:ext cx="1008480" cy="2729200"/>
                <a:chOff x="9086855" y="1304731"/>
                <a:chExt cx="1008480" cy="2729200"/>
              </a:xfrm>
            </p:grpSpPr>
            <p:sp>
              <p:nvSpPr>
                <p:cNvPr id="173" name="Hexagon 172">
                  <a:extLst>
                    <a:ext uri="{FF2B5EF4-FFF2-40B4-BE49-F238E27FC236}">
                      <a16:creationId xmlns:a16="http://schemas.microsoft.com/office/drawing/2014/main" id="{7F3FE591-B79C-454A-8725-1E3568334822}"/>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74" name="Hexagon 173">
                  <a:extLst>
                    <a:ext uri="{FF2B5EF4-FFF2-40B4-BE49-F238E27FC236}">
                      <a16:creationId xmlns:a16="http://schemas.microsoft.com/office/drawing/2014/main" id="{419FEEE5-0F33-4648-8A2F-55959E272AAA}"/>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Hexagon 174">
                  <a:extLst>
                    <a:ext uri="{FF2B5EF4-FFF2-40B4-BE49-F238E27FC236}">
                      <a16:creationId xmlns:a16="http://schemas.microsoft.com/office/drawing/2014/main" id="{C19E4569-5C40-47C3-8DF5-6ADCCBB660F5}"/>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172" name="Arc 171">
                <a:extLst>
                  <a:ext uri="{FF2B5EF4-FFF2-40B4-BE49-F238E27FC236}">
                    <a16:creationId xmlns:a16="http://schemas.microsoft.com/office/drawing/2014/main" id="{6F2F42FA-3E4D-46D2-97E5-6DF08AC0E08F}"/>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68" name="Trapezoid 167">
              <a:extLst>
                <a:ext uri="{FF2B5EF4-FFF2-40B4-BE49-F238E27FC236}">
                  <a16:creationId xmlns:a16="http://schemas.microsoft.com/office/drawing/2014/main" id="{8F24022D-BEB6-4AB0-BC07-1FA2E66C73E9}"/>
                </a:ext>
              </a:extLst>
            </p:cNvPr>
            <p:cNvSpPr/>
            <p:nvPr/>
          </p:nvSpPr>
          <p:spPr>
            <a:xfrm rot="5400000">
              <a:off x="6453055" y="11503350"/>
              <a:ext cx="2516936" cy="454065"/>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Hexagon 168">
              <a:extLst>
                <a:ext uri="{FF2B5EF4-FFF2-40B4-BE49-F238E27FC236}">
                  <a16:creationId xmlns:a16="http://schemas.microsoft.com/office/drawing/2014/main" id="{555ADF83-6F3A-4C1A-BE3E-838407B01F8E}"/>
                </a:ext>
              </a:extLst>
            </p:cNvPr>
            <p:cNvSpPr/>
            <p:nvPr/>
          </p:nvSpPr>
          <p:spPr>
            <a:xfrm>
              <a:off x="350411" y="10406600"/>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70" name="Hexagon 169">
              <a:extLst>
                <a:ext uri="{FF2B5EF4-FFF2-40B4-BE49-F238E27FC236}">
                  <a16:creationId xmlns:a16="http://schemas.microsoft.com/office/drawing/2014/main" id="{16459B4E-BD2D-481A-BA9E-0F9A1E45C270}"/>
                </a:ext>
              </a:extLst>
            </p:cNvPr>
            <p:cNvSpPr/>
            <p:nvPr/>
          </p:nvSpPr>
          <p:spPr>
            <a:xfrm>
              <a:off x="2662070" y="10861465"/>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grpSp>
      <p:sp>
        <p:nvSpPr>
          <p:cNvPr id="176" name="Hexagon 175">
            <a:extLst>
              <a:ext uri="{FF2B5EF4-FFF2-40B4-BE49-F238E27FC236}">
                <a16:creationId xmlns:a16="http://schemas.microsoft.com/office/drawing/2014/main" id="{2146A8A8-F95F-4A2A-BC35-722886DF1FAB}"/>
              </a:ext>
            </a:extLst>
          </p:cNvPr>
          <p:cNvSpPr/>
          <p:nvPr/>
        </p:nvSpPr>
        <p:spPr>
          <a:xfrm rot="17417403">
            <a:off x="4726165" y="5526081"/>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pSp>
        <p:nvGrpSpPr>
          <p:cNvPr id="3083" name="Group 3082">
            <a:extLst>
              <a:ext uri="{FF2B5EF4-FFF2-40B4-BE49-F238E27FC236}">
                <a16:creationId xmlns:a16="http://schemas.microsoft.com/office/drawing/2014/main" id="{5975873E-F93C-4D27-A59C-20B93751AAAC}"/>
              </a:ext>
            </a:extLst>
          </p:cNvPr>
          <p:cNvGrpSpPr/>
          <p:nvPr/>
        </p:nvGrpSpPr>
        <p:grpSpPr>
          <a:xfrm rot="20277065">
            <a:off x="3435978" y="4009372"/>
            <a:ext cx="426755" cy="764577"/>
            <a:chOff x="2042442" y="7511660"/>
            <a:chExt cx="426755" cy="764577"/>
          </a:xfrm>
        </p:grpSpPr>
        <p:sp>
          <p:nvSpPr>
            <p:cNvPr id="177" name="Hexagon 176">
              <a:extLst>
                <a:ext uri="{FF2B5EF4-FFF2-40B4-BE49-F238E27FC236}">
                  <a16:creationId xmlns:a16="http://schemas.microsoft.com/office/drawing/2014/main" id="{FA39E67F-9FCF-4B8F-B614-8669CE07901F}"/>
                </a:ext>
              </a:extLst>
            </p:cNvPr>
            <p:cNvSpPr/>
            <p:nvPr/>
          </p:nvSpPr>
          <p:spPr>
            <a:xfrm rot="17417403">
              <a:off x="2129953" y="8099546"/>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78" name="Hexagon 177">
              <a:extLst>
                <a:ext uri="{FF2B5EF4-FFF2-40B4-BE49-F238E27FC236}">
                  <a16:creationId xmlns:a16="http://schemas.microsoft.com/office/drawing/2014/main" id="{3B404363-97AD-4E27-85C0-B214F709B6FC}"/>
                </a:ext>
              </a:extLst>
            </p:cNvPr>
            <p:cNvSpPr/>
            <p:nvPr/>
          </p:nvSpPr>
          <p:spPr>
            <a:xfrm rot="17417403">
              <a:off x="2054133" y="8167327"/>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Hexagon 178">
              <a:extLst>
                <a:ext uri="{FF2B5EF4-FFF2-40B4-BE49-F238E27FC236}">
                  <a16:creationId xmlns:a16="http://schemas.microsoft.com/office/drawing/2014/main" id="{F4F84D59-29AB-445A-84E3-384BAC187EB6}"/>
                </a:ext>
              </a:extLst>
            </p:cNvPr>
            <p:cNvSpPr/>
            <p:nvPr/>
          </p:nvSpPr>
          <p:spPr>
            <a:xfrm rot="17417403">
              <a:off x="2044715" y="8063688"/>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80" name="Hexagon 179">
              <a:extLst>
                <a:ext uri="{FF2B5EF4-FFF2-40B4-BE49-F238E27FC236}">
                  <a16:creationId xmlns:a16="http://schemas.microsoft.com/office/drawing/2014/main" id="{65989D53-CDD3-4C53-96EF-465B238FE890}"/>
                </a:ext>
              </a:extLst>
            </p:cNvPr>
            <p:cNvSpPr/>
            <p:nvPr/>
          </p:nvSpPr>
          <p:spPr>
            <a:xfrm rot="17417403">
              <a:off x="2118068" y="7994397"/>
              <a:ext cx="122598" cy="95222"/>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81" name="Hexagon 180">
              <a:extLst>
                <a:ext uri="{FF2B5EF4-FFF2-40B4-BE49-F238E27FC236}">
                  <a16:creationId xmlns:a16="http://schemas.microsoft.com/office/drawing/2014/main" id="{E3425B96-6069-4BB0-9449-11F2C90260EE}"/>
                </a:ext>
              </a:extLst>
            </p:cNvPr>
            <p:cNvSpPr/>
            <p:nvPr/>
          </p:nvSpPr>
          <p:spPr>
            <a:xfrm rot="17417403">
              <a:off x="2028754" y="7961377"/>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Hexagon 181">
              <a:extLst>
                <a:ext uri="{FF2B5EF4-FFF2-40B4-BE49-F238E27FC236}">
                  <a16:creationId xmlns:a16="http://schemas.microsoft.com/office/drawing/2014/main" id="{0D11D1E6-C17B-49DC-8593-C8A3E31A1771}"/>
                </a:ext>
              </a:extLst>
            </p:cNvPr>
            <p:cNvSpPr/>
            <p:nvPr/>
          </p:nvSpPr>
          <p:spPr>
            <a:xfrm rot="17417403">
              <a:off x="2106182" y="7889248"/>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83" name="Hexagon 182">
              <a:extLst>
                <a:ext uri="{FF2B5EF4-FFF2-40B4-BE49-F238E27FC236}">
                  <a16:creationId xmlns:a16="http://schemas.microsoft.com/office/drawing/2014/main" id="{3D3B5424-59B7-47E7-A34D-A4EBF50F2871}"/>
                </a:ext>
              </a:extLst>
            </p:cNvPr>
            <p:cNvSpPr/>
            <p:nvPr/>
          </p:nvSpPr>
          <p:spPr>
            <a:xfrm rot="17417403">
              <a:off x="2271315" y="7854487"/>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84" name="Hexagon 183">
              <a:extLst>
                <a:ext uri="{FF2B5EF4-FFF2-40B4-BE49-F238E27FC236}">
                  <a16:creationId xmlns:a16="http://schemas.microsoft.com/office/drawing/2014/main" id="{EAD60A55-6BEE-4598-ABEE-B1E9F18D481F}"/>
                </a:ext>
              </a:extLst>
            </p:cNvPr>
            <p:cNvSpPr/>
            <p:nvPr/>
          </p:nvSpPr>
          <p:spPr>
            <a:xfrm rot="17417403">
              <a:off x="2195495" y="7922269"/>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Hexagon 184">
              <a:extLst>
                <a:ext uri="{FF2B5EF4-FFF2-40B4-BE49-F238E27FC236}">
                  <a16:creationId xmlns:a16="http://schemas.microsoft.com/office/drawing/2014/main" id="{ABD0818A-5A6C-4DFC-8E18-FAC028DC6C1C}"/>
                </a:ext>
              </a:extLst>
            </p:cNvPr>
            <p:cNvSpPr/>
            <p:nvPr/>
          </p:nvSpPr>
          <p:spPr>
            <a:xfrm rot="17417403">
              <a:off x="2186077" y="7818629"/>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86" name="Hexagon 185">
              <a:extLst>
                <a:ext uri="{FF2B5EF4-FFF2-40B4-BE49-F238E27FC236}">
                  <a16:creationId xmlns:a16="http://schemas.microsoft.com/office/drawing/2014/main" id="{B92DC126-62B0-462E-8956-83FE53FA52AA}"/>
                </a:ext>
              </a:extLst>
            </p:cNvPr>
            <p:cNvSpPr/>
            <p:nvPr/>
          </p:nvSpPr>
          <p:spPr>
            <a:xfrm rot="17417403">
              <a:off x="2092689" y="7788447"/>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87" name="Hexagon 186">
              <a:extLst>
                <a:ext uri="{FF2B5EF4-FFF2-40B4-BE49-F238E27FC236}">
                  <a16:creationId xmlns:a16="http://schemas.microsoft.com/office/drawing/2014/main" id="{5124CB02-4FD1-49B7-A848-D4F1B4190F48}"/>
                </a:ext>
              </a:extLst>
            </p:cNvPr>
            <p:cNvSpPr/>
            <p:nvPr/>
          </p:nvSpPr>
          <p:spPr>
            <a:xfrm rot="17417403">
              <a:off x="2168509" y="7720666"/>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88" name="Hexagon 187">
              <a:extLst>
                <a:ext uri="{FF2B5EF4-FFF2-40B4-BE49-F238E27FC236}">
                  <a16:creationId xmlns:a16="http://schemas.microsoft.com/office/drawing/2014/main" id="{897C8969-3B25-40DD-AECF-DD8C449E8AC3}"/>
                </a:ext>
              </a:extLst>
            </p:cNvPr>
            <p:cNvSpPr/>
            <p:nvPr/>
          </p:nvSpPr>
          <p:spPr>
            <a:xfrm rot="17417403">
              <a:off x="2257822" y="7753686"/>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Hexagon 188">
              <a:extLst>
                <a:ext uri="{FF2B5EF4-FFF2-40B4-BE49-F238E27FC236}">
                  <a16:creationId xmlns:a16="http://schemas.microsoft.com/office/drawing/2014/main" id="{98ABB6D1-71C5-41AF-B298-F90229A8B872}"/>
                </a:ext>
              </a:extLst>
            </p:cNvPr>
            <p:cNvSpPr/>
            <p:nvPr/>
          </p:nvSpPr>
          <p:spPr>
            <a:xfrm rot="17417403">
              <a:off x="2207332" y="8027551"/>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nvGrpSpPr>
            <p:cNvPr id="190" name="Group 189">
              <a:extLst>
                <a:ext uri="{FF2B5EF4-FFF2-40B4-BE49-F238E27FC236}">
                  <a16:creationId xmlns:a16="http://schemas.microsoft.com/office/drawing/2014/main" id="{3D608FC2-6222-4019-B253-5C1190F95343}"/>
                </a:ext>
              </a:extLst>
            </p:cNvPr>
            <p:cNvGrpSpPr/>
            <p:nvPr/>
          </p:nvGrpSpPr>
          <p:grpSpPr>
            <a:xfrm rot="17417403">
              <a:off x="2166348" y="7521484"/>
              <a:ext cx="305313" cy="285666"/>
              <a:chOff x="8625373" y="1304731"/>
              <a:chExt cx="2509545" cy="2729200"/>
            </a:xfrm>
          </p:grpSpPr>
          <p:grpSp>
            <p:nvGrpSpPr>
              <p:cNvPr id="191" name="Group 190">
                <a:extLst>
                  <a:ext uri="{FF2B5EF4-FFF2-40B4-BE49-F238E27FC236}">
                    <a16:creationId xmlns:a16="http://schemas.microsoft.com/office/drawing/2014/main" id="{D78AFCF8-74B1-4783-9899-033FBF0F7FAA}"/>
                  </a:ext>
                </a:extLst>
              </p:cNvPr>
              <p:cNvGrpSpPr/>
              <p:nvPr/>
            </p:nvGrpSpPr>
            <p:grpSpPr>
              <a:xfrm>
                <a:off x="9086855" y="1304731"/>
                <a:ext cx="1008480" cy="2729200"/>
                <a:chOff x="9086855" y="1304731"/>
                <a:chExt cx="1008480" cy="2729200"/>
              </a:xfrm>
            </p:grpSpPr>
            <p:sp>
              <p:nvSpPr>
                <p:cNvPr id="193" name="Hexagon 192">
                  <a:extLst>
                    <a:ext uri="{FF2B5EF4-FFF2-40B4-BE49-F238E27FC236}">
                      <a16:creationId xmlns:a16="http://schemas.microsoft.com/office/drawing/2014/main" id="{3EE6CBFA-C3EA-4068-93BE-D365667C1D93}"/>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94" name="Hexagon 193">
                  <a:extLst>
                    <a:ext uri="{FF2B5EF4-FFF2-40B4-BE49-F238E27FC236}">
                      <a16:creationId xmlns:a16="http://schemas.microsoft.com/office/drawing/2014/main" id="{E97CC8EC-1FB3-4477-BEF7-FB7993722644}"/>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Hexagon 194">
                  <a:extLst>
                    <a:ext uri="{FF2B5EF4-FFF2-40B4-BE49-F238E27FC236}">
                      <a16:creationId xmlns:a16="http://schemas.microsoft.com/office/drawing/2014/main" id="{0BC1C965-947A-4CC2-9BDD-D17357C66770}"/>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192" name="Arc 191">
                <a:extLst>
                  <a:ext uri="{FF2B5EF4-FFF2-40B4-BE49-F238E27FC236}">
                    <a16:creationId xmlns:a16="http://schemas.microsoft.com/office/drawing/2014/main" id="{B68296E8-927A-497D-9A96-700739219360}"/>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96" name="Trapezoid 195">
              <a:extLst>
                <a:ext uri="{FF2B5EF4-FFF2-40B4-BE49-F238E27FC236}">
                  <a16:creationId xmlns:a16="http://schemas.microsoft.com/office/drawing/2014/main" id="{44C98206-A82C-4899-9AEF-E2FCABB0FECD}"/>
                </a:ext>
              </a:extLst>
            </p:cNvPr>
            <p:cNvSpPr/>
            <p:nvPr/>
          </p:nvSpPr>
          <p:spPr>
            <a:xfrm rot="1217403">
              <a:off x="2205749" y="7579350"/>
              <a:ext cx="263448" cy="55242"/>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84" name="Group 3083">
            <a:extLst>
              <a:ext uri="{FF2B5EF4-FFF2-40B4-BE49-F238E27FC236}">
                <a16:creationId xmlns:a16="http://schemas.microsoft.com/office/drawing/2014/main" id="{B16C2060-36BE-4B9C-BF20-B87617C33A2B}"/>
              </a:ext>
            </a:extLst>
          </p:cNvPr>
          <p:cNvGrpSpPr/>
          <p:nvPr/>
        </p:nvGrpSpPr>
        <p:grpSpPr>
          <a:xfrm rot="20262888">
            <a:off x="3778626" y="3934318"/>
            <a:ext cx="490689" cy="869726"/>
            <a:chOff x="2522236" y="7703949"/>
            <a:chExt cx="490689" cy="869726"/>
          </a:xfrm>
        </p:grpSpPr>
        <p:sp>
          <p:nvSpPr>
            <p:cNvPr id="197" name="Hexagon 196">
              <a:extLst>
                <a:ext uri="{FF2B5EF4-FFF2-40B4-BE49-F238E27FC236}">
                  <a16:creationId xmlns:a16="http://schemas.microsoft.com/office/drawing/2014/main" id="{B2E87C94-4978-463F-949D-45A1A866F9DA}"/>
                </a:ext>
              </a:extLst>
            </p:cNvPr>
            <p:cNvSpPr/>
            <p:nvPr/>
          </p:nvSpPr>
          <p:spPr>
            <a:xfrm rot="17417403">
              <a:off x="2609747" y="8464765"/>
              <a:ext cx="122598" cy="95222"/>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98" name="Hexagon 197">
              <a:extLst>
                <a:ext uri="{FF2B5EF4-FFF2-40B4-BE49-F238E27FC236}">
                  <a16:creationId xmlns:a16="http://schemas.microsoft.com/office/drawing/2014/main" id="{96C662A6-A80A-4E2C-974E-B855FD185FF0}"/>
                </a:ext>
              </a:extLst>
            </p:cNvPr>
            <p:cNvSpPr/>
            <p:nvPr/>
          </p:nvSpPr>
          <p:spPr>
            <a:xfrm rot="17417403">
              <a:off x="2520433" y="8431745"/>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Hexagon 198">
              <a:extLst>
                <a:ext uri="{FF2B5EF4-FFF2-40B4-BE49-F238E27FC236}">
                  <a16:creationId xmlns:a16="http://schemas.microsoft.com/office/drawing/2014/main" id="{113676A7-EDFE-446F-AE58-DAA7B4E3FA11}"/>
                </a:ext>
              </a:extLst>
            </p:cNvPr>
            <p:cNvSpPr/>
            <p:nvPr/>
          </p:nvSpPr>
          <p:spPr>
            <a:xfrm rot="17417403">
              <a:off x="2508548" y="8326596"/>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00" name="Hexagon 199">
              <a:extLst>
                <a:ext uri="{FF2B5EF4-FFF2-40B4-BE49-F238E27FC236}">
                  <a16:creationId xmlns:a16="http://schemas.microsoft.com/office/drawing/2014/main" id="{CEA37216-F160-4D86-9F4C-1FB348CC6858}"/>
                </a:ext>
              </a:extLst>
            </p:cNvPr>
            <p:cNvSpPr/>
            <p:nvPr/>
          </p:nvSpPr>
          <p:spPr>
            <a:xfrm rot="17417403">
              <a:off x="2673681" y="8291835"/>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01" name="Hexagon 200">
              <a:extLst>
                <a:ext uri="{FF2B5EF4-FFF2-40B4-BE49-F238E27FC236}">
                  <a16:creationId xmlns:a16="http://schemas.microsoft.com/office/drawing/2014/main" id="{F89E06CB-A44E-464F-AB09-6861843E074B}"/>
                </a:ext>
              </a:extLst>
            </p:cNvPr>
            <p:cNvSpPr/>
            <p:nvPr/>
          </p:nvSpPr>
          <p:spPr>
            <a:xfrm rot="17417403">
              <a:off x="2597861" y="8359616"/>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Hexagon 201">
              <a:extLst>
                <a:ext uri="{FF2B5EF4-FFF2-40B4-BE49-F238E27FC236}">
                  <a16:creationId xmlns:a16="http://schemas.microsoft.com/office/drawing/2014/main" id="{22B6E543-B171-471F-BD66-6CDA6B0DFB19}"/>
                </a:ext>
              </a:extLst>
            </p:cNvPr>
            <p:cNvSpPr/>
            <p:nvPr/>
          </p:nvSpPr>
          <p:spPr>
            <a:xfrm rot="17417403">
              <a:off x="2588443" y="8255977"/>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03" name="Hexagon 202">
              <a:extLst>
                <a:ext uri="{FF2B5EF4-FFF2-40B4-BE49-F238E27FC236}">
                  <a16:creationId xmlns:a16="http://schemas.microsoft.com/office/drawing/2014/main" id="{BD546786-D022-4B3C-AE8E-5C03A497B50A}"/>
                </a:ext>
              </a:extLst>
            </p:cNvPr>
            <p:cNvSpPr/>
            <p:nvPr/>
          </p:nvSpPr>
          <p:spPr>
            <a:xfrm rot="17417403">
              <a:off x="2661796" y="8186686"/>
              <a:ext cx="122598" cy="95222"/>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04" name="Hexagon 203">
              <a:extLst>
                <a:ext uri="{FF2B5EF4-FFF2-40B4-BE49-F238E27FC236}">
                  <a16:creationId xmlns:a16="http://schemas.microsoft.com/office/drawing/2014/main" id="{1C2A7044-D6BA-4EAC-A18B-91A587581600}"/>
                </a:ext>
              </a:extLst>
            </p:cNvPr>
            <p:cNvSpPr/>
            <p:nvPr/>
          </p:nvSpPr>
          <p:spPr>
            <a:xfrm rot="17417403">
              <a:off x="2687174" y="8392637"/>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05" name="Hexagon 204">
              <a:extLst>
                <a:ext uri="{FF2B5EF4-FFF2-40B4-BE49-F238E27FC236}">
                  <a16:creationId xmlns:a16="http://schemas.microsoft.com/office/drawing/2014/main" id="{C335E742-141A-4100-A2B9-89F59A2FDB9B}"/>
                </a:ext>
              </a:extLst>
            </p:cNvPr>
            <p:cNvSpPr/>
            <p:nvPr/>
          </p:nvSpPr>
          <p:spPr>
            <a:xfrm rot="17417403">
              <a:off x="2572482" y="8153666"/>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Hexagon 205">
              <a:extLst>
                <a:ext uri="{FF2B5EF4-FFF2-40B4-BE49-F238E27FC236}">
                  <a16:creationId xmlns:a16="http://schemas.microsoft.com/office/drawing/2014/main" id="{386FEC1D-D7F9-491C-B913-5C90AA43A329}"/>
                </a:ext>
              </a:extLst>
            </p:cNvPr>
            <p:cNvSpPr/>
            <p:nvPr/>
          </p:nvSpPr>
          <p:spPr>
            <a:xfrm rot="17417403">
              <a:off x="2649910" y="8081537"/>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07" name="Hexagon 206">
              <a:extLst>
                <a:ext uri="{FF2B5EF4-FFF2-40B4-BE49-F238E27FC236}">
                  <a16:creationId xmlns:a16="http://schemas.microsoft.com/office/drawing/2014/main" id="{1058A971-D796-45ED-88A0-465F17C08A1D}"/>
                </a:ext>
              </a:extLst>
            </p:cNvPr>
            <p:cNvSpPr/>
            <p:nvPr/>
          </p:nvSpPr>
          <p:spPr>
            <a:xfrm rot="17417403">
              <a:off x="2815043" y="8046776"/>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08" name="Hexagon 207">
              <a:extLst>
                <a:ext uri="{FF2B5EF4-FFF2-40B4-BE49-F238E27FC236}">
                  <a16:creationId xmlns:a16="http://schemas.microsoft.com/office/drawing/2014/main" id="{BE79CB4A-0B73-4DC7-98E2-877143992EAE}"/>
                </a:ext>
              </a:extLst>
            </p:cNvPr>
            <p:cNvSpPr/>
            <p:nvPr/>
          </p:nvSpPr>
          <p:spPr>
            <a:xfrm rot="17417403">
              <a:off x="2739223" y="8114558"/>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Hexagon 208">
              <a:extLst>
                <a:ext uri="{FF2B5EF4-FFF2-40B4-BE49-F238E27FC236}">
                  <a16:creationId xmlns:a16="http://schemas.microsoft.com/office/drawing/2014/main" id="{FB15C824-3DFE-41D7-BCE9-1C4BA963E86F}"/>
                </a:ext>
              </a:extLst>
            </p:cNvPr>
            <p:cNvSpPr/>
            <p:nvPr/>
          </p:nvSpPr>
          <p:spPr>
            <a:xfrm rot="17417403">
              <a:off x="2729805" y="8010918"/>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10" name="Hexagon 209">
              <a:extLst>
                <a:ext uri="{FF2B5EF4-FFF2-40B4-BE49-F238E27FC236}">
                  <a16:creationId xmlns:a16="http://schemas.microsoft.com/office/drawing/2014/main" id="{D0C8EDD3-E00A-4DFB-9719-FEFFA3F237E1}"/>
                </a:ext>
              </a:extLst>
            </p:cNvPr>
            <p:cNvSpPr/>
            <p:nvPr/>
          </p:nvSpPr>
          <p:spPr>
            <a:xfrm rot="17417403">
              <a:off x="2636417" y="7980736"/>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11" name="Hexagon 210">
              <a:extLst>
                <a:ext uri="{FF2B5EF4-FFF2-40B4-BE49-F238E27FC236}">
                  <a16:creationId xmlns:a16="http://schemas.microsoft.com/office/drawing/2014/main" id="{1967E046-F7F7-4963-B77E-6F95CC766DED}"/>
                </a:ext>
              </a:extLst>
            </p:cNvPr>
            <p:cNvSpPr/>
            <p:nvPr/>
          </p:nvSpPr>
          <p:spPr>
            <a:xfrm rot="17417403">
              <a:off x="2712237" y="7912955"/>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12" name="Hexagon 211">
              <a:extLst>
                <a:ext uri="{FF2B5EF4-FFF2-40B4-BE49-F238E27FC236}">
                  <a16:creationId xmlns:a16="http://schemas.microsoft.com/office/drawing/2014/main" id="{12B707A0-1C91-4DE7-8BF3-6F905C871F92}"/>
                </a:ext>
              </a:extLst>
            </p:cNvPr>
            <p:cNvSpPr/>
            <p:nvPr/>
          </p:nvSpPr>
          <p:spPr>
            <a:xfrm rot="17417403">
              <a:off x="2801550" y="7945975"/>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Hexagon 212">
              <a:extLst>
                <a:ext uri="{FF2B5EF4-FFF2-40B4-BE49-F238E27FC236}">
                  <a16:creationId xmlns:a16="http://schemas.microsoft.com/office/drawing/2014/main" id="{72DD3D0F-0C1E-4332-846C-D13B17F532E6}"/>
                </a:ext>
              </a:extLst>
            </p:cNvPr>
            <p:cNvSpPr/>
            <p:nvPr/>
          </p:nvSpPr>
          <p:spPr>
            <a:xfrm rot="17417403">
              <a:off x="2751060" y="8219840"/>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nvGrpSpPr>
            <p:cNvPr id="214" name="Group 213">
              <a:extLst>
                <a:ext uri="{FF2B5EF4-FFF2-40B4-BE49-F238E27FC236}">
                  <a16:creationId xmlns:a16="http://schemas.microsoft.com/office/drawing/2014/main" id="{BAF7FB7B-BE66-4BE1-B874-69C0E6C4CEBD}"/>
                </a:ext>
              </a:extLst>
            </p:cNvPr>
            <p:cNvGrpSpPr/>
            <p:nvPr/>
          </p:nvGrpSpPr>
          <p:grpSpPr>
            <a:xfrm rot="17417403">
              <a:off x="2710076" y="7713773"/>
              <a:ext cx="305313" cy="285666"/>
              <a:chOff x="8625373" y="1304731"/>
              <a:chExt cx="2509545" cy="2729200"/>
            </a:xfrm>
          </p:grpSpPr>
          <p:grpSp>
            <p:nvGrpSpPr>
              <p:cNvPr id="215" name="Group 214">
                <a:extLst>
                  <a:ext uri="{FF2B5EF4-FFF2-40B4-BE49-F238E27FC236}">
                    <a16:creationId xmlns:a16="http://schemas.microsoft.com/office/drawing/2014/main" id="{2B154298-1C31-4FBA-A5AE-ABF76DAA77A2}"/>
                  </a:ext>
                </a:extLst>
              </p:cNvPr>
              <p:cNvGrpSpPr/>
              <p:nvPr/>
            </p:nvGrpSpPr>
            <p:grpSpPr>
              <a:xfrm>
                <a:off x="9086855" y="1304731"/>
                <a:ext cx="1008480" cy="2729200"/>
                <a:chOff x="9086855" y="1304731"/>
                <a:chExt cx="1008480" cy="2729200"/>
              </a:xfrm>
            </p:grpSpPr>
            <p:sp>
              <p:nvSpPr>
                <p:cNvPr id="217" name="Hexagon 216">
                  <a:extLst>
                    <a:ext uri="{FF2B5EF4-FFF2-40B4-BE49-F238E27FC236}">
                      <a16:creationId xmlns:a16="http://schemas.microsoft.com/office/drawing/2014/main" id="{23877445-2FD1-4466-AFAD-40FDFC0BEC96}"/>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18" name="Hexagon 217">
                  <a:extLst>
                    <a:ext uri="{FF2B5EF4-FFF2-40B4-BE49-F238E27FC236}">
                      <a16:creationId xmlns:a16="http://schemas.microsoft.com/office/drawing/2014/main" id="{C475611F-F1B2-4027-8CBC-3D28F610930A}"/>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Hexagon 218">
                  <a:extLst>
                    <a:ext uri="{FF2B5EF4-FFF2-40B4-BE49-F238E27FC236}">
                      <a16:creationId xmlns:a16="http://schemas.microsoft.com/office/drawing/2014/main" id="{E4BD461C-450B-4923-984B-C5CCA9196A97}"/>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216" name="Arc 215">
                <a:extLst>
                  <a:ext uri="{FF2B5EF4-FFF2-40B4-BE49-F238E27FC236}">
                    <a16:creationId xmlns:a16="http://schemas.microsoft.com/office/drawing/2014/main" id="{722FA207-AC28-4F1F-A877-0CF9EE189A8D}"/>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220" name="Trapezoid 219">
              <a:extLst>
                <a:ext uri="{FF2B5EF4-FFF2-40B4-BE49-F238E27FC236}">
                  <a16:creationId xmlns:a16="http://schemas.microsoft.com/office/drawing/2014/main" id="{5E49F3A8-95C5-4E04-B0A5-E904FE9DDBE8}"/>
                </a:ext>
              </a:extLst>
            </p:cNvPr>
            <p:cNvSpPr/>
            <p:nvPr/>
          </p:nvSpPr>
          <p:spPr>
            <a:xfrm rot="1217403">
              <a:off x="2749477" y="7771639"/>
              <a:ext cx="263448" cy="55242"/>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2" name="Hexagon 251">
            <a:extLst>
              <a:ext uri="{FF2B5EF4-FFF2-40B4-BE49-F238E27FC236}">
                <a16:creationId xmlns:a16="http://schemas.microsoft.com/office/drawing/2014/main" id="{FD59D04E-5297-41A0-A070-0288CAC9B521}"/>
              </a:ext>
            </a:extLst>
          </p:cNvPr>
          <p:cNvSpPr/>
          <p:nvPr/>
        </p:nvSpPr>
        <p:spPr>
          <a:xfrm rot="17417403">
            <a:off x="1546733" y="2939521"/>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Hexagon 252">
            <a:extLst>
              <a:ext uri="{FF2B5EF4-FFF2-40B4-BE49-F238E27FC236}">
                <a16:creationId xmlns:a16="http://schemas.microsoft.com/office/drawing/2014/main" id="{2B3B194B-2B31-42C0-8638-9FB796051567}"/>
              </a:ext>
            </a:extLst>
          </p:cNvPr>
          <p:cNvSpPr/>
          <p:nvPr/>
        </p:nvSpPr>
        <p:spPr>
          <a:xfrm rot="17417403">
            <a:off x="2981751" y="2296024"/>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54" name="Hexagon 253">
            <a:extLst>
              <a:ext uri="{FF2B5EF4-FFF2-40B4-BE49-F238E27FC236}">
                <a16:creationId xmlns:a16="http://schemas.microsoft.com/office/drawing/2014/main" id="{C1D2394D-545E-4C87-B3F4-4DB0133A6E82}"/>
              </a:ext>
            </a:extLst>
          </p:cNvPr>
          <p:cNvSpPr/>
          <p:nvPr/>
        </p:nvSpPr>
        <p:spPr>
          <a:xfrm rot="17417403">
            <a:off x="1964189" y="2113164"/>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5" name="Hexagon 254">
            <a:extLst>
              <a:ext uri="{FF2B5EF4-FFF2-40B4-BE49-F238E27FC236}">
                <a16:creationId xmlns:a16="http://schemas.microsoft.com/office/drawing/2014/main" id="{94B10474-A731-4621-A7C2-497154E47FE2}"/>
              </a:ext>
            </a:extLst>
          </p:cNvPr>
          <p:cNvSpPr/>
          <p:nvPr/>
        </p:nvSpPr>
        <p:spPr>
          <a:xfrm rot="17417403">
            <a:off x="2494831" y="2998045"/>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grpSp>
        <p:nvGrpSpPr>
          <p:cNvPr id="259" name="Group 258">
            <a:extLst>
              <a:ext uri="{FF2B5EF4-FFF2-40B4-BE49-F238E27FC236}">
                <a16:creationId xmlns:a16="http://schemas.microsoft.com/office/drawing/2014/main" id="{FA085159-D0D5-4F8C-9CBA-1F95F6DF3BD1}"/>
              </a:ext>
            </a:extLst>
          </p:cNvPr>
          <p:cNvGrpSpPr/>
          <p:nvPr/>
        </p:nvGrpSpPr>
        <p:grpSpPr>
          <a:xfrm rot="20277065">
            <a:off x="8169986" y="2309432"/>
            <a:ext cx="426755" cy="764577"/>
            <a:chOff x="2042442" y="7511660"/>
            <a:chExt cx="426755" cy="764577"/>
          </a:xfrm>
        </p:grpSpPr>
        <p:sp>
          <p:nvSpPr>
            <p:cNvPr id="260" name="Hexagon 259">
              <a:extLst>
                <a:ext uri="{FF2B5EF4-FFF2-40B4-BE49-F238E27FC236}">
                  <a16:creationId xmlns:a16="http://schemas.microsoft.com/office/drawing/2014/main" id="{7D082634-D394-48C4-B8FA-F9E1034A2470}"/>
                </a:ext>
              </a:extLst>
            </p:cNvPr>
            <p:cNvSpPr/>
            <p:nvPr/>
          </p:nvSpPr>
          <p:spPr>
            <a:xfrm rot="17417403">
              <a:off x="2129953" y="8099546"/>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61" name="Hexagon 260">
              <a:extLst>
                <a:ext uri="{FF2B5EF4-FFF2-40B4-BE49-F238E27FC236}">
                  <a16:creationId xmlns:a16="http://schemas.microsoft.com/office/drawing/2014/main" id="{5870B6B2-013C-45EB-8AEC-075F2B52CDE1}"/>
                </a:ext>
              </a:extLst>
            </p:cNvPr>
            <p:cNvSpPr/>
            <p:nvPr/>
          </p:nvSpPr>
          <p:spPr>
            <a:xfrm rot="17417403">
              <a:off x="2054133" y="8167327"/>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2" name="Hexagon 261">
              <a:extLst>
                <a:ext uri="{FF2B5EF4-FFF2-40B4-BE49-F238E27FC236}">
                  <a16:creationId xmlns:a16="http://schemas.microsoft.com/office/drawing/2014/main" id="{4632FDC6-4460-4640-881D-6C5FD5FEAA88}"/>
                </a:ext>
              </a:extLst>
            </p:cNvPr>
            <p:cNvSpPr/>
            <p:nvPr/>
          </p:nvSpPr>
          <p:spPr>
            <a:xfrm rot="17417403">
              <a:off x="2044715" y="8063688"/>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63" name="Hexagon 262">
              <a:extLst>
                <a:ext uri="{FF2B5EF4-FFF2-40B4-BE49-F238E27FC236}">
                  <a16:creationId xmlns:a16="http://schemas.microsoft.com/office/drawing/2014/main" id="{D26C0F2E-2429-4471-A8B0-20EFA5656EE2}"/>
                </a:ext>
              </a:extLst>
            </p:cNvPr>
            <p:cNvSpPr/>
            <p:nvPr/>
          </p:nvSpPr>
          <p:spPr>
            <a:xfrm rot="17417403">
              <a:off x="2118068" y="7994397"/>
              <a:ext cx="122598" cy="95222"/>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64" name="Hexagon 263">
              <a:extLst>
                <a:ext uri="{FF2B5EF4-FFF2-40B4-BE49-F238E27FC236}">
                  <a16:creationId xmlns:a16="http://schemas.microsoft.com/office/drawing/2014/main" id="{B815CF5F-699C-41A8-90A6-E61FE3355861}"/>
                </a:ext>
              </a:extLst>
            </p:cNvPr>
            <p:cNvSpPr/>
            <p:nvPr/>
          </p:nvSpPr>
          <p:spPr>
            <a:xfrm rot="17417403">
              <a:off x="2028754" y="7961377"/>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Hexagon 264">
              <a:extLst>
                <a:ext uri="{FF2B5EF4-FFF2-40B4-BE49-F238E27FC236}">
                  <a16:creationId xmlns:a16="http://schemas.microsoft.com/office/drawing/2014/main" id="{0D36957D-B90C-46F7-88E4-3CE1D3F0171D}"/>
                </a:ext>
              </a:extLst>
            </p:cNvPr>
            <p:cNvSpPr/>
            <p:nvPr/>
          </p:nvSpPr>
          <p:spPr>
            <a:xfrm rot="17417403">
              <a:off x="2106182" y="7889248"/>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66" name="Hexagon 265">
              <a:extLst>
                <a:ext uri="{FF2B5EF4-FFF2-40B4-BE49-F238E27FC236}">
                  <a16:creationId xmlns:a16="http://schemas.microsoft.com/office/drawing/2014/main" id="{282A4002-063A-440B-9F42-223821DCB08F}"/>
                </a:ext>
              </a:extLst>
            </p:cNvPr>
            <p:cNvSpPr/>
            <p:nvPr/>
          </p:nvSpPr>
          <p:spPr>
            <a:xfrm rot="17417403">
              <a:off x="2271315" y="7854487"/>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67" name="Hexagon 266">
              <a:extLst>
                <a:ext uri="{FF2B5EF4-FFF2-40B4-BE49-F238E27FC236}">
                  <a16:creationId xmlns:a16="http://schemas.microsoft.com/office/drawing/2014/main" id="{7F6B77E6-244B-45CF-B7CA-0A5CC3756B21}"/>
                </a:ext>
              </a:extLst>
            </p:cNvPr>
            <p:cNvSpPr/>
            <p:nvPr/>
          </p:nvSpPr>
          <p:spPr>
            <a:xfrm rot="17417403">
              <a:off x="2195495" y="7922269"/>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Hexagon 267">
              <a:extLst>
                <a:ext uri="{FF2B5EF4-FFF2-40B4-BE49-F238E27FC236}">
                  <a16:creationId xmlns:a16="http://schemas.microsoft.com/office/drawing/2014/main" id="{8248E5F4-B281-4D2C-A32F-C6AE171EF060}"/>
                </a:ext>
              </a:extLst>
            </p:cNvPr>
            <p:cNvSpPr/>
            <p:nvPr/>
          </p:nvSpPr>
          <p:spPr>
            <a:xfrm rot="17417403">
              <a:off x="2186077" y="7818629"/>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69" name="Hexagon 268">
              <a:extLst>
                <a:ext uri="{FF2B5EF4-FFF2-40B4-BE49-F238E27FC236}">
                  <a16:creationId xmlns:a16="http://schemas.microsoft.com/office/drawing/2014/main" id="{5A77C489-2B35-4417-A237-5937B17E2F9D}"/>
                </a:ext>
              </a:extLst>
            </p:cNvPr>
            <p:cNvSpPr/>
            <p:nvPr/>
          </p:nvSpPr>
          <p:spPr>
            <a:xfrm rot="17417403">
              <a:off x="2092689" y="7788447"/>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70" name="Hexagon 269">
              <a:extLst>
                <a:ext uri="{FF2B5EF4-FFF2-40B4-BE49-F238E27FC236}">
                  <a16:creationId xmlns:a16="http://schemas.microsoft.com/office/drawing/2014/main" id="{404EEC7B-B82B-446A-A318-D94A11FC47C3}"/>
                </a:ext>
              </a:extLst>
            </p:cNvPr>
            <p:cNvSpPr/>
            <p:nvPr/>
          </p:nvSpPr>
          <p:spPr>
            <a:xfrm rot="17417403">
              <a:off x="2168509" y="7720666"/>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71" name="Hexagon 270">
              <a:extLst>
                <a:ext uri="{FF2B5EF4-FFF2-40B4-BE49-F238E27FC236}">
                  <a16:creationId xmlns:a16="http://schemas.microsoft.com/office/drawing/2014/main" id="{964D9F32-62A3-412A-9503-5DF0ACD42517}"/>
                </a:ext>
              </a:extLst>
            </p:cNvPr>
            <p:cNvSpPr/>
            <p:nvPr/>
          </p:nvSpPr>
          <p:spPr>
            <a:xfrm rot="17417403">
              <a:off x="2257822" y="7753686"/>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2" name="Hexagon 271">
              <a:extLst>
                <a:ext uri="{FF2B5EF4-FFF2-40B4-BE49-F238E27FC236}">
                  <a16:creationId xmlns:a16="http://schemas.microsoft.com/office/drawing/2014/main" id="{88A611FB-B5FE-4BB3-B109-C78126B91E55}"/>
                </a:ext>
              </a:extLst>
            </p:cNvPr>
            <p:cNvSpPr/>
            <p:nvPr/>
          </p:nvSpPr>
          <p:spPr>
            <a:xfrm rot="17417403">
              <a:off x="2207332" y="8027551"/>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nvGrpSpPr>
            <p:cNvPr id="273" name="Group 272">
              <a:extLst>
                <a:ext uri="{FF2B5EF4-FFF2-40B4-BE49-F238E27FC236}">
                  <a16:creationId xmlns:a16="http://schemas.microsoft.com/office/drawing/2014/main" id="{50B2B4FE-419E-4B7D-AD8C-C578FFD49885}"/>
                </a:ext>
              </a:extLst>
            </p:cNvPr>
            <p:cNvGrpSpPr/>
            <p:nvPr/>
          </p:nvGrpSpPr>
          <p:grpSpPr>
            <a:xfrm rot="17417403">
              <a:off x="2166348" y="7521484"/>
              <a:ext cx="305313" cy="285666"/>
              <a:chOff x="8625373" y="1304731"/>
              <a:chExt cx="2509545" cy="2729200"/>
            </a:xfrm>
          </p:grpSpPr>
          <p:grpSp>
            <p:nvGrpSpPr>
              <p:cNvPr id="275" name="Group 274">
                <a:extLst>
                  <a:ext uri="{FF2B5EF4-FFF2-40B4-BE49-F238E27FC236}">
                    <a16:creationId xmlns:a16="http://schemas.microsoft.com/office/drawing/2014/main" id="{83AFE4EC-DCE4-4D83-BDB9-39A323FC6602}"/>
                  </a:ext>
                </a:extLst>
              </p:cNvPr>
              <p:cNvGrpSpPr/>
              <p:nvPr/>
            </p:nvGrpSpPr>
            <p:grpSpPr>
              <a:xfrm>
                <a:off x="9086855" y="1304731"/>
                <a:ext cx="1008480" cy="2729200"/>
                <a:chOff x="9086855" y="1304731"/>
                <a:chExt cx="1008480" cy="2729200"/>
              </a:xfrm>
            </p:grpSpPr>
            <p:sp>
              <p:nvSpPr>
                <p:cNvPr id="277" name="Hexagon 276">
                  <a:extLst>
                    <a:ext uri="{FF2B5EF4-FFF2-40B4-BE49-F238E27FC236}">
                      <a16:creationId xmlns:a16="http://schemas.microsoft.com/office/drawing/2014/main" id="{5EA3A13D-34D4-44A2-B04C-A965AD3B324E}"/>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78" name="Hexagon 277">
                  <a:extLst>
                    <a:ext uri="{FF2B5EF4-FFF2-40B4-BE49-F238E27FC236}">
                      <a16:creationId xmlns:a16="http://schemas.microsoft.com/office/drawing/2014/main" id="{222E4F07-1F9F-499F-91B6-CE6E04AD3A8C}"/>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9" name="Hexagon 278">
                  <a:extLst>
                    <a:ext uri="{FF2B5EF4-FFF2-40B4-BE49-F238E27FC236}">
                      <a16:creationId xmlns:a16="http://schemas.microsoft.com/office/drawing/2014/main" id="{3720BE95-8D30-4023-AC63-14B32BB444A9}"/>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276" name="Arc 275">
                <a:extLst>
                  <a:ext uri="{FF2B5EF4-FFF2-40B4-BE49-F238E27FC236}">
                    <a16:creationId xmlns:a16="http://schemas.microsoft.com/office/drawing/2014/main" id="{44D05501-EC1F-438B-815A-C529E260F017}"/>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274" name="Trapezoid 273">
              <a:extLst>
                <a:ext uri="{FF2B5EF4-FFF2-40B4-BE49-F238E27FC236}">
                  <a16:creationId xmlns:a16="http://schemas.microsoft.com/office/drawing/2014/main" id="{22384F09-14FD-4D34-82E0-1A4215F14391}"/>
                </a:ext>
              </a:extLst>
            </p:cNvPr>
            <p:cNvSpPr/>
            <p:nvPr/>
          </p:nvSpPr>
          <p:spPr>
            <a:xfrm rot="1217403">
              <a:off x="2205749" y="7579350"/>
              <a:ext cx="263448" cy="55242"/>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0" name="Hexagon 279">
            <a:extLst>
              <a:ext uri="{FF2B5EF4-FFF2-40B4-BE49-F238E27FC236}">
                <a16:creationId xmlns:a16="http://schemas.microsoft.com/office/drawing/2014/main" id="{E0670D09-5C9E-46BF-96C4-CB4465916C2F}"/>
              </a:ext>
            </a:extLst>
          </p:cNvPr>
          <p:cNvSpPr/>
          <p:nvPr/>
        </p:nvSpPr>
        <p:spPr>
          <a:xfrm rot="17417403">
            <a:off x="9477171" y="2982493"/>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82" name="Hexagon 281">
            <a:extLst>
              <a:ext uri="{FF2B5EF4-FFF2-40B4-BE49-F238E27FC236}">
                <a16:creationId xmlns:a16="http://schemas.microsoft.com/office/drawing/2014/main" id="{67BDB17E-F062-46A6-B398-2805FB5AEBD8}"/>
              </a:ext>
            </a:extLst>
          </p:cNvPr>
          <p:cNvSpPr/>
          <p:nvPr/>
        </p:nvSpPr>
        <p:spPr>
          <a:xfrm rot="17417403">
            <a:off x="8228512" y="5880697"/>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3" name="Group 282">
            <a:extLst>
              <a:ext uri="{FF2B5EF4-FFF2-40B4-BE49-F238E27FC236}">
                <a16:creationId xmlns:a16="http://schemas.microsoft.com/office/drawing/2014/main" id="{E021039C-3A00-4A0A-B865-B5506FF2BD12}"/>
              </a:ext>
            </a:extLst>
          </p:cNvPr>
          <p:cNvGrpSpPr/>
          <p:nvPr/>
        </p:nvGrpSpPr>
        <p:grpSpPr>
          <a:xfrm rot="20072139">
            <a:off x="9896649" y="3560037"/>
            <a:ext cx="878143" cy="856355"/>
            <a:chOff x="2035629" y="-1137657"/>
            <a:chExt cx="5593701" cy="4935215"/>
          </a:xfrm>
        </p:grpSpPr>
        <p:sp>
          <p:nvSpPr>
            <p:cNvPr id="284" name="Hexagon 283">
              <a:extLst>
                <a:ext uri="{FF2B5EF4-FFF2-40B4-BE49-F238E27FC236}">
                  <a16:creationId xmlns:a16="http://schemas.microsoft.com/office/drawing/2014/main" id="{B180BB13-FC89-48BF-BE56-491CE0B0C10E}"/>
                </a:ext>
              </a:extLst>
            </p:cNvPr>
            <p:cNvSpPr/>
            <p:nvPr/>
          </p:nvSpPr>
          <p:spPr>
            <a:xfrm>
              <a:off x="2035629" y="2887824"/>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85" name="Hexagon 284">
              <a:extLst>
                <a:ext uri="{FF2B5EF4-FFF2-40B4-BE49-F238E27FC236}">
                  <a16:creationId xmlns:a16="http://schemas.microsoft.com/office/drawing/2014/main" id="{D7A63CF0-8C9C-4873-849B-E04F88F81201}"/>
                </a:ext>
              </a:extLst>
            </p:cNvPr>
            <p:cNvSpPr/>
            <p:nvPr/>
          </p:nvSpPr>
          <p:spPr>
            <a:xfrm>
              <a:off x="2035629" y="1978087"/>
              <a:ext cx="1007706" cy="909735"/>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86" name="Hexagon 285">
              <a:extLst>
                <a:ext uri="{FF2B5EF4-FFF2-40B4-BE49-F238E27FC236}">
                  <a16:creationId xmlns:a16="http://schemas.microsoft.com/office/drawing/2014/main" id="{0E4D8E02-719E-4866-9B3A-B11255241BA6}"/>
                </a:ext>
              </a:extLst>
            </p:cNvPr>
            <p:cNvSpPr/>
            <p:nvPr/>
          </p:nvSpPr>
          <p:spPr>
            <a:xfrm>
              <a:off x="2796075" y="2432957"/>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87" name="Hexagon 286">
              <a:extLst>
                <a:ext uri="{FF2B5EF4-FFF2-40B4-BE49-F238E27FC236}">
                  <a16:creationId xmlns:a16="http://schemas.microsoft.com/office/drawing/2014/main" id="{85FB7538-EEAE-48F1-A7D0-29831D383DC7}"/>
                </a:ext>
              </a:extLst>
            </p:cNvPr>
            <p:cNvSpPr/>
            <p:nvPr/>
          </p:nvSpPr>
          <p:spPr>
            <a:xfrm>
              <a:off x="2035629" y="1068356"/>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88" name="Hexagon 287">
              <a:extLst>
                <a:ext uri="{FF2B5EF4-FFF2-40B4-BE49-F238E27FC236}">
                  <a16:creationId xmlns:a16="http://schemas.microsoft.com/office/drawing/2014/main" id="{4B2384A8-4E07-4B04-A77F-DC11537EF2BA}"/>
                </a:ext>
              </a:extLst>
            </p:cNvPr>
            <p:cNvSpPr/>
            <p:nvPr/>
          </p:nvSpPr>
          <p:spPr>
            <a:xfrm>
              <a:off x="2796075" y="1523223"/>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9" name="Hexagon 288">
              <a:extLst>
                <a:ext uri="{FF2B5EF4-FFF2-40B4-BE49-F238E27FC236}">
                  <a16:creationId xmlns:a16="http://schemas.microsoft.com/office/drawing/2014/main" id="{092EF287-AA8D-4C19-A2B5-89B8C42FA142}"/>
                </a:ext>
              </a:extLst>
            </p:cNvPr>
            <p:cNvSpPr/>
            <p:nvPr/>
          </p:nvSpPr>
          <p:spPr>
            <a:xfrm>
              <a:off x="3572848" y="1068355"/>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90" name="Hexagon 289">
              <a:extLst>
                <a:ext uri="{FF2B5EF4-FFF2-40B4-BE49-F238E27FC236}">
                  <a16:creationId xmlns:a16="http://schemas.microsoft.com/office/drawing/2014/main" id="{A5B56E95-8591-42E3-B1D4-F7DD5F6C07AD}"/>
                </a:ext>
              </a:extLst>
            </p:cNvPr>
            <p:cNvSpPr/>
            <p:nvPr/>
          </p:nvSpPr>
          <p:spPr>
            <a:xfrm>
              <a:off x="4311522" y="2432956"/>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91" name="Hexagon 290">
              <a:extLst>
                <a:ext uri="{FF2B5EF4-FFF2-40B4-BE49-F238E27FC236}">
                  <a16:creationId xmlns:a16="http://schemas.microsoft.com/office/drawing/2014/main" id="{0385B1B3-AF1B-4693-A380-EB6309AD7E13}"/>
                </a:ext>
              </a:extLst>
            </p:cNvPr>
            <p:cNvSpPr/>
            <p:nvPr/>
          </p:nvSpPr>
          <p:spPr>
            <a:xfrm>
              <a:off x="3572848" y="1978089"/>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2" name="Hexagon 291">
              <a:extLst>
                <a:ext uri="{FF2B5EF4-FFF2-40B4-BE49-F238E27FC236}">
                  <a16:creationId xmlns:a16="http://schemas.microsoft.com/office/drawing/2014/main" id="{E5FE5B29-F39B-4CFB-8B9F-FE44EF35A6D8}"/>
                </a:ext>
              </a:extLst>
            </p:cNvPr>
            <p:cNvSpPr/>
            <p:nvPr/>
          </p:nvSpPr>
          <p:spPr>
            <a:xfrm>
              <a:off x="4347288" y="1523221"/>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93" name="Hexagon 292">
              <a:extLst>
                <a:ext uri="{FF2B5EF4-FFF2-40B4-BE49-F238E27FC236}">
                  <a16:creationId xmlns:a16="http://schemas.microsoft.com/office/drawing/2014/main" id="{B11AADE5-2EC4-4601-BC72-F7F621343B23}"/>
                </a:ext>
              </a:extLst>
            </p:cNvPr>
            <p:cNvSpPr/>
            <p:nvPr/>
          </p:nvSpPr>
          <p:spPr>
            <a:xfrm>
              <a:off x="5088294" y="1978089"/>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94" name="Hexagon 293">
              <a:extLst>
                <a:ext uri="{FF2B5EF4-FFF2-40B4-BE49-F238E27FC236}">
                  <a16:creationId xmlns:a16="http://schemas.microsoft.com/office/drawing/2014/main" id="{F385F343-2D8B-45A6-8D9E-61CB3F29B27E}"/>
                </a:ext>
              </a:extLst>
            </p:cNvPr>
            <p:cNvSpPr/>
            <p:nvPr/>
          </p:nvSpPr>
          <p:spPr>
            <a:xfrm>
              <a:off x="3572848" y="2887822"/>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95" name="Hexagon 294">
              <a:extLst>
                <a:ext uri="{FF2B5EF4-FFF2-40B4-BE49-F238E27FC236}">
                  <a16:creationId xmlns:a16="http://schemas.microsoft.com/office/drawing/2014/main" id="{CFDDAA62-BEBC-4492-A5A2-D1C64BEEE93E}"/>
                </a:ext>
              </a:extLst>
            </p:cNvPr>
            <p:cNvSpPr/>
            <p:nvPr/>
          </p:nvSpPr>
          <p:spPr>
            <a:xfrm>
              <a:off x="5088294" y="1068355"/>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Hexagon 295">
              <a:extLst>
                <a:ext uri="{FF2B5EF4-FFF2-40B4-BE49-F238E27FC236}">
                  <a16:creationId xmlns:a16="http://schemas.microsoft.com/office/drawing/2014/main" id="{1A6D7FC3-7550-4B94-B7E9-6B81CA9564B6}"/>
                </a:ext>
              </a:extLst>
            </p:cNvPr>
            <p:cNvSpPr/>
            <p:nvPr/>
          </p:nvSpPr>
          <p:spPr>
            <a:xfrm>
              <a:off x="5865068" y="1523221"/>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97" name="Hexagon 296">
              <a:extLst>
                <a:ext uri="{FF2B5EF4-FFF2-40B4-BE49-F238E27FC236}">
                  <a16:creationId xmlns:a16="http://schemas.microsoft.com/office/drawing/2014/main" id="{92BAB372-FB82-4A3E-9398-B58B53499E43}"/>
                </a:ext>
              </a:extLst>
            </p:cNvPr>
            <p:cNvSpPr/>
            <p:nvPr/>
          </p:nvSpPr>
          <p:spPr>
            <a:xfrm>
              <a:off x="6603742" y="2887822"/>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98" name="Hexagon 297">
              <a:extLst>
                <a:ext uri="{FF2B5EF4-FFF2-40B4-BE49-F238E27FC236}">
                  <a16:creationId xmlns:a16="http://schemas.microsoft.com/office/drawing/2014/main" id="{09CD7AD6-5CD4-4C74-A0E2-13215E035622}"/>
                </a:ext>
              </a:extLst>
            </p:cNvPr>
            <p:cNvSpPr/>
            <p:nvPr/>
          </p:nvSpPr>
          <p:spPr>
            <a:xfrm>
              <a:off x="5865068" y="2432955"/>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9" name="Hexagon 298">
              <a:extLst>
                <a:ext uri="{FF2B5EF4-FFF2-40B4-BE49-F238E27FC236}">
                  <a16:creationId xmlns:a16="http://schemas.microsoft.com/office/drawing/2014/main" id="{D45A01B4-E807-4A16-A74B-2F214A265367}"/>
                </a:ext>
              </a:extLst>
            </p:cNvPr>
            <p:cNvSpPr/>
            <p:nvPr/>
          </p:nvSpPr>
          <p:spPr>
            <a:xfrm>
              <a:off x="6639508" y="1978087"/>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00" name="Hexagon 299">
              <a:extLst>
                <a:ext uri="{FF2B5EF4-FFF2-40B4-BE49-F238E27FC236}">
                  <a16:creationId xmlns:a16="http://schemas.microsoft.com/office/drawing/2014/main" id="{D7FBABAE-29DB-4514-A033-7C78A1E9AACE}"/>
                </a:ext>
              </a:extLst>
            </p:cNvPr>
            <p:cNvSpPr/>
            <p:nvPr/>
          </p:nvSpPr>
          <p:spPr>
            <a:xfrm>
              <a:off x="6603742" y="1068354"/>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1" name="Hexagon 300">
              <a:extLst>
                <a:ext uri="{FF2B5EF4-FFF2-40B4-BE49-F238E27FC236}">
                  <a16:creationId xmlns:a16="http://schemas.microsoft.com/office/drawing/2014/main" id="{9935AF57-DC71-4D12-8B9B-61FA3DAD34E7}"/>
                </a:ext>
              </a:extLst>
            </p:cNvPr>
            <p:cNvSpPr/>
            <p:nvPr/>
          </p:nvSpPr>
          <p:spPr>
            <a:xfrm>
              <a:off x="5087129" y="2887821"/>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02" name="Hexagon 301">
              <a:extLst>
                <a:ext uri="{FF2B5EF4-FFF2-40B4-BE49-F238E27FC236}">
                  <a16:creationId xmlns:a16="http://schemas.microsoft.com/office/drawing/2014/main" id="{201EE11B-8F68-491D-BA16-6D34AD3913B9}"/>
                </a:ext>
              </a:extLst>
            </p:cNvPr>
            <p:cNvSpPr/>
            <p:nvPr/>
          </p:nvSpPr>
          <p:spPr>
            <a:xfrm>
              <a:off x="2035630" y="1084680"/>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03" name="Hexagon 302">
              <a:extLst>
                <a:ext uri="{FF2B5EF4-FFF2-40B4-BE49-F238E27FC236}">
                  <a16:creationId xmlns:a16="http://schemas.microsoft.com/office/drawing/2014/main" id="{BCBF722C-5842-4628-BF81-E90C4C325629}"/>
                </a:ext>
              </a:extLst>
            </p:cNvPr>
            <p:cNvSpPr/>
            <p:nvPr/>
          </p:nvSpPr>
          <p:spPr>
            <a:xfrm>
              <a:off x="4347289" y="1539545"/>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04" name="Hexagon 303">
              <a:extLst>
                <a:ext uri="{FF2B5EF4-FFF2-40B4-BE49-F238E27FC236}">
                  <a16:creationId xmlns:a16="http://schemas.microsoft.com/office/drawing/2014/main" id="{8795D4AE-AF92-440E-9579-2D67B5BF3269}"/>
                </a:ext>
              </a:extLst>
            </p:cNvPr>
            <p:cNvSpPr/>
            <p:nvPr/>
          </p:nvSpPr>
          <p:spPr>
            <a:xfrm>
              <a:off x="2037183" y="-666467"/>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05" name="Hexagon 304">
              <a:extLst>
                <a:ext uri="{FF2B5EF4-FFF2-40B4-BE49-F238E27FC236}">
                  <a16:creationId xmlns:a16="http://schemas.microsoft.com/office/drawing/2014/main" id="{E2430A3E-37D4-461F-8F58-728A671658E8}"/>
                </a:ext>
              </a:extLst>
            </p:cNvPr>
            <p:cNvSpPr/>
            <p:nvPr/>
          </p:nvSpPr>
          <p:spPr>
            <a:xfrm>
              <a:off x="2792185" y="681812"/>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06" name="Hexagon 305">
              <a:extLst>
                <a:ext uri="{FF2B5EF4-FFF2-40B4-BE49-F238E27FC236}">
                  <a16:creationId xmlns:a16="http://schemas.microsoft.com/office/drawing/2014/main" id="{0D6739CD-E586-487A-91B5-EA575BEE95C7}"/>
                </a:ext>
              </a:extLst>
            </p:cNvPr>
            <p:cNvSpPr/>
            <p:nvPr/>
          </p:nvSpPr>
          <p:spPr>
            <a:xfrm>
              <a:off x="2037183" y="243267"/>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 name="Hexagon 306">
              <a:extLst>
                <a:ext uri="{FF2B5EF4-FFF2-40B4-BE49-F238E27FC236}">
                  <a16:creationId xmlns:a16="http://schemas.microsoft.com/office/drawing/2014/main" id="{5397F90D-AFAD-4468-B9CE-E90B5CFBAA46}"/>
                </a:ext>
              </a:extLst>
            </p:cNvPr>
            <p:cNvSpPr/>
            <p:nvPr/>
          </p:nvSpPr>
          <p:spPr>
            <a:xfrm>
              <a:off x="2792185" y="-227925"/>
              <a:ext cx="1007706" cy="909735"/>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08" name="Hexagon 307">
              <a:extLst>
                <a:ext uri="{FF2B5EF4-FFF2-40B4-BE49-F238E27FC236}">
                  <a16:creationId xmlns:a16="http://schemas.microsoft.com/office/drawing/2014/main" id="{2D7D003C-585C-4B95-97B9-E71A9D000709}"/>
                </a:ext>
              </a:extLst>
            </p:cNvPr>
            <p:cNvSpPr/>
            <p:nvPr/>
          </p:nvSpPr>
          <p:spPr>
            <a:xfrm>
              <a:off x="3552631" y="226945"/>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09" name="Hexagon 308">
              <a:extLst>
                <a:ext uri="{FF2B5EF4-FFF2-40B4-BE49-F238E27FC236}">
                  <a16:creationId xmlns:a16="http://schemas.microsoft.com/office/drawing/2014/main" id="{848EAEB9-90C9-4C8C-A42C-DA559D2CA9AE}"/>
                </a:ext>
              </a:extLst>
            </p:cNvPr>
            <p:cNvSpPr/>
            <p:nvPr/>
          </p:nvSpPr>
          <p:spPr>
            <a:xfrm>
              <a:off x="2792185" y="-1137656"/>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10" name="Hexagon 309">
              <a:extLst>
                <a:ext uri="{FF2B5EF4-FFF2-40B4-BE49-F238E27FC236}">
                  <a16:creationId xmlns:a16="http://schemas.microsoft.com/office/drawing/2014/main" id="{88321AC1-858D-47CB-A244-D7C0AB163085}"/>
                </a:ext>
              </a:extLst>
            </p:cNvPr>
            <p:cNvSpPr/>
            <p:nvPr/>
          </p:nvSpPr>
          <p:spPr>
            <a:xfrm>
              <a:off x="3552631" y="-682789"/>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 name="Hexagon 310">
              <a:extLst>
                <a:ext uri="{FF2B5EF4-FFF2-40B4-BE49-F238E27FC236}">
                  <a16:creationId xmlns:a16="http://schemas.microsoft.com/office/drawing/2014/main" id="{E4023DD1-F35F-4955-9F19-5201ABCE270D}"/>
                </a:ext>
              </a:extLst>
            </p:cNvPr>
            <p:cNvSpPr/>
            <p:nvPr/>
          </p:nvSpPr>
          <p:spPr>
            <a:xfrm>
              <a:off x="4329404" y="-1137657"/>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12" name="Hexagon 311">
              <a:extLst>
                <a:ext uri="{FF2B5EF4-FFF2-40B4-BE49-F238E27FC236}">
                  <a16:creationId xmlns:a16="http://schemas.microsoft.com/office/drawing/2014/main" id="{7482EB63-05D7-4CED-8366-5521DD094F16}"/>
                </a:ext>
              </a:extLst>
            </p:cNvPr>
            <p:cNvSpPr/>
            <p:nvPr/>
          </p:nvSpPr>
          <p:spPr>
            <a:xfrm>
              <a:off x="5068078" y="226944"/>
              <a:ext cx="1007706" cy="909734"/>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13" name="Hexagon 312">
              <a:extLst>
                <a:ext uri="{FF2B5EF4-FFF2-40B4-BE49-F238E27FC236}">
                  <a16:creationId xmlns:a16="http://schemas.microsoft.com/office/drawing/2014/main" id="{2803C1E4-5160-42A6-A497-837F2D153E5E}"/>
                </a:ext>
              </a:extLst>
            </p:cNvPr>
            <p:cNvSpPr/>
            <p:nvPr/>
          </p:nvSpPr>
          <p:spPr>
            <a:xfrm>
              <a:off x="4329404" y="-227923"/>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4" name="Hexagon 313">
              <a:extLst>
                <a:ext uri="{FF2B5EF4-FFF2-40B4-BE49-F238E27FC236}">
                  <a16:creationId xmlns:a16="http://schemas.microsoft.com/office/drawing/2014/main" id="{2CE75AED-D956-46D3-8771-8467B392B1D3}"/>
                </a:ext>
              </a:extLst>
            </p:cNvPr>
            <p:cNvSpPr/>
            <p:nvPr/>
          </p:nvSpPr>
          <p:spPr>
            <a:xfrm>
              <a:off x="5103844" y="-682791"/>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15" name="Hexagon 314">
              <a:extLst>
                <a:ext uri="{FF2B5EF4-FFF2-40B4-BE49-F238E27FC236}">
                  <a16:creationId xmlns:a16="http://schemas.microsoft.com/office/drawing/2014/main" id="{02A2BDDD-4544-4D22-BCF5-6B2A66BB6CC4}"/>
                </a:ext>
              </a:extLst>
            </p:cNvPr>
            <p:cNvSpPr/>
            <p:nvPr/>
          </p:nvSpPr>
          <p:spPr>
            <a:xfrm>
              <a:off x="5844850" y="-227923"/>
              <a:ext cx="1007706" cy="909734"/>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16" name="Hexagon 315">
              <a:extLst>
                <a:ext uri="{FF2B5EF4-FFF2-40B4-BE49-F238E27FC236}">
                  <a16:creationId xmlns:a16="http://schemas.microsoft.com/office/drawing/2014/main" id="{AD0164BD-577B-4C40-836B-E8DE52E04400}"/>
                </a:ext>
              </a:extLst>
            </p:cNvPr>
            <p:cNvSpPr/>
            <p:nvPr/>
          </p:nvSpPr>
          <p:spPr>
            <a:xfrm>
              <a:off x="4329404" y="681810"/>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17" name="Hexagon 316">
              <a:extLst>
                <a:ext uri="{FF2B5EF4-FFF2-40B4-BE49-F238E27FC236}">
                  <a16:creationId xmlns:a16="http://schemas.microsoft.com/office/drawing/2014/main" id="{C7AD4EA9-573C-46D7-B1B6-90302690E69A}"/>
                </a:ext>
              </a:extLst>
            </p:cNvPr>
            <p:cNvSpPr/>
            <p:nvPr/>
          </p:nvSpPr>
          <p:spPr>
            <a:xfrm>
              <a:off x="5844850" y="-1137657"/>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Hexagon 317">
              <a:extLst>
                <a:ext uri="{FF2B5EF4-FFF2-40B4-BE49-F238E27FC236}">
                  <a16:creationId xmlns:a16="http://schemas.microsoft.com/office/drawing/2014/main" id="{0B024A47-0EB3-447F-A422-282726E5FEE2}"/>
                </a:ext>
              </a:extLst>
            </p:cNvPr>
            <p:cNvSpPr/>
            <p:nvPr/>
          </p:nvSpPr>
          <p:spPr>
            <a:xfrm>
              <a:off x="6621624" y="-682791"/>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19" name="Hexagon 318">
              <a:extLst>
                <a:ext uri="{FF2B5EF4-FFF2-40B4-BE49-F238E27FC236}">
                  <a16:creationId xmlns:a16="http://schemas.microsoft.com/office/drawing/2014/main" id="{BFEB81D2-0896-4018-888A-10A2FBEA2818}"/>
                </a:ext>
              </a:extLst>
            </p:cNvPr>
            <p:cNvSpPr/>
            <p:nvPr/>
          </p:nvSpPr>
          <p:spPr>
            <a:xfrm>
              <a:off x="6621624" y="226943"/>
              <a:ext cx="1007706" cy="909734"/>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0" name="Hexagon 319">
              <a:extLst>
                <a:ext uri="{FF2B5EF4-FFF2-40B4-BE49-F238E27FC236}">
                  <a16:creationId xmlns:a16="http://schemas.microsoft.com/office/drawing/2014/main" id="{88129DAB-672D-450F-AAAF-C7FCD359B6C0}"/>
                </a:ext>
              </a:extLst>
            </p:cNvPr>
            <p:cNvSpPr/>
            <p:nvPr/>
          </p:nvSpPr>
          <p:spPr>
            <a:xfrm>
              <a:off x="5843685" y="681809"/>
              <a:ext cx="1007706" cy="909734"/>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21" name="Hexagon 320">
              <a:extLst>
                <a:ext uri="{FF2B5EF4-FFF2-40B4-BE49-F238E27FC236}">
                  <a16:creationId xmlns:a16="http://schemas.microsoft.com/office/drawing/2014/main" id="{DE54F2AD-7BEF-4CAE-AF6D-FB8ACE57D72E}"/>
                </a:ext>
              </a:extLst>
            </p:cNvPr>
            <p:cNvSpPr/>
            <p:nvPr/>
          </p:nvSpPr>
          <p:spPr>
            <a:xfrm>
              <a:off x="2792186" y="-1121332"/>
              <a:ext cx="1007706" cy="909734"/>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22" name="Hexagon 321">
              <a:extLst>
                <a:ext uri="{FF2B5EF4-FFF2-40B4-BE49-F238E27FC236}">
                  <a16:creationId xmlns:a16="http://schemas.microsoft.com/office/drawing/2014/main" id="{2E85A99B-6AA5-4FB8-9725-2ED90F1DE278}"/>
                </a:ext>
              </a:extLst>
            </p:cNvPr>
            <p:cNvSpPr/>
            <p:nvPr/>
          </p:nvSpPr>
          <p:spPr>
            <a:xfrm>
              <a:off x="5103845" y="-666467"/>
              <a:ext cx="971939" cy="933061"/>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grpSp>
      <p:sp>
        <p:nvSpPr>
          <p:cNvPr id="323" name="TextBox 322">
            <a:extLst>
              <a:ext uri="{FF2B5EF4-FFF2-40B4-BE49-F238E27FC236}">
                <a16:creationId xmlns:a16="http://schemas.microsoft.com/office/drawing/2014/main" id="{590AD418-7518-4389-BB3C-DFDECC4D942C}"/>
              </a:ext>
            </a:extLst>
          </p:cNvPr>
          <p:cNvSpPr txBox="1"/>
          <p:nvPr/>
        </p:nvSpPr>
        <p:spPr>
          <a:xfrm>
            <a:off x="10544499" y="2916665"/>
            <a:ext cx="1387303" cy="707886"/>
          </a:xfrm>
          <a:prstGeom prst="rect">
            <a:avLst/>
          </a:prstGeom>
          <a:noFill/>
        </p:spPr>
        <p:txBody>
          <a:bodyPr wrap="none" rtlCol="0">
            <a:spAutoFit/>
          </a:bodyPr>
          <a:lstStyle/>
          <a:p>
            <a:r>
              <a:rPr lang="en-US" sz="2000" dirty="0">
                <a:solidFill>
                  <a:schemeClr val="accent2"/>
                </a:solidFill>
                <a:latin typeface="Forte" panose="03060902040502070203" pitchFamily="66" charset="0"/>
                <a:cs typeface="Aldhabi" panose="020B0604020202020204" pitchFamily="2" charset="-78"/>
              </a:rPr>
              <a:t>Automatic </a:t>
            </a:r>
          </a:p>
          <a:p>
            <a:r>
              <a:rPr lang="en-US" sz="2000" dirty="0">
                <a:solidFill>
                  <a:schemeClr val="accent2"/>
                </a:solidFill>
                <a:latin typeface="Forte" panose="03060902040502070203" pitchFamily="66" charset="0"/>
                <a:cs typeface="Aldhabi" panose="020B0604020202020204" pitchFamily="2" charset="-78"/>
              </a:rPr>
              <a:t>Parking</a:t>
            </a:r>
          </a:p>
        </p:txBody>
      </p:sp>
      <p:grpSp>
        <p:nvGrpSpPr>
          <p:cNvPr id="325" name="Group 324">
            <a:extLst>
              <a:ext uri="{FF2B5EF4-FFF2-40B4-BE49-F238E27FC236}">
                <a16:creationId xmlns:a16="http://schemas.microsoft.com/office/drawing/2014/main" id="{C12EBE47-1586-4CC3-BB03-91D67252E4D5}"/>
              </a:ext>
            </a:extLst>
          </p:cNvPr>
          <p:cNvGrpSpPr/>
          <p:nvPr/>
        </p:nvGrpSpPr>
        <p:grpSpPr>
          <a:xfrm rot="7883298">
            <a:off x="2685479" y="2459107"/>
            <a:ext cx="426755" cy="764577"/>
            <a:chOff x="2042442" y="7511660"/>
            <a:chExt cx="426755" cy="764577"/>
          </a:xfrm>
        </p:grpSpPr>
        <p:sp>
          <p:nvSpPr>
            <p:cNvPr id="326" name="Hexagon 325">
              <a:extLst>
                <a:ext uri="{FF2B5EF4-FFF2-40B4-BE49-F238E27FC236}">
                  <a16:creationId xmlns:a16="http://schemas.microsoft.com/office/drawing/2014/main" id="{FF53F56C-512A-44DC-AF22-D12D1D1767BC}"/>
                </a:ext>
              </a:extLst>
            </p:cNvPr>
            <p:cNvSpPr/>
            <p:nvPr/>
          </p:nvSpPr>
          <p:spPr>
            <a:xfrm rot="17417403">
              <a:off x="2129953" y="8099546"/>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27" name="Hexagon 326">
              <a:extLst>
                <a:ext uri="{FF2B5EF4-FFF2-40B4-BE49-F238E27FC236}">
                  <a16:creationId xmlns:a16="http://schemas.microsoft.com/office/drawing/2014/main" id="{18754C58-DE5B-40E0-9E87-53B2A302B519}"/>
                </a:ext>
              </a:extLst>
            </p:cNvPr>
            <p:cNvSpPr/>
            <p:nvPr/>
          </p:nvSpPr>
          <p:spPr>
            <a:xfrm rot="17417403">
              <a:off x="2054133" y="8167327"/>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8" name="Hexagon 327">
              <a:extLst>
                <a:ext uri="{FF2B5EF4-FFF2-40B4-BE49-F238E27FC236}">
                  <a16:creationId xmlns:a16="http://schemas.microsoft.com/office/drawing/2014/main" id="{CD88F423-239D-4C93-96C9-D323BA3B6F4B}"/>
                </a:ext>
              </a:extLst>
            </p:cNvPr>
            <p:cNvSpPr/>
            <p:nvPr/>
          </p:nvSpPr>
          <p:spPr>
            <a:xfrm rot="17417403">
              <a:off x="2044715" y="8063688"/>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29" name="Hexagon 328">
              <a:extLst>
                <a:ext uri="{FF2B5EF4-FFF2-40B4-BE49-F238E27FC236}">
                  <a16:creationId xmlns:a16="http://schemas.microsoft.com/office/drawing/2014/main" id="{7A5D10C9-391D-4300-A2FB-46643D4FFD08}"/>
                </a:ext>
              </a:extLst>
            </p:cNvPr>
            <p:cNvSpPr/>
            <p:nvPr/>
          </p:nvSpPr>
          <p:spPr>
            <a:xfrm rot="17417403">
              <a:off x="2118068" y="7994397"/>
              <a:ext cx="122598" cy="95222"/>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30" name="Hexagon 329">
              <a:extLst>
                <a:ext uri="{FF2B5EF4-FFF2-40B4-BE49-F238E27FC236}">
                  <a16:creationId xmlns:a16="http://schemas.microsoft.com/office/drawing/2014/main" id="{A29D63F0-EE23-4C68-90D8-CCC475D18E4F}"/>
                </a:ext>
              </a:extLst>
            </p:cNvPr>
            <p:cNvSpPr/>
            <p:nvPr/>
          </p:nvSpPr>
          <p:spPr>
            <a:xfrm rot="17417403">
              <a:off x="2028754" y="7961377"/>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1" name="Hexagon 330">
              <a:extLst>
                <a:ext uri="{FF2B5EF4-FFF2-40B4-BE49-F238E27FC236}">
                  <a16:creationId xmlns:a16="http://schemas.microsoft.com/office/drawing/2014/main" id="{7DBF7D0D-30A4-4B14-8444-0E5BB95E3820}"/>
                </a:ext>
              </a:extLst>
            </p:cNvPr>
            <p:cNvSpPr/>
            <p:nvPr/>
          </p:nvSpPr>
          <p:spPr>
            <a:xfrm rot="17417403">
              <a:off x="2106182" y="7889248"/>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32" name="Hexagon 331">
              <a:extLst>
                <a:ext uri="{FF2B5EF4-FFF2-40B4-BE49-F238E27FC236}">
                  <a16:creationId xmlns:a16="http://schemas.microsoft.com/office/drawing/2014/main" id="{67AD5387-3F6E-4226-A38A-5876D70E4899}"/>
                </a:ext>
              </a:extLst>
            </p:cNvPr>
            <p:cNvSpPr/>
            <p:nvPr/>
          </p:nvSpPr>
          <p:spPr>
            <a:xfrm rot="17417403">
              <a:off x="2271315" y="7854487"/>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33" name="Hexagon 332">
              <a:extLst>
                <a:ext uri="{FF2B5EF4-FFF2-40B4-BE49-F238E27FC236}">
                  <a16:creationId xmlns:a16="http://schemas.microsoft.com/office/drawing/2014/main" id="{DE9F33F2-678C-44B5-B854-C24BA8DD5530}"/>
                </a:ext>
              </a:extLst>
            </p:cNvPr>
            <p:cNvSpPr/>
            <p:nvPr/>
          </p:nvSpPr>
          <p:spPr>
            <a:xfrm rot="17417403">
              <a:off x="2195495" y="7922269"/>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4" name="Hexagon 333">
              <a:extLst>
                <a:ext uri="{FF2B5EF4-FFF2-40B4-BE49-F238E27FC236}">
                  <a16:creationId xmlns:a16="http://schemas.microsoft.com/office/drawing/2014/main" id="{CF19D006-58C1-4504-B20E-08319CCD89F9}"/>
                </a:ext>
              </a:extLst>
            </p:cNvPr>
            <p:cNvSpPr/>
            <p:nvPr/>
          </p:nvSpPr>
          <p:spPr>
            <a:xfrm rot="17417403">
              <a:off x="2186077" y="7818629"/>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35" name="Hexagon 334">
              <a:extLst>
                <a:ext uri="{FF2B5EF4-FFF2-40B4-BE49-F238E27FC236}">
                  <a16:creationId xmlns:a16="http://schemas.microsoft.com/office/drawing/2014/main" id="{02B6D8C1-DB08-4234-8D3A-FAA76133E94C}"/>
                </a:ext>
              </a:extLst>
            </p:cNvPr>
            <p:cNvSpPr/>
            <p:nvPr/>
          </p:nvSpPr>
          <p:spPr>
            <a:xfrm rot="17417403">
              <a:off x="2092689" y="7788447"/>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36" name="Hexagon 335">
              <a:extLst>
                <a:ext uri="{FF2B5EF4-FFF2-40B4-BE49-F238E27FC236}">
                  <a16:creationId xmlns:a16="http://schemas.microsoft.com/office/drawing/2014/main" id="{3E7EA8F0-7AEB-4398-9808-D4607FC4F50E}"/>
                </a:ext>
              </a:extLst>
            </p:cNvPr>
            <p:cNvSpPr/>
            <p:nvPr/>
          </p:nvSpPr>
          <p:spPr>
            <a:xfrm rot="17417403">
              <a:off x="2168509" y="7720666"/>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37" name="Hexagon 336">
              <a:extLst>
                <a:ext uri="{FF2B5EF4-FFF2-40B4-BE49-F238E27FC236}">
                  <a16:creationId xmlns:a16="http://schemas.microsoft.com/office/drawing/2014/main" id="{72EC2110-38F1-4A0E-81B8-7DA4C8165F62}"/>
                </a:ext>
              </a:extLst>
            </p:cNvPr>
            <p:cNvSpPr/>
            <p:nvPr/>
          </p:nvSpPr>
          <p:spPr>
            <a:xfrm rot="17417403">
              <a:off x="2257822" y="7753686"/>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 name="Hexagon 337">
              <a:extLst>
                <a:ext uri="{FF2B5EF4-FFF2-40B4-BE49-F238E27FC236}">
                  <a16:creationId xmlns:a16="http://schemas.microsoft.com/office/drawing/2014/main" id="{97667C50-9135-4697-8E2E-F8016EBCAB0C}"/>
                </a:ext>
              </a:extLst>
            </p:cNvPr>
            <p:cNvSpPr/>
            <p:nvPr/>
          </p:nvSpPr>
          <p:spPr>
            <a:xfrm rot="17417403">
              <a:off x="2207332" y="8027551"/>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nvGrpSpPr>
            <p:cNvPr id="339" name="Group 338">
              <a:extLst>
                <a:ext uri="{FF2B5EF4-FFF2-40B4-BE49-F238E27FC236}">
                  <a16:creationId xmlns:a16="http://schemas.microsoft.com/office/drawing/2014/main" id="{16AFF46E-5143-4BD4-A71E-760F2AB35A18}"/>
                </a:ext>
              </a:extLst>
            </p:cNvPr>
            <p:cNvGrpSpPr/>
            <p:nvPr/>
          </p:nvGrpSpPr>
          <p:grpSpPr>
            <a:xfrm rot="17417403">
              <a:off x="2166348" y="7521484"/>
              <a:ext cx="305313" cy="285666"/>
              <a:chOff x="8625373" y="1304731"/>
              <a:chExt cx="2509545" cy="2729200"/>
            </a:xfrm>
          </p:grpSpPr>
          <p:grpSp>
            <p:nvGrpSpPr>
              <p:cNvPr id="341" name="Group 340">
                <a:extLst>
                  <a:ext uri="{FF2B5EF4-FFF2-40B4-BE49-F238E27FC236}">
                    <a16:creationId xmlns:a16="http://schemas.microsoft.com/office/drawing/2014/main" id="{32C78453-5029-436E-9ED2-25C572A543ED}"/>
                  </a:ext>
                </a:extLst>
              </p:cNvPr>
              <p:cNvGrpSpPr/>
              <p:nvPr/>
            </p:nvGrpSpPr>
            <p:grpSpPr>
              <a:xfrm>
                <a:off x="9086855" y="1304731"/>
                <a:ext cx="1008480" cy="2729200"/>
                <a:chOff x="9086855" y="1304731"/>
                <a:chExt cx="1008480" cy="2729200"/>
              </a:xfrm>
            </p:grpSpPr>
            <p:sp>
              <p:nvSpPr>
                <p:cNvPr id="343" name="Hexagon 342">
                  <a:extLst>
                    <a:ext uri="{FF2B5EF4-FFF2-40B4-BE49-F238E27FC236}">
                      <a16:creationId xmlns:a16="http://schemas.microsoft.com/office/drawing/2014/main" id="{706D1EE6-95DB-4C6C-9B30-2F74EC544CA9}"/>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44" name="Hexagon 343">
                  <a:extLst>
                    <a:ext uri="{FF2B5EF4-FFF2-40B4-BE49-F238E27FC236}">
                      <a16:creationId xmlns:a16="http://schemas.microsoft.com/office/drawing/2014/main" id="{2D500C19-B5CE-4D44-B304-F49A7184C653}"/>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5" name="Hexagon 344">
                  <a:extLst>
                    <a:ext uri="{FF2B5EF4-FFF2-40B4-BE49-F238E27FC236}">
                      <a16:creationId xmlns:a16="http://schemas.microsoft.com/office/drawing/2014/main" id="{F170992C-8C34-4884-A3CA-5CA02DB5FB7D}"/>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342" name="Arc 341">
                <a:extLst>
                  <a:ext uri="{FF2B5EF4-FFF2-40B4-BE49-F238E27FC236}">
                    <a16:creationId xmlns:a16="http://schemas.microsoft.com/office/drawing/2014/main" id="{B11E9ABB-3891-4F6C-BB75-FFEB27AF04D7}"/>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340" name="Trapezoid 339">
              <a:extLst>
                <a:ext uri="{FF2B5EF4-FFF2-40B4-BE49-F238E27FC236}">
                  <a16:creationId xmlns:a16="http://schemas.microsoft.com/office/drawing/2014/main" id="{22F451D7-0A34-4BA8-947F-85B59108C7FA}"/>
                </a:ext>
              </a:extLst>
            </p:cNvPr>
            <p:cNvSpPr/>
            <p:nvPr/>
          </p:nvSpPr>
          <p:spPr>
            <a:xfrm rot="1217403">
              <a:off x="2205749" y="7579350"/>
              <a:ext cx="263448" cy="55242"/>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6" name="Group 345">
            <a:extLst>
              <a:ext uri="{FF2B5EF4-FFF2-40B4-BE49-F238E27FC236}">
                <a16:creationId xmlns:a16="http://schemas.microsoft.com/office/drawing/2014/main" id="{EC15CC11-AD6C-4BD4-A0F2-5E55E871059E}"/>
              </a:ext>
            </a:extLst>
          </p:cNvPr>
          <p:cNvGrpSpPr/>
          <p:nvPr/>
        </p:nvGrpSpPr>
        <p:grpSpPr>
          <a:xfrm rot="7869121">
            <a:off x="3028127" y="2384053"/>
            <a:ext cx="490689" cy="869726"/>
            <a:chOff x="2522236" y="7703949"/>
            <a:chExt cx="490689" cy="869726"/>
          </a:xfrm>
        </p:grpSpPr>
        <p:sp>
          <p:nvSpPr>
            <p:cNvPr id="347" name="Hexagon 346">
              <a:extLst>
                <a:ext uri="{FF2B5EF4-FFF2-40B4-BE49-F238E27FC236}">
                  <a16:creationId xmlns:a16="http://schemas.microsoft.com/office/drawing/2014/main" id="{8536FCCF-0B98-4643-9CBB-4E48CCA20466}"/>
                </a:ext>
              </a:extLst>
            </p:cNvPr>
            <p:cNvSpPr/>
            <p:nvPr/>
          </p:nvSpPr>
          <p:spPr>
            <a:xfrm rot="17417403">
              <a:off x="2609747" y="8464765"/>
              <a:ext cx="122598" cy="95222"/>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48" name="Hexagon 347">
              <a:extLst>
                <a:ext uri="{FF2B5EF4-FFF2-40B4-BE49-F238E27FC236}">
                  <a16:creationId xmlns:a16="http://schemas.microsoft.com/office/drawing/2014/main" id="{39DDC473-1E23-4847-B5D7-9999E5B80656}"/>
                </a:ext>
              </a:extLst>
            </p:cNvPr>
            <p:cNvSpPr/>
            <p:nvPr/>
          </p:nvSpPr>
          <p:spPr>
            <a:xfrm rot="17417403">
              <a:off x="2520433" y="8431745"/>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9" name="Hexagon 348">
              <a:extLst>
                <a:ext uri="{FF2B5EF4-FFF2-40B4-BE49-F238E27FC236}">
                  <a16:creationId xmlns:a16="http://schemas.microsoft.com/office/drawing/2014/main" id="{F83A9F5B-D64B-4D97-A87F-13D4E5751129}"/>
                </a:ext>
              </a:extLst>
            </p:cNvPr>
            <p:cNvSpPr/>
            <p:nvPr/>
          </p:nvSpPr>
          <p:spPr>
            <a:xfrm rot="17417403">
              <a:off x="2508548" y="8326596"/>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50" name="Hexagon 349">
              <a:extLst>
                <a:ext uri="{FF2B5EF4-FFF2-40B4-BE49-F238E27FC236}">
                  <a16:creationId xmlns:a16="http://schemas.microsoft.com/office/drawing/2014/main" id="{AFED136C-32A9-462F-80C9-A43291A62A77}"/>
                </a:ext>
              </a:extLst>
            </p:cNvPr>
            <p:cNvSpPr/>
            <p:nvPr/>
          </p:nvSpPr>
          <p:spPr>
            <a:xfrm rot="17417403">
              <a:off x="2673681" y="8291835"/>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51" name="Hexagon 350">
              <a:extLst>
                <a:ext uri="{FF2B5EF4-FFF2-40B4-BE49-F238E27FC236}">
                  <a16:creationId xmlns:a16="http://schemas.microsoft.com/office/drawing/2014/main" id="{A0EE5289-972C-4FB4-A3BA-418C7E03815B}"/>
                </a:ext>
              </a:extLst>
            </p:cNvPr>
            <p:cNvSpPr/>
            <p:nvPr/>
          </p:nvSpPr>
          <p:spPr>
            <a:xfrm rot="17417403">
              <a:off x="2597861" y="8359616"/>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2" name="Hexagon 351">
              <a:extLst>
                <a:ext uri="{FF2B5EF4-FFF2-40B4-BE49-F238E27FC236}">
                  <a16:creationId xmlns:a16="http://schemas.microsoft.com/office/drawing/2014/main" id="{0B2454C7-0B3F-431E-9F18-8558990FD2C6}"/>
                </a:ext>
              </a:extLst>
            </p:cNvPr>
            <p:cNvSpPr/>
            <p:nvPr/>
          </p:nvSpPr>
          <p:spPr>
            <a:xfrm rot="17417403">
              <a:off x="2588443" y="8255977"/>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53" name="Hexagon 352">
              <a:extLst>
                <a:ext uri="{FF2B5EF4-FFF2-40B4-BE49-F238E27FC236}">
                  <a16:creationId xmlns:a16="http://schemas.microsoft.com/office/drawing/2014/main" id="{F9E7325D-8F3C-4089-9B6B-13784C069594}"/>
                </a:ext>
              </a:extLst>
            </p:cNvPr>
            <p:cNvSpPr/>
            <p:nvPr/>
          </p:nvSpPr>
          <p:spPr>
            <a:xfrm rot="17417403">
              <a:off x="2661796" y="8186686"/>
              <a:ext cx="122598" cy="95222"/>
            </a:xfrm>
            <a:prstGeom prst="hexagon">
              <a:avLst>
                <a:gd name="adj" fmla="val 26489"/>
                <a:gd name="vf" fmla="val 11547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54" name="Hexagon 353">
              <a:extLst>
                <a:ext uri="{FF2B5EF4-FFF2-40B4-BE49-F238E27FC236}">
                  <a16:creationId xmlns:a16="http://schemas.microsoft.com/office/drawing/2014/main" id="{81431C84-01F1-4CC0-BECE-919266FF78CF}"/>
                </a:ext>
              </a:extLst>
            </p:cNvPr>
            <p:cNvSpPr/>
            <p:nvPr/>
          </p:nvSpPr>
          <p:spPr>
            <a:xfrm rot="17417403">
              <a:off x="2687174" y="8392637"/>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55" name="Hexagon 354">
              <a:extLst>
                <a:ext uri="{FF2B5EF4-FFF2-40B4-BE49-F238E27FC236}">
                  <a16:creationId xmlns:a16="http://schemas.microsoft.com/office/drawing/2014/main" id="{02A734B7-A39F-4B3A-8221-D7622964977D}"/>
                </a:ext>
              </a:extLst>
            </p:cNvPr>
            <p:cNvSpPr/>
            <p:nvPr/>
          </p:nvSpPr>
          <p:spPr>
            <a:xfrm rot="17417403">
              <a:off x="2572482" y="8153666"/>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6" name="Hexagon 355">
              <a:extLst>
                <a:ext uri="{FF2B5EF4-FFF2-40B4-BE49-F238E27FC236}">
                  <a16:creationId xmlns:a16="http://schemas.microsoft.com/office/drawing/2014/main" id="{879E0FEE-78DD-491B-872A-17FE05590E23}"/>
                </a:ext>
              </a:extLst>
            </p:cNvPr>
            <p:cNvSpPr/>
            <p:nvPr/>
          </p:nvSpPr>
          <p:spPr>
            <a:xfrm rot="17417403">
              <a:off x="2649910" y="8081537"/>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57" name="Hexagon 356">
              <a:extLst>
                <a:ext uri="{FF2B5EF4-FFF2-40B4-BE49-F238E27FC236}">
                  <a16:creationId xmlns:a16="http://schemas.microsoft.com/office/drawing/2014/main" id="{C13D0698-0B25-4776-8CD5-CD2432BD7792}"/>
                </a:ext>
              </a:extLst>
            </p:cNvPr>
            <p:cNvSpPr/>
            <p:nvPr/>
          </p:nvSpPr>
          <p:spPr>
            <a:xfrm rot="17417403">
              <a:off x="2815043" y="8046776"/>
              <a:ext cx="122598" cy="95222"/>
            </a:xfrm>
            <a:prstGeom prst="hexagon">
              <a:avLst>
                <a:gd name="adj" fmla="val 26489"/>
                <a:gd name="vf" fmla="val 11547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58" name="Hexagon 357">
              <a:extLst>
                <a:ext uri="{FF2B5EF4-FFF2-40B4-BE49-F238E27FC236}">
                  <a16:creationId xmlns:a16="http://schemas.microsoft.com/office/drawing/2014/main" id="{64021313-2ED3-4EA8-80AC-6CDDC4247FED}"/>
                </a:ext>
              </a:extLst>
            </p:cNvPr>
            <p:cNvSpPr/>
            <p:nvPr/>
          </p:nvSpPr>
          <p:spPr>
            <a:xfrm rot="17417403">
              <a:off x="2739223" y="8114558"/>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9" name="Hexagon 358">
              <a:extLst>
                <a:ext uri="{FF2B5EF4-FFF2-40B4-BE49-F238E27FC236}">
                  <a16:creationId xmlns:a16="http://schemas.microsoft.com/office/drawing/2014/main" id="{0CD4F37D-C122-40E7-AF38-30416BC9B924}"/>
                </a:ext>
              </a:extLst>
            </p:cNvPr>
            <p:cNvSpPr/>
            <p:nvPr/>
          </p:nvSpPr>
          <p:spPr>
            <a:xfrm rot="17417403">
              <a:off x="2729805" y="8010918"/>
              <a:ext cx="118247" cy="97664"/>
            </a:xfrm>
            <a:prstGeom prst="hexagon">
              <a:avLst>
                <a:gd name="adj" fmla="val 26489"/>
                <a:gd name="vf" fmla="val 11547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60" name="Hexagon 359">
              <a:extLst>
                <a:ext uri="{FF2B5EF4-FFF2-40B4-BE49-F238E27FC236}">
                  <a16:creationId xmlns:a16="http://schemas.microsoft.com/office/drawing/2014/main" id="{A11C8347-25D3-4855-AC95-FE779CBA7324}"/>
                </a:ext>
              </a:extLst>
            </p:cNvPr>
            <p:cNvSpPr/>
            <p:nvPr/>
          </p:nvSpPr>
          <p:spPr>
            <a:xfrm rot="17417403">
              <a:off x="2636417" y="7980736"/>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61" name="Hexagon 360">
              <a:extLst>
                <a:ext uri="{FF2B5EF4-FFF2-40B4-BE49-F238E27FC236}">
                  <a16:creationId xmlns:a16="http://schemas.microsoft.com/office/drawing/2014/main" id="{3F957E3E-47A3-4BB7-9AE8-824F9AAD6FF9}"/>
                </a:ext>
              </a:extLst>
            </p:cNvPr>
            <p:cNvSpPr/>
            <p:nvPr/>
          </p:nvSpPr>
          <p:spPr>
            <a:xfrm rot="17417403">
              <a:off x="2712237" y="7912955"/>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62" name="Hexagon 361">
              <a:extLst>
                <a:ext uri="{FF2B5EF4-FFF2-40B4-BE49-F238E27FC236}">
                  <a16:creationId xmlns:a16="http://schemas.microsoft.com/office/drawing/2014/main" id="{8576903E-876A-496A-8630-5F8E3FD5ADA0}"/>
                </a:ext>
              </a:extLst>
            </p:cNvPr>
            <p:cNvSpPr/>
            <p:nvPr/>
          </p:nvSpPr>
          <p:spPr>
            <a:xfrm rot="17417403">
              <a:off x="2801550" y="7945975"/>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3" name="Hexagon 362">
              <a:extLst>
                <a:ext uri="{FF2B5EF4-FFF2-40B4-BE49-F238E27FC236}">
                  <a16:creationId xmlns:a16="http://schemas.microsoft.com/office/drawing/2014/main" id="{8125F53F-3A02-4820-A52A-D847BBDB41BF}"/>
                </a:ext>
              </a:extLst>
            </p:cNvPr>
            <p:cNvSpPr/>
            <p:nvPr/>
          </p:nvSpPr>
          <p:spPr>
            <a:xfrm rot="17417403">
              <a:off x="2751060" y="8219840"/>
              <a:ext cx="122598" cy="95222"/>
            </a:xfrm>
            <a:prstGeom prst="hexagon">
              <a:avLst>
                <a:gd name="adj" fmla="val 26489"/>
                <a:gd name="vf" fmla="val 11547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nvGrpSpPr>
            <p:cNvPr id="364" name="Group 363">
              <a:extLst>
                <a:ext uri="{FF2B5EF4-FFF2-40B4-BE49-F238E27FC236}">
                  <a16:creationId xmlns:a16="http://schemas.microsoft.com/office/drawing/2014/main" id="{6E011DDD-5115-4C23-A479-C81626B70588}"/>
                </a:ext>
              </a:extLst>
            </p:cNvPr>
            <p:cNvGrpSpPr/>
            <p:nvPr/>
          </p:nvGrpSpPr>
          <p:grpSpPr>
            <a:xfrm rot="17417403">
              <a:off x="2710076" y="7713773"/>
              <a:ext cx="305313" cy="285666"/>
              <a:chOff x="8625373" y="1304731"/>
              <a:chExt cx="2509545" cy="2729200"/>
            </a:xfrm>
          </p:grpSpPr>
          <p:grpSp>
            <p:nvGrpSpPr>
              <p:cNvPr id="366" name="Group 365">
                <a:extLst>
                  <a:ext uri="{FF2B5EF4-FFF2-40B4-BE49-F238E27FC236}">
                    <a16:creationId xmlns:a16="http://schemas.microsoft.com/office/drawing/2014/main" id="{ECDC45BA-C578-4540-9B16-9DCF8744485E}"/>
                  </a:ext>
                </a:extLst>
              </p:cNvPr>
              <p:cNvGrpSpPr/>
              <p:nvPr/>
            </p:nvGrpSpPr>
            <p:grpSpPr>
              <a:xfrm>
                <a:off x="9086855" y="1304731"/>
                <a:ext cx="1008480" cy="2729200"/>
                <a:chOff x="9086855" y="1304731"/>
                <a:chExt cx="1008480" cy="2729200"/>
              </a:xfrm>
            </p:grpSpPr>
            <p:sp>
              <p:nvSpPr>
                <p:cNvPr id="368" name="Hexagon 367">
                  <a:extLst>
                    <a:ext uri="{FF2B5EF4-FFF2-40B4-BE49-F238E27FC236}">
                      <a16:creationId xmlns:a16="http://schemas.microsoft.com/office/drawing/2014/main" id="{510E1D55-36F0-4191-9C33-43219F3894B8}"/>
                    </a:ext>
                  </a:extLst>
                </p:cNvPr>
                <p:cNvSpPr/>
                <p:nvPr/>
              </p:nvSpPr>
              <p:spPr>
                <a:xfrm>
                  <a:off x="9087242" y="2214465"/>
                  <a:ext cx="1007706" cy="909734"/>
                </a:xfrm>
                <a:prstGeom prst="hexagon">
                  <a:avLst>
                    <a:gd name="adj" fmla="val 26489"/>
                    <a:gd name="vf" fmla="val 115470"/>
                  </a:avLst>
                </a:prstGeom>
                <a:solidFill>
                  <a:srgbClr val="FF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369" name="Hexagon 368">
                  <a:extLst>
                    <a:ext uri="{FF2B5EF4-FFF2-40B4-BE49-F238E27FC236}">
                      <a16:creationId xmlns:a16="http://schemas.microsoft.com/office/drawing/2014/main" id="{BD3AC815-6D17-4DC5-88E0-0845CE8BEECC}"/>
                    </a:ext>
                  </a:extLst>
                </p:cNvPr>
                <p:cNvSpPr/>
                <p:nvPr/>
              </p:nvSpPr>
              <p:spPr>
                <a:xfrm>
                  <a:off x="9086855" y="1304731"/>
                  <a:ext cx="1007706" cy="909734"/>
                </a:xfrm>
                <a:prstGeom prst="hexagon">
                  <a:avLst>
                    <a:gd name="adj" fmla="val 26489"/>
                    <a:gd name="vf" fmla="val 11547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0" name="Hexagon 369">
                  <a:extLst>
                    <a:ext uri="{FF2B5EF4-FFF2-40B4-BE49-F238E27FC236}">
                      <a16:creationId xmlns:a16="http://schemas.microsoft.com/office/drawing/2014/main" id="{A1495CC0-DBE6-44A2-97D6-C4C26C31C1D8}"/>
                    </a:ext>
                  </a:extLst>
                </p:cNvPr>
                <p:cNvSpPr/>
                <p:nvPr/>
              </p:nvSpPr>
              <p:spPr>
                <a:xfrm>
                  <a:off x="9087629" y="3124197"/>
                  <a:ext cx="1007706" cy="909734"/>
                </a:xfrm>
                <a:prstGeom prst="hexagon">
                  <a:avLst>
                    <a:gd name="adj" fmla="val 26489"/>
                    <a:gd name="vf" fmla="val 115470"/>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sp>
            <p:nvSpPr>
              <p:cNvPr id="367" name="Arc 366">
                <a:extLst>
                  <a:ext uri="{FF2B5EF4-FFF2-40B4-BE49-F238E27FC236}">
                    <a16:creationId xmlns:a16="http://schemas.microsoft.com/office/drawing/2014/main" id="{34041F15-B95E-490E-ADA5-2A38B2EC26DB}"/>
                  </a:ext>
                </a:extLst>
              </p:cNvPr>
              <p:cNvSpPr/>
              <p:nvPr/>
            </p:nvSpPr>
            <p:spPr>
              <a:xfrm>
                <a:off x="8625373" y="1304731"/>
                <a:ext cx="2509545" cy="2729200"/>
              </a:xfrm>
              <a:prstGeom prst="arc">
                <a:avLst>
                  <a:gd name="adj1" fmla="val 16056241"/>
                  <a:gd name="adj2" fmla="val 5457289"/>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365" name="Trapezoid 364">
              <a:extLst>
                <a:ext uri="{FF2B5EF4-FFF2-40B4-BE49-F238E27FC236}">
                  <a16:creationId xmlns:a16="http://schemas.microsoft.com/office/drawing/2014/main" id="{96139FEA-EDDF-47E1-BFC9-4BA53B3DB7FA}"/>
                </a:ext>
              </a:extLst>
            </p:cNvPr>
            <p:cNvSpPr/>
            <p:nvPr/>
          </p:nvSpPr>
          <p:spPr>
            <a:xfrm rot="1217403">
              <a:off x="2749477" y="7771639"/>
              <a:ext cx="263448" cy="55242"/>
            </a:xfrm>
            <a:prstGeom prst="trapezoid">
              <a:avLst>
                <a:gd name="adj" fmla="val 432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2" name="Hexagon 371">
            <a:extLst>
              <a:ext uri="{FF2B5EF4-FFF2-40B4-BE49-F238E27FC236}">
                <a16:creationId xmlns:a16="http://schemas.microsoft.com/office/drawing/2014/main" id="{870675E2-5F64-4CC5-AF6E-7B24BD127D4E}"/>
              </a:ext>
            </a:extLst>
          </p:cNvPr>
          <p:cNvSpPr/>
          <p:nvPr/>
        </p:nvSpPr>
        <p:spPr>
          <a:xfrm rot="17417403">
            <a:off x="4788447" y="4851962"/>
            <a:ext cx="122598" cy="95222"/>
          </a:xfrm>
          <a:prstGeom prst="hexagon">
            <a:avLst>
              <a:gd name="adj" fmla="val 26489"/>
              <a:gd name="vf" fmla="val 11547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73" name="Hexagon 372">
            <a:extLst>
              <a:ext uri="{FF2B5EF4-FFF2-40B4-BE49-F238E27FC236}">
                <a16:creationId xmlns:a16="http://schemas.microsoft.com/office/drawing/2014/main" id="{CA2A64E8-6DCD-4E35-A75B-28FEACCF1A80}"/>
              </a:ext>
            </a:extLst>
          </p:cNvPr>
          <p:cNvSpPr/>
          <p:nvPr/>
        </p:nvSpPr>
        <p:spPr>
          <a:xfrm rot="17417403">
            <a:off x="3831291" y="4918440"/>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4" name="Hexagon 373">
            <a:extLst>
              <a:ext uri="{FF2B5EF4-FFF2-40B4-BE49-F238E27FC236}">
                <a16:creationId xmlns:a16="http://schemas.microsoft.com/office/drawing/2014/main" id="{A214097A-D559-471F-A4B3-4D70B882A6C7}"/>
              </a:ext>
            </a:extLst>
          </p:cNvPr>
          <p:cNvSpPr/>
          <p:nvPr/>
        </p:nvSpPr>
        <p:spPr>
          <a:xfrm rot="17417403">
            <a:off x="3291815" y="5296148"/>
            <a:ext cx="122598" cy="95222"/>
          </a:xfrm>
          <a:prstGeom prst="hexagon">
            <a:avLst>
              <a:gd name="adj" fmla="val 26489"/>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1040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47DCD67D-705E-4EB1-B955-670810F35C3C}"/>
              </a:ext>
            </a:extLst>
          </p:cNvPr>
          <p:cNvSpPr txBox="1"/>
          <p:nvPr/>
        </p:nvSpPr>
        <p:spPr>
          <a:xfrm>
            <a:off x="603114" y="336063"/>
            <a:ext cx="10985771" cy="646331"/>
          </a:xfrm>
          <a:prstGeom prst="rect">
            <a:avLst/>
          </a:prstGeom>
          <a:solidFill>
            <a:schemeClr val="accent5">
              <a:lumMod val="50000"/>
            </a:schemeClr>
          </a:solidFill>
        </p:spPr>
        <p:txBody>
          <a:bodyPr wrap="square" rtlCol="0">
            <a:spAutoFit/>
          </a:bodyPr>
          <a:lstStyle/>
          <a:p>
            <a:pPr algn="ctr"/>
            <a:r>
              <a:rPr lang="en-US" sz="3600" dirty="0">
                <a:solidFill>
                  <a:schemeClr val="bg1"/>
                </a:solidFill>
                <a:latin typeface="Arial" panose="020B0604020202020204" pitchFamily="34" charset="0"/>
                <a:cs typeface="Arial" panose="020B0604020202020204" pitchFamily="34" charset="0"/>
              </a:rPr>
              <a:t>ADVANTAGES</a:t>
            </a:r>
          </a:p>
        </p:txBody>
      </p:sp>
      <p:sp>
        <p:nvSpPr>
          <p:cNvPr id="34" name="TextBox 33">
            <a:extLst>
              <a:ext uri="{FF2B5EF4-FFF2-40B4-BE49-F238E27FC236}">
                <a16:creationId xmlns:a16="http://schemas.microsoft.com/office/drawing/2014/main" id="{DAD3209F-1749-463E-AEF4-1166D80B3D09}"/>
              </a:ext>
            </a:extLst>
          </p:cNvPr>
          <p:cNvSpPr txBox="1"/>
          <p:nvPr/>
        </p:nvSpPr>
        <p:spPr>
          <a:xfrm>
            <a:off x="603113" y="1391296"/>
            <a:ext cx="11195187" cy="523220"/>
          </a:xfrm>
          <a:prstGeom prst="rect">
            <a:avLst/>
          </a:prstGeom>
          <a:noFill/>
        </p:spPr>
        <p:txBody>
          <a:bodyPr wrap="square">
            <a:spAutoFit/>
          </a:bodyPr>
          <a:lstStyle/>
          <a:p>
            <a:r>
              <a:rPr lang="en-US" sz="1400" b="1" dirty="0">
                <a:solidFill>
                  <a:schemeClr val="accent1">
                    <a:lumMod val="75000"/>
                  </a:schemeClr>
                </a:solidFill>
                <a:latin typeface="Arial" panose="020B0604020202020204" pitchFamily="34" charset="0"/>
                <a:cs typeface="Arial" panose="020B0604020202020204" pitchFamily="34" charset="0"/>
              </a:rPr>
              <a:t>Efficient</a:t>
            </a:r>
          </a:p>
          <a:p>
            <a:r>
              <a:rPr lang="en-US" sz="1400" b="1" dirty="0">
                <a:solidFill>
                  <a:schemeClr val="accent1">
                    <a:lumMod val="75000"/>
                  </a:schemeClr>
                </a:solidFill>
                <a:latin typeface="Arial" panose="020B0604020202020204" pitchFamily="34" charset="0"/>
                <a:cs typeface="Arial" panose="020B0604020202020204" pitchFamily="34" charset="0"/>
              </a:rPr>
              <a:t> </a:t>
            </a:r>
            <a:r>
              <a:rPr lang="en-US" sz="1400" dirty="0">
                <a:solidFill>
                  <a:schemeClr val="accent1">
                    <a:lumMod val="75000"/>
                  </a:schemeClr>
                </a:solidFill>
                <a:latin typeface="Arial" panose="020B0604020202020204" pitchFamily="34" charset="0"/>
                <a:cs typeface="Arial" panose="020B0604020202020204" pitchFamily="34" charset="0"/>
              </a:rPr>
              <a:t>Minimal footprint of each commuter on the road would relief the congestions and would allow many more commuters on the existing roads </a:t>
            </a:r>
            <a:endParaRPr lang="en-US" sz="1400" dirty="0"/>
          </a:p>
        </p:txBody>
      </p:sp>
      <p:sp>
        <p:nvSpPr>
          <p:cNvPr id="47" name="TextBox 46">
            <a:extLst>
              <a:ext uri="{FF2B5EF4-FFF2-40B4-BE49-F238E27FC236}">
                <a16:creationId xmlns:a16="http://schemas.microsoft.com/office/drawing/2014/main" id="{B7BA45A0-2B2D-42FE-A69A-00DF78FBAD31}"/>
              </a:ext>
            </a:extLst>
          </p:cNvPr>
          <p:cNvSpPr txBox="1"/>
          <p:nvPr/>
        </p:nvSpPr>
        <p:spPr>
          <a:xfrm>
            <a:off x="603112" y="2061808"/>
            <a:ext cx="11195187" cy="523220"/>
          </a:xfrm>
          <a:prstGeom prst="rect">
            <a:avLst/>
          </a:prstGeom>
          <a:noFill/>
        </p:spPr>
        <p:txBody>
          <a:bodyPr wrap="square">
            <a:spAutoFit/>
          </a:bodyPr>
          <a:lstStyle/>
          <a:p>
            <a:r>
              <a:rPr lang="en-US" sz="1400" b="1" dirty="0">
                <a:solidFill>
                  <a:schemeClr val="accent1">
                    <a:lumMod val="75000"/>
                  </a:schemeClr>
                </a:solidFill>
                <a:latin typeface="Arial" panose="020B0604020202020204" pitchFamily="34" charset="0"/>
                <a:cs typeface="Arial" panose="020B0604020202020204" pitchFamily="34" charset="0"/>
              </a:rPr>
              <a:t>Convenient</a:t>
            </a:r>
          </a:p>
          <a:p>
            <a:r>
              <a:rPr lang="en-US" sz="1400" b="1" dirty="0">
                <a:solidFill>
                  <a:schemeClr val="accent1">
                    <a:lumMod val="75000"/>
                  </a:schemeClr>
                </a:solidFill>
                <a:latin typeface="Arial" panose="020B0604020202020204" pitchFamily="34" charset="0"/>
                <a:cs typeface="Arial" panose="020B0604020202020204" pitchFamily="34" charset="0"/>
              </a:rPr>
              <a:t> </a:t>
            </a:r>
            <a:r>
              <a:rPr lang="en-US" sz="1400" dirty="0">
                <a:solidFill>
                  <a:schemeClr val="accent1">
                    <a:lumMod val="75000"/>
                  </a:schemeClr>
                </a:solidFill>
                <a:latin typeface="Arial" panose="020B0604020202020204" pitchFamily="34" charset="0"/>
                <a:cs typeface="Arial" panose="020B0604020202020204" pitchFamily="34" charset="0"/>
              </a:rPr>
              <a:t>A commuter would stay in his private cozy Hexa-Car during the entire commuting cycle from leaving his home to his desk office </a:t>
            </a:r>
            <a:endParaRPr lang="en-US" sz="1400" dirty="0"/>
          </a:p>
        </p:txBody>
      </p:sp>
      <p:sp>
        <p:nvSpPr>
          <p:cNvPr id="49" name="TextBox 48">
            <a:extLst>
              <a:ext uri="{FF2B5EF4-FFF2-40B4-BE49-F238E27FC236}">
                <a16:creationId xmlns:a16="http://schemas.microsoft.com/office/drawing/2014/main" id="{792ECF83-EA1E-4819-86C6-9183C1E49C27}"/>
              </a:ext>
            </a:extLst>
          </p:cNvPr>
          <p:cNvSpPr txBox="1"/>
          <p:nvPr/>
        </p:nvSpPr>
        <p:spPr>
          <a:xfrm>
            <a:off x="603112" y="2747608"/>
            <a:ext cx="11195187" cy="523220"/>
          </a:xfrm>
          <a:prstGeom prst="rect">
            <a:avLst/>
          </a:prstGeom>
          <a:noFill/>
        </p:spPr>
        <p:txBody>
          <a:bodyPr wrap="square">
            <a:spAutoFit/>
          </a:bodyPr>
          <a:lstStyle/>
          <a:p>
            <a:r>
              <a:rPr lang="en-US" sz="1400" b="1" dirty="0">
                <a:solidFill>
                  <a:schemeClr val="accent1">
                    <a:lumMod val="75000"/>
                  </a:schemeClr>
                </a:solidFill>
                <a:latin typeface="Arial" panose="020B0604020202020204" pitchFamily="34" charset="0"/>
                <a:cs typeface="Arial" panose="020B0604020202020204" pitchFamily="34" charset="0"/>
              </a:rPr>
              <a:t>Clean</a:t>
            </a:r>
          </a:p>
          <a:p>
            <a:r>
              <a:rPr lang="en-US" sz="1400" dirty="0">
                <a:solidFill>
                  <a:schemeClr val="accent1">
                    <a:lumMod val="75000"/>
                  </a:schemeClr>
                </a:solidFill>
                <a:latin typeface="Arial" panose="020B0604020202020204" pitchFamily="34" charset="0"/>
                <a:cs typeface="Arial" panose="020B0604020202020204" pitchFamily="34" charset="0"/>
              </a:rPr>
              <a:t>The Hexa-Car would be propelled by electricity which would reduce air pollution</a:t>
            </a:r>
            <a:endParaRPr lang="en-US" sz="1400" dirty="0"/>
          </a:p>
        </p:txBody>
      </p:sp>
      <p:sp>
        <p:nvSpPr>
          <p:cNvPr id="51" name="TextBox 50">
            <a:extLst>
              <a:ext uri="{FF2B5EF4-FFF2-40B4-BE49-F238E27FC236}">
                <a16:creationId xmlns:a16="http://schemas.microsoft.com/office/drawing/2014/main" id="{1E5A4AA8-31D1-4EFB-B08E-82EDC6D7C2C0}"/>
              </a:ext>
            </a:extLst>
          </p:cNvPr>
          <p:cNvSpPr txBox="1"/>
          <p:nvPr/>
        </p:nvSpPr>
        <p:spPr>
          <a:xfrm>
            <a:off x="603111" y="3402832"/>
            <a:ext cx="11195187" cy="523220"/>
          </a:xfrm>
          <a:prstGeom prst="rect">
            <a:avLst/>
          </a:prstGeom>
          <a:noFill/>
        </p:spPr>
        <p:txBody>
          <a:bodyPr wrap="square">
            <a:spAutoFit/>
          </a:bodyPr>
          <a:lstStyle/>
          <a:p>
            <a:r>
              <a:rPr lang="en-US" sz="1400" b="1" dirty="0">
                <a:solidFill>
                  <a:schemeClr val="accent1">
                    <a:lumMod val="75000"/>
                  </a:schemeClr>
                </a:solidFill>
                <a:latin typeface="Arial" panose="020B0604020202020204" pitchFamily="34" charset="0"/>
                <a:cs typeface="Arial" panose="020B0604020202020204" pitchFamily="34" charset="0"/>
              </a:rPr>
              <a:t>Productive</a:t>
            </a:r>
          </a:p>
          <a:p>
            <a:r>
              <a:rPr lang="en-US" sz="1400" dirty="0">
                <a:solidFill>
                  <a:schemeClr val="accent1">
                    <a:lumMod val="75000"/>
                  </a:schemeClr>
                </a:solidFill>
                <a:latin typeface="Arial" panose="020B0604020202020204" pitchFamily="34" charset="0"/>
                <a:cs typeface="Arial" panose="020B0604020202020204" pitchFamily="34" charset="0"/>
              </a:rPr>
              <a:t>The commuter would be free to work or to rest while being snapped into the Hive-Bus as the driving is done by the Hive-Bus driver</a:t>
            </a:r>
            <a:endParaRPr lang="en-US" sz="1400" dirty="0"/>
          </a:p>
        </p:txBody>
      </p:sp>
      <p:sp>
        <p:nvSpPr>
          <p:cNvPr id="52" name="TextBox 51">
            <a:extLst>
              <a:ext uri="{FF2B5EF4-FFF2-40B4-BE49-F238E27FC236}">
                <a16:creationId xmlns:a16="http://schemas.microsoft.com/office/drawing/2014/main" id="{72548AF4-491F-45B9-AA5F-86BB9299A449}"/>
              </a:ext>
            </a:extLst>
          </p:cNvPr>
          <p:cNvSpPr txBox="1"/>
          <p:nvPr/>
        </p:nvSpPr>
        <p:spPr>
          <a:xfrm>
            <a:off x="603110" y="4088632"/>
            <a:ext cx="11195187" cy="523220"/>
          </a:xfrm>
          <a:prstGeom prst="rect">
            <a:avLst/>
          </a:prstGeom>
          <a:noFill/>
        </p:spPr>
        <p:txBody>
          <a:bodyPr wrap="square">
            <a:spAutoFit/>
          </a:bodyPr>
          <a:lstStyle/>
          <a:p>
            <a:r>
              <a:rPr lang="en-US" sz="1400" b="1" dirty="0">
                <a:solidFill>
                  <a:schemeClr val="accent1">
                    <a:lumMod val="75000"/>
                  </a:schemeClr>
                </a:solidFill>
                <a:latin typeface="Arial" panose="020B0604020202020204" pitchFamily="34" charset="0"/>
                <a:cs typeface="Arial" panose="020B0604020202020204" pitchFamily="34" charset="0"/>
              </a:rPr>
              <a:t>Productive</a:t>
            </a:r>
          </a:p>
          <a:p>
            <a:r>
              <a:rPr lang="en-US" sz="1400" dirty="0">
                <a:solidFill>
                  <a:schemeClr val="accent1">
                    <a:lumMod val="75000"/>
                  </a:schemeClr>
                </a:solidFill>
                <a:latin typeface="Arial" panose="020B0604020202020204" pitchFamily="34" charset="0"/>
                <a:cs typeface="Arial" panose="020B0604020202020204" pitchFamily="34" charset="0"/>
              </a:rPr>
              <a:t>The commuter would be free to work or to rest while being snapped into the Hive-Bus as the driving is done by the Hive-Bus driver</a:t>
            </a:r>
            <a:endParaRPr lang="en-US" sz="1400" dirty="0"/>
          </a:p>
        </p:txBody>
      </p:sp>
      <p:sp>
        <p:nvSpPr>
          <p:cNvPr id="53" name="TextBox 52">
            <a:extLst>
              <a:ext uri="{FF2B5EF4-FFF2-40B4-BE49-F238E27FC236}">
                <a16:creationId xmlns:a16="http://schemas.microsoft.com/office/drawing/2014/main" id="{9E80D247-0F45-4E08-A75F-7CC9D89CE852}"/>
              </a:ext>
            </a:extLst>
          </p:cNvPr>
          <p:cNvSpPr txBox="1"/>
          <p:nvPr/>
        </p:nvSpPr>
        <p:spPr>
          <a:xfrm>
            <a:off x="603110" y="4774432"/>
            <a:ext cx="11195187" cy="738664"/>
          </a:xfrm>
          <a:prstGeom prst="rect">
            <a:avLst/>
          </a:prstGeom>
          <a:noFill/>
        </p:spPr>
        <p:txBody>
          <a:bodyPr wrap="square">
            <a:spAutoFit/>
          </a:bodyPr>
          <a:lstStyle/>
          <a:p>
            <a:r>
              <a:rPr lang="en-US" sz="1400" b="1" dirty="0">
                <a:solidFill>
                  <a:schemeClr val="accent1">
                    <a:lumMod val="75000"/>
                  </a:schemeClr>
                </a:solidFill>
                <a:latin typeface="Arial" panose="020B0604020202020204" pitchFamily="34" charset="0"/>
                <a:cs typeface="Arial" panose="020B0604020202020204" pitchFamily="34" charset="0"/>
              </a:rPr>
              <a:t>Automatic parking</a:t>
            </a:r>
          </a:p>
          <a:p>
            <a:r>
              <a:rPr lang="en-US" sz="1400" dirty="0">
                <a:solidFill>
                  <a:schemeClr val="accent1">
                    <a:lumMod val="75000"/>
                  </a:schemeClr>
                </a:solidFill>
                <a:latin typeface="Arial" panose="020B0604020202020204" pitchFamily="34" charset="0"/>
                <a:cs typeface="Arial" panose="020B0604020202020204" pitchFamily="34" charset="0"/>
              </a:rPr>
              <a:t>The Hive-Cars would be built to be parked automatically in the most efficient way without the need to look for parking and with minimal parking footprint</a:t>
            </a:r>
            <a:endParaRPr lang="en-US" sz="1400" dirty="0"/>
          </a:p>
        </p:txBody>
      </p:sp>
      <p:sp>
        <p:nvSpPr>
          <p:cNvPr id="54" name="TextBox 53">
            <a:extLst>
              <a:ext uri="{FF2B5EF4-FFF2-40B4-BE49-F238E27FC236}">
                <a16:creationId xmlns:a16="http://schemas.microsoft.com/office/drawing/2014/main" id="{1275FFB0-DE33-4667-8246-794A7CAF2845}"/>
              </a:ext>
            </a:extLst>
          </p:cNvPr>
          <p:cNvSpPr txBox="1"/>
          <p:nvPr/>
        </p:nvSpPr>
        <p:spPr>
          <a:xfrm>
            <a:off x="603110" y="5638402"/>
            <a:ext cx="11195187" cy="523220"/>
          </a:xfrm>
          <a:prstGeom prst="rect">
            <a:avLst/>
          </a:prstGeom>
          <a:noFill/>
        </p:spPr>
        <p:txBody>
          <a:bodyPr wrap="square">
            <a:spAutoFit/>
          </a:bodyPr>
          <a:lstStyle/>
          <a:p>
            <a:r>
              <a:rPr lang="en-US" sz="1400" b="1" dirty="0">
                <a:solidFill>
                  <a:schemeClr val="accent1">
                    <a:lumMod val="75000"/>
                  </a:schemeClr>
                </a:solidFill>
                <a:latin typeface="Arial" panose="020B0604020202020204" pitchFamily="34" charset="0"/>
                <a:cs typeface="Arial" panose="020B0604020202020204" pitchFamily="34" charset="0"/>
              </a:rPr>
              <a:t>Easy Navigation</a:t>
            </a:r>
          </a:p>
          <a:p>
            <a:r>
              <a:rPr lang="en-US" sz="1400" dirty="0">
                <a:solidFill>
                  <a:schemeClr val="accent1">
                    <a:lumMod val="75000"/>
                  </a:schemeClr>
                </a:solidFill>
                <a:latin typeface="Arial" panose="020B0604020202020204" pitchFamily="34" charset="0"/>
                <a:cs typeface="Arial" panose="020B0604020202020204" pitchFamily="34" charset="0"/>
              </a:rPr>
              <a:t>The station routing and the Hive-Bus forming would be done automatically by dedicated computer software</a:t>
            </a:r>
            <a:endParaRPr lang="en-US" sz="1400" dirty="0"/>
          </a:p>
        </p:txBody>
      </p:sp>
    </p:spTree>
    <p:extLst>
      <p:ext uri="{BB962C8B-B14F-4D97-AF65-F5344CB8AC3E}">
        <p14:creationId xmlns:p14="http://schemas.microsoft.com/office/powerpoint/2010/main" val="1195557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AC2CC34-5738-4162-8F63-AABAB415687C}"/>
              </a:ext>
            </a:extLst>
          </p:cNvPr>
          <p:cNvGrpSpPr/>
          <p:nvPr/>
        </p:nvGrpSpPr>
        <p:grpSpPr>
          <a:xfrm>
            <a:off x="468354" y="-1414618"/>
            <a:ext cx="10575938" cy="10733075"/>
            <a:chOff x="440072" y="-1734744"/>
            <a:chExt cx="9990583" cy="10449234"/>
          </a:xfrm>
        </p:grpSpPr>
        <p:pic>
          <p:nvPicPr>
            <p:cNvPr id="6146" name="Picture 2" descr="Audi Capsule : Design Study Single Seater Concept Car In Collaboration with  Audi | Audi, Automobile interior design, Concept cars">
              <a:extLst>
                <a:ext uri="{FF2B5EF4-FFF2-40B4-BE49-F238E27FC236}">
                  <a16:creationId xmlns:a16="http://schemas.microsoft.com/office/drawing/2014/main" id="{40685031-EE15-48D7-8EB7-52C885E90C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797" y="457201"/>
              <a:ext cx="8716808" cy="6223064"/>
            </a:xfrm>
            <a:prstGeom prst="rect">
              <a:avLst/>
            </a:prstGeom>
            <a:noFill/>
            <a:extLst>
              <a:ext uri="{909E8E84-426E-40DD-AFC4-6F175D3DCCD1}">
                <a14:hiddenFill xmlns:a14="http://schemas.microsoft.com/office/drawing/2010/main">
                  <a:solidFill>
                    <a:srgbClr val="FFFFFF"/>
                  </a:solidFill>
                </a14:hiddenFill>
              </a:ext>
            </a:extLst>
          </p:spPr>
        </p:pic>
        <p:sp>
          <p:nvSpPr>
            <p:cNvPr id="2" name="Hexagon 1">
              <a:extLst>
                <a:ext uri="{FF2B5EF4-FFF2-40B4-BE49-F238E27FC236}">
                  <a16:creationId xmlns:a16="http://schemas.microsoft.com/office/drawing/2014/main" id="{3F18DE94-22CF-4A25-B65E-2164781060D1}"/>
                </a:ext>
              </a:extLst>
            </p:cNvPr>
            <p:cNvSpPr/>
            <p:nvPr/>
          </p:nvSpPr>
          <p:spPr>
            <a:xfrm>
              <a:off x="2717801" y="1112587"/>
              <a:ext cx="5638800" cy="4754572"/>
            </a:xfrm>
            <a:prstGeom prst="hexagon">
              <a:avLst>
                <a:gd name="adj" fmla="val 26489"/>
                <a:gd name="vf" fmla="val 115470"/>
              </a:avLst>
            </a:prstGeom>
            <a:noFill/>
            <a:ln w="320675">
              <a:solidFill>
                <a:schemeClr val="tx2">
                  <a:lumMod val="40000"/>
                  <a:lumOff val="60000"/>
                </a:schemeClr>
              </a:solidFill>
            </a:ln>
            <a:scene3d>
              <a:camera prst="orthographicFront"/>
              <a:lightRig rig="threePt" dir="t"/>
            </a:scene3d>
            <a:sp3d>
              <a:bevelB w="184150"/>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chemeClr val="accent1">
                    <a:lumMod val="75000"/>
                  </a:schemeClr>
                </a:solidFill>
              </a:endParaRPr>
            </a:p>
          </p:txBody>
        </p:sp>
        <p:sp>
          <p:nvSpPr>
            <p:cNvPr id="3" name="Rectangle 2">
              <a:extLst>
                <a:ext uri="{FF2B5EF4-FFF2-40B4-BE49-F238E27FC236}">
                  <a16:creationId xmlns:a16="http://schemas.microsoft.com/office/drawing/2014/main" id="{55548B9A-5231-46E2-8CB1-F2AB1323C017}"/>
                </a:ext>
              </a:extLst>
            </p:cNvPr>
            <p:cNvSpPr/>
            <p:nvPr/>
          </p:nvSpPr>
          <p:spPr>
            <a:xfrm rot="1721457">
              <a:off x="786083" y="-255627"/>
              <a:ext cx="2667000" cy="3301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B5D9204-0C32-449E-9FC1-6F2F3152B417}"/>
                </a:ext>
              </a:extLst>
            </p:cNvPr>
            <p:cNvSpPr/>
            <p:nvPr/>
          </p:nvSpPr>
          <p:spPr>
            <a:xfrm rot="9263234">
              <a:off x="7763655" y="4817"/>
              <a:ext cx="2667000" cy="3301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FC5F996-7960-4C66-9075-9A96A9430CF8}"/>
                </a:ext>
              </a:extLst>
            </p:cNvPr>
            <p:cNvSpPr/>
            <p:nvPr/>
          </p:nvSpPr>
          <p:spPr>
            <a:xfrm rot="19960625">
              <a:off x="440072" y="2525046"/>
              <a:ext cx="2667000" cy="47015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402F0D3-EA33-428C-B31D-5EC26BD6C8B3}"/>
                </a:ext>
              </a:extLst>
            </p:cNvPr>
            <p:cNvSpPr/>
            <p:nvPr/>
          </p:nvSpPr>
          <p:spPr>
            <a:xfrm rot="12401103">
              <a:off x="7670284" y="3075346"/>
              <a:ext cx="2667000" cy="47015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A84FE9B-83C8-4B09-943F-BDCA24CC5281}"/>
                </a:ext>
              </a:extLst>
            </p:cNvPr>
            <p:cNvSpPr/>
            <p:nvPr/>
          </p:nvSpPr>
          <p:spPr>
            <a:xfrm rot="5400000">
              <a:off x="4515511" y="-3296185"/>
              <a:ext cx="2667000" cy="578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49B00C2-CAFE-4DC6-BA07-FE8067779572}"/>
                </a:ext>
              </a:extLst>
            </p:cNvPr>
            <p:cNvSpPr/>
            <p:nvPr/>
          </p:nvSpPr>
          <p:spPr>
            <a:xfrm rot="5400000">
              <a:off x="4372799" y="4486049"/>
              <a:ext cx="2667000" cy="5789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3D0CFF2F-3973-4F98-AE53-37823DD3215D}"/>
              </a:ext>
            </a:extLst>
          </p:cNvPr>
          <p:cNvSpPr txBox="1"/>
          <p:nvPr/>
        </p:nvSpPr>
        <p:spPr>
          <a:xfrm>
            <a:off x="468354" y="331963"/>
            <a:ext cx="10985771" cy="646331"/>
          </a:xfrm>
          <a:prstGeom prst="rect">
            <a:avLst/>
          </a:prstGeom>
          <a:solidFill>
            <a:schemeClr val="accent5">
              <a:lumMod val="50000"/>
            </a:schemeClr>
          </a:solidFill>
        </p:spPr>
        <p:txBody>
          <a:bodyPr wrap="square" rtlCol="0">
            <a:spAutoFit/>
          </a:bodyPr>
          <a:lstStyle/>
          <a:p>
            <a:pPr algn="ctr"/>
            <a:r>
              <a:rPr lang="en-US" sz="3600" dirty="0">
                <a:solidFill>
                  <a:schemeClr val="bg1"/>
                </a:solidFill>
                <a:latin typeface="Arial" panose="020B0604020202020204" pitchFamily="34" charset="0"/>
                <a:cs typeface="Arial" panose="020B0604020202020204" pitchFamily="34" charset="0"/>
              </a:rPr>
              <a:t>THE HEXA-CAR</a:t>
            </a:r>
          </a:p>
        </p:txBody>
      </p:sp>
    </p:spTree>
    <p:extLst>
      <p:ext uri="{BB962C8B-B14F-4D97-AF65-F5344CB8AC3E}">
        <p14:creationId xmlns:p14="http://schemas.microsoft.com/office/powerpoint/2010/main" val="28341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EDE06958-A6E2-4DB1-8726-B86A299E5465}"/>
              </a:ext>
            </a:extLst>
          </p:cNvPr>
          <p:cNvSpPr txBox="1"/>
          <p:nvPr/>
        </p:nvSpPr>
        <p:spPr>
          <a:xfrm>
            <a:off x="3527816" y="2843206"/>
            <a:ext cx="5713379" cy="1815882"/>
          </a:xfrm>
          <a:prstGeom prst="rect">
            <a:avLst/>
          </a:prstGeom>
          <a:noFill/>
        </p:spPr>
        <p:txBody>
          <a:bodyPr wrap="square" rtlCol="0">
            <a:spAutoFit/>
          </a:bodyPr>
          <a:lstStyle/>
          <a:p>
            <a:pPr algn="ctr"/>
            <a:r>
              <a:rPr lang="en-US" sz="1600" dirty="0"/>
              <a:t>Bus Efficiency with Car Conveniency.</a:t>
            </a:r>
          </a:p>
          <a:p>
            <a:pPr algn="ctr"/>
            <a:r>
              <a:rPr lang="en-US" sz="1600" dirty="0"/>
              <a:t>So, the idea is that cars in the form of hexagons, shall combine and create a bus like type of transportation. And instead of each bus moving individually much like cars, the bus will be much like the air control center, the ACC, each bus will know where the other buses are to avoid collision and traffic. And it will also be powered by electricity meaning it will also help the environment.</a:t>
            </a:r>
          </a:p>
        </p:txBody>
      </p:sp>
    </p:spTree>
    <p:extLst>
      <p:ext uri="{BB962C8B-B14F-4D97-AF65-F5344CB8AC3E}">
        <p14:creationId xmlns:p14="http://schemas.microsoft.com/office/powerpoint/2010/main" val="3437308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1802</TotalTime>
  <Words>668</Words>
  <Application>Microsoft Office PowerPoint</Application>
  <PresentationFormat>Widescreen</PresentationFormat>
  <Paragraphs>73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Forte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Guy Setton</dc:creator>
  <cp:lastModifiedBy>Guy Setton</cp:lastModifiedBy>
  <cp:revision>53</cp:revision>
  <dcterms:created xsi:type="dcterms:W3CDTF">2022-01-27T04:18:08Z</dcterms:created>
  <dcterms:modified xsi:type="dcterms:W3CDTF">2022-02-02T09:04:11Z</dcterms:modified>
</cp:coreProperties>
</file>