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0"/>
  </p:notesMasterIdLst>
  <p:sldIdLst>
    <p:sldId id="256" r:id="rId2"/>
    <p:sldId id="284" r:id="rId3"/>
    <p:sldId id="273" r:id="rId4"/>
    <p:sldId id="257" r:id="rId5"/>
    <p:sldId id="260" r:id="rId6"/>
    <p:sldId id="261" r:id="rId7"/>
    <p:sldId id="266" r:id="rId8"/>
    <p:sldId id="269" r:id="rId9"/>
  </p:sldIdLst>
  <p:sldSz cx="6094413" cy="10821988"/>
  <p:notesSz cx="6858000" cy="9144000"/>
  <p:embeddedFontLst>
    <p:embeddedFont>
      <p:font typeface="Montserrat" panose="00000500000000000000" pitchFamily="2" charset="0"/>
      <p:regular r:id="rId11"/>
      <p:bold r:id="rId12"/>
      <p:italic r:id="rId13"/>
      <p:boldItalic r:id="rId14"/>
    </p:embeddedFont>
    <p:embeddedFont>
      <p:font typeface="Verdana" panose="020B060403050404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8">
          <p15:clr>
            <a:srgbClr val="A4A3A4"/>
          </p15:clr>
        </p15:guide>
        <p15:guide id="2" pos="1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7C83AD-9970-41C7-A40F-D03DE77EC051}">
  <a:tblStyle styleId="{677C83AD-9970-41C7-A40F-D03DE77EC0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2832" y="72"/>
      </p:cViewPr>
      <p:guideLst>
        <p:guide orient="horz" pos="3408"/>
        <p:guide pos="1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63707" y="685800"/>
            <a:ext cx="1931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2463800" y="685800"/>
            <a:ext cx="193198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a24d818544_0_393:notes"/>
          <p:cNvSpPr>
            <a:spLocks noGrp="1" noRot="1" noChangeAspect="1"/>
          </p:cNvSpPr>
          <p:nvPr>
            <p:ph type="sldImg" idx="2"/>
          </p:nvPr>
        </p:nvSpPr>
        <p:spPr>
          <a:xfrm>
            <a:off x="2463800" y="685800"/>
            <a:ext cx="193198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a24d818544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a24898d115_0_265:notes"/>
          <p:cNvSpPr>
            <a:spLocks noGrp="1" noRot="1" noChangeAspect="1"/>
          </p:cNvSpPr>
          <p:nvPr>
            <p:ph type="sldImg" idx="2"/>
          </p:nvPr>
        </p:nvSpPr>
        <p:spPr>
          <a:xfrm>
            <a:off x="2463800" y="685800"/>
            <a:ext cx="193198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a24898d115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b63166ea3_0_116038:notes"/>
          <p:cNvSpPr>
            <a:spLocks noGrp="1" noRot="1" noChangeAspect="1"/>
          </p:cNvSpPr>
          <p:nvPr>
            <p:ph type="sldImg" idx="2"/>
          </p:nvPr>
        </p:nvSpPr>
        <p:spPr>
          <a:xfrm>
            <a:off x="2463800" y="685800"/>
            <a:ext cx="193198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b63166ea3_0_116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ab63166ea3_0_116149:notes"/>
          <p:cNvSpPr>
            <a:spLocks noGrp="1" noRot="1" noChangeAspect="1"/>
          </p:cNvSpPr>
          <p:nvPr>
            <p:ph type="sldImg" idx="2"/>
          </p:nvPr>
        </p:nvSpPr>
        <p:spPr>
          <a:xfrm>
            <a:off x="2463800" y="685800"/>
            <a:ext cx="193198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ab63166ea3_0_116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b63166ea3_0_116333:notes"/>
          <p:cNvSpPr>
            <a:spLocks noGrp="1" noRot="1" noChangeAspect="1"/>
          </p:cNvSpPr>
          <p:nvPr>
            <p:ph type="sldImg" idx="2"/>
          </p:nvPr>
        </p:nvSpPr>
        <p:spPr>
          <a:xfrm>
            <a:off x="2463800" y="685800"/>
            <a:ext cx="193198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b63166ea3_0_116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2225fa1bf_0_25:notes"/>
          <p:cNvSpPr>
            <a:spLocks noGrp="1" noRot="1" noChangeAspect="1"/>
          </p:cNvSpPr>
          <p:nvPr>
            <p:ph type="sldImg" idx="2"/>
          </p:nvPr>
        </p:nvSpPr>
        <p:spPr>
          <a:xfrm>
            <a:off x="2463800" y="685800"/>
            <a:ext cx="193198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2225fa1b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a24898d115_0_156:notes"/>
          <p:cNvSpPr>
            <a:spLocks noGrp="1" noRot="1" noChangeAspect="1"/>
          </p:cNvSpPr>
          <p:nvPr>
            <p:ph type="sldImg" idx="2"/>
          </p:nvPr>
        </p:nvSpPr>
        <p:spPr>
          <a:xfrm>
            <a:off x="2463800" y="685800"/>
            <a:ext cx="193198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a24898d115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C78D8"/>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61288" y="5820025"/>
            <a:ext cx="3172200" cy="166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4300">
                <a:latin typeface="Verdana"/>
                <a:ea typeface="Verdana"/>
                <a:cs typeface="Verdana"/>
                <a:sym typeface="Verdana"/>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135100" y="8885425"/>
            <a:ext cx="1824600" cy="638400"/>
          </a:xfrm>
          <a:prstGeom prst="rect">
            <a:avLst/>
          </a:prstGeom>
          <a:solidFill>
            <a:srgbClr val="FFFFFF"/>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solidFill>
                  <a:srgbClr val="3C78D8"/>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rgbClr val="3C78D8"/>
        </a:solidFill>
        <a:effectLst/>
      </p:bgPr>
    </p:bg>
    <p:spTree>
      <p:nvGrpSpPr>
        <p:cNvPr id="1" name="Shape 158"/>
        <p:cNvGrpSpPr/>
        <p:nvPr/>
      </p:nvGrpSpPr>
      <p:grpSpPr>
        <a:xfrm>
          <a:off x="0" y="0"/>
          <a:ext cx="0" cy="0"/>
          <a:chOff x="0" y="0"/>
          <a:chExt cx="0" cy="0"/>
        </a:xfrm>
      </p:grpSpPr>
      <p:sp>
        <p:nvSpPr>
          <p:cNvPr id="159" name="Google Shape;159;p29"/>
          <p:cNvSpPr/>
          <p:nvPr/>
        </p:nvSpPr>
        <p:spPr>
          <a:xfrm>
            <a:off x="3782100" y="8148025"/>
            <a:ext cx="3055800" cy="30558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p:nvPr/>
        </p:nvSpPr>
        <p:spPr>
          <a:xfrm>
            <a:off x="513775" y="-443675"/>
            <a:ext cx="3055800" cy="30558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7">
    <p:bg>
      <p:bgPr>
        <a:solidFill>
          <a:srgbClr val="3C78D8"/>
        </a:solidFill>
        <a:effectLst/>
      </p:bgPr>
    </p:bg>
    <p:spTree>
      <p:nvGrpSpPr>
        <p:cNvPr id="1" name="Shape 161"/>
        <p:cNvGrpSpPr/>
        <p:nvPr/>
      </p:nvGrpSpPr>
      <p:grpSpPr>
        <a:xfrm>
          <a:off x="0" y="0"/>
          <a:ext cx="0" cy="0"/>
          <a:chOff x="0" y="0"/>
          <a:chExt cx="0" cy="0"/>
        </a:xfrm>
      </p:grpSpPr>
      <p:sp>
        <p:nvSpPr>
          <p:cNvPr id="162" name="Google Shape;162;p30"/>
          <p:cNvSpPr/>
          <p:nvPr/>
        </p:nvSpPr>
        <p:spPr>
          <a:xfrm>
            <a:off x="1355450" y="7109575"/>
            <a:ext cx="3055800" cy="30558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0"/>
          <p:cNvSpPr/>
          <p:nvPr/>
        </p:nvSpPr>
        <p:spPr>
          <a:xfrm>
            <a:off x="2689025" y="-1361875"/>
            <a:ext cx="3055800" cy="30558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3C78D8"/>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916800" y="936300"/>
            <a:ext cx="2572500" cy="1204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rgbClr val="FFFFFF"/>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20" name="Google Shape;20;p4"/>
          <p:cNvSpPr txBox="1">
            <a:spLocks noGrp="1"/>
          </p:cNvSpPr>
          <p:nvPr>
            <p:ph type="body" idx="1"/>
          </p:nvPr>
        </p:nvSpPr>
        <p:spPr>
          <a:xfrm>
            <a:off x="916800" y="2867500"/>
            <a:ext cx="4261200" cy="7002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2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p:nvPr/>
        </p:nvSpPr>
        <p:spPr>
          <a:xfrm>
            <a:off x="3771200" y="-3054250"/>
            <a:ext cx="6247500" cy="62475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20050" y="9558275"/>
            <a:ext cx="6247500" cy="62475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C78D8"/>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672300" y="4301825"/>
            <a:ext cx="4750200" cy="23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700">
                <a:solidFill>
                  <a:srgbClr val="FFFFFF"/>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0" name="Google Shape;40;p8"/>
          <p:cNvSpPr txBox="1">
            <a:spLocks noGrp="1"/>
          </p:cNvSpPr>
          <p:nvPr>
            <p:ph type="subTitle" idx="1"/>
          </p:nvPr>
        </p:nvSpPr>
        <p:spPr>
          <a:xfrm>
            <a:off x="916800" y="7840775"/>
            <a:ext cx="4277100" cy="921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1400"/>
              <a:buFont typeface="Verdana"/>
              <a:buNone/>
              <a:defRPr sz="1400">
                <a:solidFill>
                  <a:srgbClr val="FFFFFF"/>
                </a:solidFill>
                <a:latin typeface="Montserrat"/>
                <a:ea typeface="Montserrat"/>
                <a:cs typeface="Montserrat"/>
                <a:sym typeface="Montserrat"/>
              </a:defRPr>
            </a:lvl1pPr>
            <a:lvl2pPr lvl="1" algn="ctr">
              <a:spcBef>
                <a:spcPts val="0"/>
              </a:spcBef>
              <a:spcAft>
                <a:spcPts val="0"/>
              </a:spcAft>
              <a:buClr>
                <a:srgbClr val="FFFFFF"/>
              </a:buClr>
              <a:buSzPts val="1400"/>
              <a:buFont typeface="Verdana"/>
              <a:buNone/>
              <a:defRPr>
                <a:solidFill>
                  <a:srgbClr val="FFFFFF"/>
                </a:solidFill>
                <a:latin typeface="Verdana"/>
                <a:ea typeface="Verdana"/>
                <a:cs typeface="Verdana"/>
                <a:sym typeface="Verdana"/>
              </a:defRPr>
            </a:lvl2pPr>
            <a:lvl3pPr lvl="2" algn="ctr">
              <a:spcBef>
                <a:spcPts val="1600"/>
              </a:spcBef>
              <a:spcAft>
                <a:spcPts val="0"/>
              </a:spcAft>
              <a:buClr>
                <a:srgbClr val="FFFFFF"/>
              </a:buClr>
              <a:buSzPts val="1400"/>
              <a:buFont typeface="Verdana"/>
              <a:buNone/>
              <a:defRPr>
                <a:solidFill>
                  <a:srgbClr val="FFFFFF"/>
                </a:solidFill>
                <a:latin typeface="Verdana"/>
                <a:ea typeface="Verdana"/>
                <a:cs typeface="Verdana"/>
                <a:sym typeface="Verdana"/>
              </a:defRPr>
            </a:lvl3pPr>
            <a:lvl4pPr lvl="3" algn="ctr">
              <a:spcBef>
                <a:spcPts val="1600"/>
              </a:spcBef>
              <a:spcAft>
                <a:spcPts val="0"/>
              </a:spcAft>
              <a:buClr>
                <a:srgbClr val="FFFFFF"/>
              </a:buClr>
              <a:buSzPts val="1400"/>
              <a:buFont typeface="Verdana"/>
              <a:buNone/>
              <a:defRPr>
                <a:solidFill>
                  <a:srgbClr val="FFFFFF"/>
                </a:solidFill>
                <a:latin typeface="Verdana"/>
                <a:ea typeface="Verdana"/>
                <a:cs typeface="Verdana"/>
                <a:sym typeface="Verdana"/>
              </a:defRPr>
            </a:lvl4pPr>
            <a:lvl5pPr lvl="4" algn="ctr">
              <a:spcBef>
                <a:spcPts val="1600"/>
              </a:spcBef>
              <a:spcAft>
                <a:spcPts val="0"/>
              </a:spcAft>
              <a:buClr>
                <a:srgbClr val="FFFFFF"/>
              </a:buClr>
              <a:buSzPts val="1400"/>
              <a:buFont typeface="Verdana"/>
              <a:buNone/>
              <a:defRPr>
                <a:solidFill>
                  <a:srgbClr val="FFFFFF"/>
                </a:solidFill>
                <a:latin typeface="Verdana"/>
                <a:ea typeface="Verdana"/>
                <a:cs typeface="Verdana"/>
                <a:sym typeface="Verdana"/>
              </a:defRPr>
            </a:lvl5pPr>
            <a:lvl6pPr lvl="5" algn="ctr">
              <a:spcBef>
                <a:spcPts val="1600"/>
              </a:spcBef>
              <a:spcAft>
                <a:spcPts val="0"/>
              </a:spcAft>
              <a:buClr>
                <a:srgbClr val="FFFFFF"/>
              </a:buClr>
              <a:buSzPts val="1400"/>
              <a:buFont typeface="Verdana"/>
              <a:buNone/>
              <a:defRPr>
                <a:solidFill>
                  <a:srgbClr val="FFFFFF"/>
                </a:solidFill>
                <a:latin typeface="Verdana"/>
                <a:ea typeface="Verdana"/>
                <a:cs typeface="Verdana"/>
                <a:sym typeface="Verdana"/>
              </a:defRPr>
            </a:lvl6pPr>
            <a:lvl7pPr lvl="6" algn="ctr">
              <a:spcBef>
                <a:spcPts val="1600"/>
              </a:spcBef>
              <a:spcAft>
                <a:spcPts val="0"/>
              </a:spcAft>
              <a:buClr>
                <a:srgbClr val="FFFFFF"/>
              </a:buClr>
              <a:buSzPts val="1400"/>
              <a:buFont typeface="Verdana"/>
              <a:buNone/>
              <a:defRPr>
                <a:solidFill>
                  <a:srgbClr val="FFFFFF"/>
                </a:solidFill>
                <a:latin typeface="Verdana"/>
                <a:ea typeface="Verdana"/>
                <a:cs typeface="Verdana"/>
                <a:sym typeface="Verdana"/>
              </a:defRPr>
            </a:lvl7pPr>
            <a:lvl8pPr lvl="7" algn="ctr">
              <a:spcBef>
                <a:spcPts val="1600"/>
              </a:spcBef>
              <a:spcAft>
                <a:spcPts val="0"/>
              </a:spcAft>
              <a:buClr>
                <a:srgbClr val="FFFFFF"/>
              </a:buClr>
              <a:buSzPts val="1400"/>
              <a:buFont typeface="Verdana"/>
              <a:buNone/>
              <a:defRPr>
                <a:solidFill>
                  <a:srgbClr val="FFFFFF"/>
                </a:solidFill>
                <a:latin typeface="Verdana"/>
                <a:ea typeface="Verdana"/>
                <a:cs typeface="Verdana"/>
                <a:sym typeface="Verdana"/>
              </a:defRPr>
            </a:lvl8pPr>
            <a:lvl9pPr lvl="8" algn="ctr">
              <a:spcBef>
                <a:spcPts val="1600"/>
              </a:spcBef>
              <a:spcAft>
                <a:spcPts val="1600"/>
              </a:spcAft>
              <a:buClr>
                <a:srgbClr val="FFFFFF"/>
              </a:buClr>
              <a:buSzPts val="1400"/>
              <a:buFont typeface="Verdana"/>
              <a:buNone/>
              <a:defRPr>
                <a:solidFill>
                  <a:srgbClr val="FFFFFF"/>
                </a:solidFill>
                <a:latin typeface="Verdana"/>
                <a:ea typeface="Verdana"/>
                <a:cs typeface="Verdana"/>
                <a:sym typeface="Verdana"/>
              </a:defRPr>
            </a:lvl9pPr>
          </a:lstStyle>
          <a:p>
            <a:endParaRPr/>
          </a:p>
        </p:txBody>
      </p:sp>
      <p:sp>
        <p:nvSpPr>
          <p:cNvPr id="41" name="Google Shape;41;p8"/>
          <p:cNvSpPr/>
          <p:nvPr/>
        </p:nvSpPr>
        <p:spPr>
          <a:xfrm>
            <a:off x="-76350" y="-3277475"/>
            <a:ext cx="6247500" cy="62475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3C78D8"/>
        </a:solidFill>
        <a:effectLst/>
      </p:bgPr>
    </p:bg>
    <p:spTree>
      <p:nvGrpSpPr>
        <p:cNvPr id="1" name="Shape 50"/>
        <p:cNvGrpSpPr/>
        <p:nvPr/>
      </p:nvGrpSpPr>
      <p:grpSpPr>
        <a:xfrm>
          <a:off x="0" y="0"/>
          <a:ext cx="0" cy="0"/>
          <a:chOff x="0" y="0"/>
          <a:chExt cx="0" cy="0"/>
        </a:xfrm>
      </p:grpSpPr>
      <p:sp>
        <p:nvSpPr>
          <p:cNvPr id="51" name="Google Shape;51;p11"/>
          <p:cNvSpPr/>
          <p:nvPr/>
        </p:nvSpPr>
        <p:spPr>
          <a:xfrm>
            <a:off x="763825" y="-961900"/>
            <a:ext cx="2868900" cy="28689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1"/>
          <p:cNvSpPr/>
          <p:nvPr/>
        </p:nvSpPr>
        <p:spPr>
          <a:xfrm>
            <a:off x="534300" y="9082350"/>
            <a:ext cx="2868900" cy="28689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916800" y="2832050"/>
            <a:ext cx="4261200" cy="453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600">
                <a:solidFill>
                  <a:srgbClr val="FFFFFF"/>
                </a:solidFill>
                <a:latin typeface="Montserrat"/>
                <a:ea typeface="Montserrat"/>
                <a:cs typeface="Montserrat"/>
                <a:sym typeface="Montserra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916800" y="7699150"/>
            <a:ext cx="4261200" cy="633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solidFill>
                  <a:srgbClr val="FFFFFF"/>
                </a:solidFill>
                <a:latin typeface="Montserrat"/>
                <a:ea typeface="Montserrat"/>
                <a:cs typeface="Montserrat"/>
                <a:sym typeface="Montserrat"/>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
    <p:bg>
      <p:bgPr>
        <a:solidFill>
          <a:srgbClr val="3C78D8"/>
        </a:solidFill>
        <a:effectLst/>
      </p:bgPr>
    </p:bg>
    <p:spTree>
      <p:nvGrpSpPr>
        <p:cNvPr id="1" name="Shape 58"/>
        <p:cNvGrpSpPr/>
        <p:nvPr/>
      </p:nvGrpSpPr>
      <p:grpSpPr>
        <a:xfrm>
          <a:off x="0" y="0"/>
          <a:ext cx="0" cy="0"/>
          <a:chOff x="0" y="0"/>
          <a:chExt cx="0" cy="0"/>
        </a:xfrm>
      </p:grpSpPr>
      <p:sp>
        <p:nvSpPr>
          <p:cNvPr id="59" name="Google Shape;59;p14"/>
          <p:cNvSpPr/>
          <p:nvPr/>
        </p:nvSpPr>
        <p:spPr>
          <a:xfrm>
            <a:off x="4331125" y="-2604650"/>
            <a:ext cx="6247500" cy="62475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txBox="1">
            <a:spLocks noGrp="1"/>
          </p:cNvSpPr>
          <p:nvPr>
            <p:ph type="title"/>
          </p:nvPr>
        </p:nvSpPr>
        <p:spPr>
          <a:xfrm>
            <a:off x="916800" y="914400"/>
            <a:ext cx="42612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Verdana"/>
              <a:buNone/>
              <a:defRPr>
                <a:solidFill>
                  <a:srgbClr val="FFFFFF"/>
                </a:solidFill>
                <a:latin typeface="Verdana"/>
                <a:ea typeface="Verdana"/>
                <a:cs typeface="Verdana"/>
                <a:sym typeface="Verdana"/>
              </a:defRPr>
            </a:lvl1pPr>
            <a:lvl2pPr lvl="1" algn="ctr" rtl="0">
              <a:spcBef>
                <a:spcPts val="0"/>
              </a:spcBef>
              <a:spcAft>
                <a:spcPts val="0"/>
              </a:spcAft>
              <a:buSzPts val="2800"/>
              <a:buFont typeface="Verdana"/>
              <a:buNone/>
              <a:defRPr>
                <a:latin typeface="Verdana"/>
                <a:ea typeface="Verdana"/>
                <a:cs typeface="Verdana"/>
                <a:sym typeface="Verdana"/>
              </a:defRPr>
            </a:lvl2pPr>
            <a:lvl3pPr lvl="2" algn="ctr" rtl="0">
              <a:spcBef>
                <a:spcPts val="0"/>
              </a:spcBef>
              <a:spcAft>
                <a:spcPts val="0"/>
              </a:spcAft>
              <a:buSzPts val="2800"/>
              <a:buFont typeface="Verdana"/>
              <a:buNone/>
              <a:defRPr>
                <a:latin typeface="Verdana"/>
                <a:ea typeface="Verdana"/>
                <a:cs typeface="Verdana"/>
                <a:sym typeface="Verdana"/>
              </a:defRPr>
            </a:lvl3pPr>
            <a:lvl4pPr lvl="3" algn="ctr" rtl="0">
              <a:spcBef>
                <a:spcPts val="0"/>
              </a:spcBef>
              <a:spcAft>
                <a:spcPts val="0"/>
              </a:spcAft>
              <a:buSzPts val="2800"/>
              <a:buFont typeface="Verdana"/>
              <a:buNone/>
              <a:defRPr>
                <a:latin typeface="Verdana"/>
                <a:ea typeface="Verdana"/>
                <a:cs typeface="Verdana"/>
                <a:sym typeface="Verdana"/>
              </a:defRPr>
            </a:lvl4pPr>
            <a:lvl5pPr lvl="4" algn="ctr" rtl="0">
              <a:spcBef>
                <a:spcPts val="0"/>
              </a:spcBef>
              <a:spcAft>
                <a:spcPts val="0"/>
              </a:spcAft>
              <a:buSzPts val="2800"/>
              <a:buFont typeface="Verdana"/>
              <a:buNone/>
              <a:defRPr>
                <a:latin typeface="Verdana"/>
                <a:ea typeface="Verdana"/>
                <a:cs typeface="Verdana"/>
                <a:sym typeface="Verdana"/>
              </a:defRPr>
            </a:lvl5pPr>
            <a:lvl6pPr lvl="5" algn="ctr" rtl="0">
              <a:spcBef>
                <a:spcPts val="0"/>
              </a:spcBef>
              <a:spcAft>
                <a:spcPts val="0"/>
              </a:spcAft>
              <a:buSzPts val="2800"/>
              <a:buFont typeface="Verdana"/>
              <a:buNone/>
              <a:defRPr>
                <a:latin typeface="Verdana"/>
                <a:ea typeface="Verdana"/>
                <a:cs typeface="Verdana"/>
                <a:sym typeface="Verdana"/>
              </a:defRPr>
            </a:lvl6pPr>
            <a:lvl7pPr lvl="6" algn="ctr" rtl="0">
              <a:spcBef>
                <a:spcPts val="0"/>
              </a:spcBef>
              <a:spcAft>
                <a:spcPts val="0"/>
              </a:spcAft>
              <a:buSzPts val="2800"/>
              <a:buFont typeface="Verdana"/>
              <a:buNone/>
              <a:defRPr>
                <a:latin typeface="Verdana"/>
                <a:ea typeface="Verdana"/>
                <a:cs typeface="Verdana"/>
                <a:sym typeface="Verdana"/>
              </a:defRPr>
            </a:lvl7pPr>
            <a:lvl8pPr lvl="7" algn="ctr" rtl="0">
              <a:spcBef>
                <a:spcPts val="0"/>
              </a:spcBef>
              <a:spcAft>
                <a:spcPts val="0"/>
              </a:spcAft>
              <a:buSzPts val="2800"/>
              <a:buFont typeface="Verdana"/>
              <a:buNone/>
              <a:defRPr>
                <a:latin typeface="Verdana"/>
                <a:ea typeface="Verdana"/>
                <a:cs typeface="Verdana"/>
                <a:sym typeface="Verdana"/>
              </a:defRPr>
            </a:lvl8pPr>
            <a:lvl9pPr lvl="8" algn="ctr" rtl="0">
              <a:spcBef>
                <a:spcPts val="0"/>
              </a:spcBef>
              <a:spcAft>
                <a:spcPts val="0"/>
              </a:spcAft>
              <a:buSzPts val="2800"/>
              <a:buFont typeface="Verdana"/>
              <a:buNone/>
              <a:defRPr>
                <a:latin typeface="Verdana"/>
                <a:ea typeface="Verdana"/>
                <a:cs typeface="Verdana"/>
                <a:sym typeface="Verdana"/>
              </a:defRPr>
            </a:lvl9pPr>
          </a:lstStyle>
          <a:p>
            <a:endParaRPr/>
          </a:p>
        </p:txBody>
      </p:sp>
      <p:sp>
        <p:nvSpPr>
          <p:cNvPr id="61" name="Google Shape;61;p14"/>
          <p:cNvSpPr txBox="1">
            <a:spLocks noGrp="1"/>
          </p:cNvSpPr>
          <p:nvPr>
            <p:ph type="subTitle" idx="1"/>
          </p:nvPr>
        </p:nvSpPr>
        <p:spPr>
          <a:xfrm>
            <a:off x="916850" y="3328125"/>
            <a:ext cx="4261200" cy="84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Verdana"/>
              <a:buNone/>
              <a:defRPr sz="1400">
                <a:solidFill>
                  <a:schemeClr val="lt1"/>
                </a:solidFill>
                <a:latin typeface="Montserrat"/>
                <a:ea typeface="Montserrat"/>
                <a:cs typeface="Montserrat"/>
                <a:sym typeface="Montserrat"/>
              </a:defRPr>
            </a:lvl1pPr>
            <a:lvl2pPr lvl="1" algn="ctr" rtl="0">
              <a:spcBef>
                <a:spcPts val="1600"/>
              </a:spcBef>
              <a:spcAft>
                <a:spcPts val="0"/>
              </a:spcAft>
              <a:buSzPts val="1400"/>
              <a:buFont typeface="Verdana"/>
              <a:buNone/>
              <a:defRPr>
                <a:latin typeface="Verdana"/>
                <a:ea typeface="Verdana"/>
                <a:cs typeface="Verdana"/>
                <a:sym typeface="Verdana"/>
              </a:defRPr>
            </a:lvl2pPr>
            <a:lvl3pPr lvl="2" algn="ctr" rtl="0">
              <a:spcBef>
                <a:spcPts val="1600"/>
              </a:spcBef>
              <a:spcAft>
                <a:spcPts val="0"/>
              </a:spcAft>
              <a:buSzPts val="1400"/>
              <a:buFont typeface="Verdana"/>
              <a:buNone/>
              <a:defRPr>
                <a:latin typeface="Verdana"/>
                <a:ea typeface="Verdana"/>
                <a:cs typeface="Verdana"/>
                <a:sym typeface="Verdana"/>
              </a:defRPr>
            </a:lvl3pPr>
            <a:lvl4pPr lvl="3" algn="ctr" rtl="0">
              <a:spcBef>
                <a:spcPts val="1600"/>
              </a:spcBef>
              <a:spcAft>
                <a:spcPts val="0"/>
              </a:spcAft>
              <a:buSzPts val="1400"/>
              <a:buFont typeface="Verdana"/>
              <a:buNone/>
              <a:defRPr>
                <a:latin typeface="Verdana"/>
                <a:ea typeface="Verdana"/>
                <a:cs typeface="Verdana"/>
                <a:sym typeface="Verdana"/>
              </a:defRPr>
            </a:lvl4pPr>
            <a:lvl5pPr lvl="4" algn="ctr" rtl="0">
              <a:spcBef>
                <a:spcPts val="1600"/>
              </a:spcBef>
              <a:spcAft>
                <a:spcPts val="0"/>
              </a:spcAft>
              <a:buSzPts val="1400"/>
              <a:buFont typeface="Verdana"/>
              <a:buNone/>
              <a:defRPr>
                <a:latin typeface="Verdana"/>
                <a:ea typeface="Verdana"/>
                <a:cs typeface="Verdana"/>
                <a:sym typeface="Verdana"/>
              </a:defRPr>
            </a:lvl5pPr>
            <a:lvl6pPr lvl="5" algn="ctr" rtl="0">
              <a:spcBef>
                <a:spcPts val="1600"/>
              </a:spcBef>
              <a:spcAft>
                <a:spcPts val="0"/>
              </a:spcAft>
              <a:buSzPts val="1400"/>
              <a:buFont typeface="Verdana"/>
              <a:buNone/>
              <a:defRPr>
                <a:latin typeface="Verdana"/>
                <a:ea typeface="Verdana"/>
                <a:cs typeface="Verdana"/>
                <a:sym typeface="Verdana"/>
              </a:defRPr>
            </a:lvl6pPr>
            <a:lvl7pPr lvl="6" algn="ctr" rtl="0">
              <a:spcBef>
                <a:spcPts val="1600"/>
              </a:spcBef>
              <a:spcAft>
                <a:spcPts val="0"/>
              </a:spcAft>
              <a:buSzPts val="1400"/>
              <a:buFont typeface="Verdana"/>
              <a:buNone/>
              <a:defRPr>
                <a:latin typeface="Verdana"/>
                <a:ea typeface="Verdana"/>
                <a:cs typeface="Verdana"/>
                <a:sym typeface="Verdana"/>
              </a:defRPr>
            </a:lvl7pPr>
            <a:lvl8pPr lvl="7" algn="ctr" rtl="0">
              <a:spcBef>
                <a:spcPts val="1600"/>
              </a:spcBef>
              <a:spcAft>
                <a:spcPts val="0"/>
              </a:spcAft>
              <a:buSzPts val="1400"/>
              <a:buFont typeface="Verdana"/>
              <a:buNone/>
              <a:defRPr>
                <a:latin typeface="Verdana"/>
                <a:ea typeface="Verdana"/>
                <a:cs typeface="Verdana"/>
                <a:sym typeface="Verdana"/>
              </a:defRPr>
            </a:lvl8pPr>
            <a:lvl9pPr lvl="8" algn="ctr" rtl="0">
              <a:spcBef>
                <a:spcPts val="1600"/>
              </a:spcBef>
              <a:spcAft>
                <a:spcPts val="1600"/>
              </a:spcAft>
              <a:buSzPts val="1400"/>
              <a:buFont typeface="Verdana"/>
              <a:buNone/>
              <a:defRPr>
                <a:latin typeface="Verdana"/>
                <a:ea typeface="Verdana"/>
                <a:cs typeface="Verdana"/>
                <a:sym typeface="Verdana"/>
              </a:defRPr>
            </a:lvl9pPr>
          </a:lstStyle>
          <a:p>
            <a:endParaRPr/>
          </a:p>
        </p:txBody>
      </p:sp>
      <p:sp>
        <p:nvSpPr>
          <p:cNvPr id="62" name="Google Shape;62;p14"/>
          <p:cNvSpPr txBox="1">
            <a:spLocks noGrp="1"/>
          </p:cNvSpPr>
          <p:nvPr>
            <p:ph type="subTitle" idx="2"/>
          </p:nvPr>
        </p:nvSpPr>
        <p:spPr>
          <a:xfrm>
            <a:off x="916850" y="4312375"/>
            <a:ext cx="42612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Verdana"/>
              <a:buNone/>
              <a:defRPr>
                <a:solidFill>
                  <a:srgbClr val="FFFFFF"/>
                </a:solidFill>
                <a:latin typeface="Montserrat"/>
                <a:ea typeface="Montserrat"/>
                <a:cs typeface="Montserrat"/>
                <a:sym typeface="Montserrat"/>
              </a:defRPr>
            </a:lvl1pPr>
            <a:lvl2pPr lvl="1" algn="ctr" rtl="0">
              <a:spcBef>
                <a:spcPts val="1600"/>
              </a:spcBef>
              <a:spcAft>
                <a:spcPts val="0"/>
              </a:spcAft>
              <a:buSzPts val="1800"/>
              <a:buFont typeface="Verdana"/>
              <a:buNone/>
              <a:defRPr sz="1800">
                <a:latin typeface="Verdana"/>
                <a:ea typeface="Verdana"/>
                <a:cs typeface="Verdana"/>
                <a:sym typeface="Verdana"/>
              </a:defRPr>
            </a:lvl2pPr>
            <a:lvl3pPr lvl="2" algn="ctr" rtl="0">
              <a:spcBef>
                <a:spcPts val="1600"/>
              </a:spcBef>
              <a:spcAft>
                <a:spcPts val="0"/>
              </a:spcAft>
              <a:buSzPts val="1800"/>
              <a:buFont typeface="Verdana"/>
              <a:buNone/>
              <a:defRPr sz="1800">
                <a:latin typeface="Verdana"/>
                <a:ea typeface="Verdana"/>
                <a:cs typeface="Verdana"/>
                <a:sym typeface="Verdana"/>
              </a:defRPr>
            </a:lvl3pPr>
            <a:lvl4pPr lvl="3" algn="ctr" rtl="0">
              <a:spcBef>
                <a:spcPts val="1600"/>
              </a:spcBef>
              <a:spcAft>
                <a:spcPts val="0"/>
              </a:spcAft>
              <a:buSzPts val="1800"/>
              <a:buFont typeface="Verdana"/>
              <a:buNone/>
              <a:defRPr sz="1800">
                <a:latin typeface="Verdana"/>
                <a:ea typeface="Verdana"/>
                <a:cs typeface="Verdana"/>
                <a:sym typeface="Verdana"/>
              </a:defRPr>
            </a:lvl4pPr>
            <a:lvl5pPr lvl="4" algn="ctr" rtl="0">
              <a:spcBef>
                <a:spcPts val="1600"/>
              </a:spcBef>
              <a:spcAft>
                <a:spcPts val="0"/>
              </a:spcAft>
              <a:buSzPts val="1800"/>
              <a:buFont typeface="Verdana"/>
              <a:buNone/>
              <a:defRPr sz="1800">
                <a:latin typeface="Verdana"/>
                <a:ea typeface="Verdana"/>
                <a:cs typeface="Verdana"/>
                <a:sym typeface="Verdana"/>
              </a:defRPr>
            </a:lvl5pPr>
            <a:lvl6pPr lvl="5" algn="ctr" rtl="0">
              <a:spcBef>
                <a:spcPts val="1600"/>
              </a:spcBef>
              <a:spcAft>
                <a:spcPts val="0"/>
              </a:spcAft>
              <a:buSzPts val="1800"/>
              <a:buFont typeface="Verdana"/>
              <a:buNone/>
              <a:defRPr sz="1800">
                <a:latin typeface="Verdana"/>
                <a:ea typeface="Verdana"/>
                <a:cs typeface="Verdana"/>
                <a:sym typeface="Verdana"/>
              </a:defRPr>
            </a:lvl6pPr>
            <a:lvl7pPr lvl="6" algn="ctr" rtl="0">
              <a:spcBef>
                <a:spcPts val="1600"/>
              </a:spcBef>
              <a:spcAft>
                <a:spcPts val="0"/>
              </a:spcAft>
              <a:buSzPts val="1800"/>
              <a:buFont typeface="Verdana"/>
              <a:buNone/>
              <a:defRPr sz="1800">
                <a:latin typeface="Verdana"/>
                <a:ea typeface="Verdana"/>
                <a:cs typeface="Verdana"/>
                <a:sym typeface="Verdana"/>
              </a:defRPr>
            </a:lvl7pPr>
            <a:lvl8pPr lvl="7" algn="ctr" rtl="0">
              <a:spcBef>
                <a:spcPts val="1600"/>
              </a:spcBef>
              <a:spcAft>
                <a:spcPts val="0"/>
              </a:spcAft>
              <a:buSzPts val="1800"/>
              <a:buFont typeface="Verdana"/>
              <a:buNone/>
              <a:defRPr sz="1800">
                <a:latin typeface="Verdana"/>
                <a:ea typeface="Verdana"/>
                <a:cs typeface="Verdana"/>
                <a:sym typeface="Verdana"/>
              </a:defRPr>
            </a:lvl8pPr>
            <a:lvl9pPr lvl="8" algn="ctr" rtl="0">
              <a:spcBef>
                <a:spcPts val="1600"/>
              </a:spcBef>
              <a:spcAft>
                <a:spcPts val="1600"/>
              </a:spcAft>
              <a:buSzPts val="1800"/>
              <a:buFont typeface="Verdana"/>
              <a:buNone/>
              <a:defRPr sz="1800">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1">
    <p:bg>
      <p:bgPr>
        <a:solidFill>
          <a:srgbClr val="3C78D8"/>
        </a:solidFill>
        <a:effectLst/>
      </p:bgPr>
    </p:bg>
    <p:spTree>
      <p:nvGrpSpPr>
        <p:cNvPr id="1" name="Shape 63"/>
        <p:cNvGrpSpPr/>
        <p:nvPr/>
      </p:nvGrpSpPr>
      <p:grpSpPr>
        <a:xfrm>
          <a:off x="0" y="0"/>
          <a:ext cx="0" cy="0"/>
          <a:chOff x="0" y="0"/>
          <a:chExt cx="0" cy="0"/>
        </a:xfrm>
      </p:grpSpPr>
      <p:sp>
        <p:nvSpPr>
          <p:cNvPr id="64" name="Google Shape;64;p15"/>
          <p:cNvSpPr/>
          <p:nvPr/>
        </p:nvSpPr>
        <p:spPr>
          <a:xfrm>
            <a:off x="-1662850" y="1184825"/>
            <a:ext cx="2868900" cy="28689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5005600" y="5884825"/>
            <a:ext cx="2868900" cy="28689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txBox="1">
            <a:spLocks noGrp="1"/>
          </p:cNvSpPr>
          <p:nvPr>
            <p:ph type="title"/>
          </p:nvPr>
        </p:nvSpPr>
        <p:spPr>
          <a:xfrm>
            <a:off x="916800" y="914400"/>
            <a:ext cx="4261200" cy="13083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latin typeface="Verdana"/>
                <a:ea typeface="Verdana"/>
                <a:cs typeface="Verdana"/>
                <a:sym typeface="Verdan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5"/>
          <p:cNvSpPr txBox="1">
            <a:spLocks noGrp="1"/>
          </p:cNvSpPr>
          <p:nvPr>
            <p:ph type="title" idx="2" hasCustomPrompt="1"/>
          </p:nvPr>
        </p:nvSpPr>
        <p:spPr>
          <a:xfrm>
            <a:off x="1598954" y="2719575"/>
            <a:ext cx="2897100" cy="166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000">
                <a:solidFill>
                  <a:srgbClr val="FFFFFF"/>
                </a:solidFill>
                <a:latin typeface="Montserrat"/>
                <a:ea typeface="Montserrat"/>
                <a:cs typeface="Montserrat"/>
                <a:sym typeface="Montserra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5"/>
          <p:cNvSpPr txBox="1">
            <a:spLocks noGrp="1"/>
          </p:cNvSpPr>
          <p:nvPr>
            <p:ph type="title" idx="3" hasCustomPrompt="1"/>
          </p:nvPr>
        </p:nvSpPr>
        <p:spPr>
          <a:xfrm>
            <a:off x="1598954" y="6704000"/>
            <a:ext cx="2897100" cy="166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000">
                <a:solidFill>
                  <a:srgbClr val="FFFFFF"/>
                </a:solidFill>
                <a:latin typeface="Montserrat"/>
                <a:ea typeface="Montserrat"/>
                <a:cs typeface="Montserrat"/>
                <a:sym typeface="Montserra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9" name="Google Shape;69;p15"/>
          <p:cNvSpPr txBox="1">
            <a:spLocks noGrp="1"/>
          </p:cNvSpPr>
          <p:nvPr>
            <p:ph type="subTitle" idx="1"/>
          </p:nvPr>
        </p:nvSpPr>
        <p:spPr>
          <a:xfrm>
            <a:off x="1598750" y="5089225"/>
            <a:ext cx="2897100" cy="7956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Font typeface="Verdana"/>
              <a:buNone/>
              <a:defRPr sz="1400">
                <a:solidFill>
                  <a:srgbClr val="FFFFFF"/>
                </a:solidFill>
                <a:latin typeface="Montserrat"/>
                <a:ea typeface="Montserrat"/>
                <a:cs typeface="Montserrat"/>
                <a:sym typeface="Montserrat"/>
              </a:defRPr>
            </a:lvl1pPr>
            <a:lvl2pPr lvl="1" algn="ctr">
              <a:spcBef>
                <a:spcPts val="1600"/>
              </a:spcBef>
              <a:spcAft>
                <a:spcPts val="0"/>
              </a:spcAft>
              <a:buSzPts val="1400"/>
              <a:buFont typeface="Verdana"/>
              <a:buNone/>
              <a:defRPr>
                <a:latin typeface="Verdana"/>
                <a:ea typeface="Verdana"/>
                <a:cs typeface="Verdana"/>
                <a:sym typeface="Verdana"/>
              </a:defRPr>
            </a:lvl2pPr>
            <a:lvl3pPr lvl="2" algn="ctr">
              <a:spcBef>
                <a:spcPts val="1600"/>
              </a:spcBef>
              <a:spcAft>
                <a:spcPts val="0"/>
              </a:spcAft>
              <a:buSzPts val="1400"/>
              <a:buFont typeface="Verdana"/>
              <a:buNone/>
              <a:defRPr>
                <a:latin typeface="Verdana"/>
                <a:ea typeface="Verdana"/>
                <a:cs typeface="Verdana"/>
                <a:sym typeface="Verdana"/>
              </a:defRPr>
            </a:lvl3pPr>
            <a:lvl4pPr lvl="3" algn="ctr">
              <a:spcBef>
                <a:spcPts val="1600"/>
              </a:spcBef>
              <a:spcAft>
                <a:spcPts val="0"/>
              </a:spcAft>
              <a:buSzPts val="1400"/>
              <a:buFont typeface="Verdana"/>
              <a:buNone/>
              <a:defRPr>
                <a:latin typeface="Verdana"/>
                <a:ea typeface="Verdana"/>
                <a:cs typeface="Verdana"/>
                <a:sym typeface="Verdana"/>
              </a:defRPr>
            </a:lvl4pPr>
            <a:lvl5pPr lvl="4" algn="ctr">
              <a:spcBef>
                <a:spcPts val="1600"/>
              </a:spcBef>
              <a:spcAft>
                <a:spcPts val="0"/>
              </a:spcAft>
              <a:buSzPts val="1400"/>
              <a:buFont typeface="Verdana"/>
              <a:buNone/>
              <a:defRPr>
                <a:latin typeface="Verdana"/>
                <a:ea typeface="Verdana"/>
                <a:cs typeface="Verdana"/>
                <a:sym typeface="Verdana"/>
              </a:defRPr>
            </a:lvl5pPr>
            <a:lvl6pPr lvl="5" algn="ctr">
              <a:spcBef>
                <a:spcPts val="1600"/>
              </a:spcBef>
              <a:spcAft>
                <a:spcPts val="0"/>
              </a:spcAft>
              <a:buSzPts val="1400"/>
              <a:buFont typeface="Verdana"/>
              <a:buNone/>
              <a:defRPr>
                <a:latin typeface="Verdana"/>
                <a:ea typeface="Verdana"/>
                <a:cs typeface="Verdana"/>
                <a:sym typeface="Verdana"/>
              </a:defRPr>
            </a:lvl6pPr>
            <a:lvl7pPr lvl="6" algn="ctr">
              <a:spcBef>
                <a:spcPts val="1600"/>
              </a:spcBef>
              <a:spcAft>
                <a:spcPts val="0"/>
              </a:spcAft>
              <a:buSzPts val="1400"/>
              <a:buFont typeface="Verdana"/>
              <a:buNone/>
              <a:defRPr>
                <a:latin typeface="Verdana"/>
                <a:ea typeface="Verdana"/>
                <a:cs typeface="Verdana"/>
                <a:sym typeface="Verdana"/>
              </a:defRPr>
            </a:lvl7pPr>
            <a:lvl8pPr lvl="7" algn="ctr">
              <a:spcBef>
                <a:spcPts val="1600"/>
              </a:spcBef>
              <a:spcAft>
                <a:spcPts val="0"/>
              </a:spcAft>
              <a:buSzPts val="1400"/>
              <a:buFont typeface="Verdana"/>
              <a:buNone/>
              <a:defRPr>
                <a:latin typeface="Verdana"/>
                <a:ea typeface="Verdana"/>
                <a:cs typeface="Verdana"/>
                <a:sym typeface="Verdana"/>
              </a:defRPr>
            </a:lvl8pPr>
            <a:lvl9pPr lvl="8" algn="ctr">
              <a:spcBef>
                <a:spcPts val="1600"/>
              </a:spcBef>
              <a:spcAft>
                <a:spcPts val="1600"/>
              </a:spcAft>
              <a:buSzPts val="1400"/>
              <a:buFont typeface="Verdana"/>
              <a:buNone/>
              <a:defRPr>
                <a:latin typeface="Verdana"/>
                <a:ea typeface="Verdana"/>
                <a:cs typeface="Verdana"/>
                <a:sym typeface="Verdana"/>
              </a:defRPr>
            </a:lvl9pPr>
          </a:lstStyle>
          <a:p>
            <a:endParaRPr/>
          </a:p>
        </p:txBody>
      </p:sp>
      <p:sp>
        <p:nvSpPr>
          <p:cNvPr id="70" name="Google Shape;70;p15"/>
          <p:cNvSpPr txBox="1">
            <a:spLocks noGrp="1"/>
          </p:cNvSpPr>
          <p:nvPr>
            <p:ph type="subTitle" idx="4"/>
          </p:nvPr>
        </p:nvSpPr>
        <p:spPr>
          <a:xfrm>
            <a:off x="1598750" y="9073650"/>
            <a:ext cx="2897100" cy="79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Verdana"/>
              <a:buNone/>
              <a:defRPr sz="1400">
                <a:solidFill>
                  <a:srgbClr val="FFFFFF"/>
                </a:solidFill>
                <a:latin typeface="Montserrat"/>
                <a:ea typeface="Montserrat"/>
                <a:cs typeface="Montserrat"/>
                <a:sym typeface="Montserrat"/>
              </a:defRPr>
            </a:lvl1pPr>
            <a:lvl2pPr lvl="1" algn="ctr" rtl="0">
              <a:spcBef>
                <a:spcPts val="1600"/>
              </a:spcBef>
              <a:spcAft>
                <a:spcPts val="0"/>
              </a:spcAft>
              <a:buSzPts val="1400"/>
              <a:buFont typeface="Verdana"/>
              <a:buNone/>
              <a:defRPr>
                <a:latin typeface="Verdana"/>
                <a:ea typeface="Verdana"/>
                <a:cs typeface="Verdana"/>
                <a:sym typeface="Verdana"/>
              </a:defRPr>
            </a:lvl2pPr>
            <a:lvl3pPr lvl="2" algn="ctr" rtl="0">
              <a:spcBef>
                <a:spcPts val="1600"/>
              </a:spcBef>
              <a:spcAft>
                <a:spcPts val="0"/>
              </a:spcAft>
              <a:buSzPts val="1400"/>
              <a:buFont typeface="Verdana"/>
              <a:buNone/>
              <a:defRPr>
                <a:latin typeface="Verdana"/>
                <a:ea typeface="Verdana"/>
                <a:cs typeface="Verdana"/>
                <a:sym typeface="Verdana"/>
              </a:defRPr>
            </a:lvl3pPr>
            <a:lvl4pPr lvl="3" algn="ctr" rtl="0">
              <a:spcBef>
                <a:spcPts val="1600"/>
              </a:spcBef>
              <a:spcAft>
                <a:spcPts val="0"/>
              </a:spcAft>
              <a:buSzPts val="1400"/>
              <a:buFont typeface="Verdana"/>
              <a:buNone/>
              <a:defRPr>
                <a:latin typeface="Verdana"/>
                <a:ea typeface="Verdana"/>
                <a:cs typeface="Verdana"/>
                <a:sym typeface="Verdana"/>
              </a:defRPr>
            </a:lvl4pPr>
            <a:lvl5pPr lvl="4" algn="ctr" rtl="0">
              <a:spcBef>
                <a:spcPts val="1600"/>
              </a:spcBef>
              <a:spcAft>
                <a:spcPts val="0"/>
              </a:spcAft>
              <a:buSzPts val="1400"/>
              <a:buFont typeface="Verdana"/>
              <a:buNone/>
              <a:defRPr>
                <a:latin typeface="Verdana"/>
                <a:ea typeface="Verdana"/>
                <a:cs typeface="Verdana"/>
                <a:sym typeface="Verdana"/>
              </a:defRPr>
            </a:lvl5pPr>
            <a:lvl6pPr lvl="5" algn="ctr" rtl="0">
              <a:spcBef>
                <a:spcPts val="1600"/>
              </a:spcBef>
              <a:spcAft>
                <a:spcPts val="0"/>
              </a:spcAft>
              <a:buSzPts val="1400"/>
              <a:buFont typeface="Verdana"/>
              <a:buNone/>
              <a:defRPr>
                <a:latin typeface="Verdana"/>
                <a:ea typeface="Verdana"/>
                <a:cs typeface="Verdana"/>
                <a:sym typeface="Verdana"/>
              </a:defRPr>
            </a:lvl6pPr>
            <a:lvl7pPr lvl="6" algn="ctr" rtl="0">
              <a:spcBef>
                <a:spcPts val="1600"/>
              </a:spcBef>
              <a:spcAft>
                <a:spcPts val="0"/>
              </a:spcAft>
              <a:buSzPts val="1400"/>
              <a:buFont typeface="Verdana"/>
              <a:buNone/>
              <a:defRPr>
                <a:latin typeface="Verdana"/>
                <a:ea typeface="Verdana"/>
                <a:cs typeface="Verdana"/>
                <a:sym typeface="Verdana"/>
              </a:defRPr>
            </a:lvl7pPr>
            <a:lvl8pPr lvl="7" algn="ctr" rtl="0">
              <a:spcBef>
                <a:spcPts val="1600"/>
              </a:spcBef>
              <a:spcAft>
                <a:spcPts val="0"/>
              </a:spcAft>
              <a:buSzPts val="1400"/>
              <a:buFont typeface="Verdana"/>
              <a:buNone/>
              <a:defRPr>
                <a:latin typeface="Verdana"/>
                <a:ea typeface="Verdana"/>
                <a:cs typeface="Verdana"/>
                <a:sym typeface="Verdana"/>
              </a:defRPr>
            </a:lvl8pPr>
            <a:lvl9pPr lvl="8" algn="ctr" rtl="0">
              <a:spcBef>
                <a:spcPts val="1600"/>
              </a:spcBef>
              <a:spcAft>
                <a:spcPts val="1600"/>
              </a:spcAft>
              <a:buSzPts val="1400"/>
              <a:buFont typeface="Verdana"/>
              <a:buNone/>
              <a:defRPr>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7">
    <p:bg>
      <p:bgPr>
        <a:solidFill>
          <a:srgbClr val="3C78D8"/>
        </a:solidFill>
        <a:effectLst/>
      </p:bgPr>
    </p:bg>
    <p:spTree>
      <p:nvGrpSpPr>
        <p:cNvPr id="1" name="Shape 113"/>
        <p:cNvGrpSpPr/>
        <p:nvPr/>
      </p:nvGrpSpPr>
      <p:grpSpPr>
        <a:xfrm>
          <a:off x="0" y="0"/>
          <a:ext cx="0" cy="0"/>
          <a:chOff x="0" y="0"/>
          <a:chExt cx="0" cy="0"/>
        </a:xfrm>
      </p:grpSpPr>
      <p:sp>
        <p:nvSpPr>
          <p:cNvPr id="114" name="Google Shape;114;p22"/>
          <p:cNvSpPr/>
          <p:nvPr/>
        </p:nvSpPr>
        <p:spPr>
          <a:xfrm>
            <a:off x="-1791150" y="8428825"/>
            <a:ext cx="5415900" cy="54159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4483225" y="-1697275"/>
            <a:ext cx="2979300" cy="29793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txBox="1">
            <a:spLocks noGrp="1"/>
          </p:cNvSpPr>
          <p:nvPr>
            <p:ph type="title"/>
          </p:nvPr>
        </p:nvSpPr>
        <p:spPr>
          <a:xfrm>
            <a:off x="916800" y="914400"/>
            <a:ext cx="3072300" cy="1226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800"/>
              <a:buFont typeface="Verdana"/>
              <a:buNone/>
              <a:defRPr>
                <a:solidFill>
                  <a:srgbClr val="FFFFFF"/>
                </a:solidFill>
                <a:latin typeface="Montserrat"/>
                <a:ea typeface="Montserrat"/>
                <a:cs typeface="Montserrat"/>
                <a:sym typeface="Montserrat"/>
              </a:defRPr>
            </a:lvl1pPr>
            <a:lvl2pPr lvl="1"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2pPr>
            <a:lvl3pPr lvl="2"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3pPr>
            <a:lvl4pPr lvl="3"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4pPr>
            <a:lvl5pPr lvl="4"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5pPr>
            <a:lvl6pPr lvl="5"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6pPr>
            <a:lvl7pPr lvl="6"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7pPr>
            <a:lvl8pPr lvl="7"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8pPr>
            <a:lvl9pPr lvl="8" algn="ctr">
              <a:spcBef>
                <a:spcPts val="0"/>
              </a:spcBef>
              <a:spcAft>
                <a:spcPts val="0"/>
              </a:spcAft>
              <a:buClr>
                <a:srgbClr val="FFFFFF"/>
              </a:buClr>
              <a:buSzPts val="2800"/>
              <a:buFont typeface="Verdana"/>
              <a:buNone/>
              <a:defRPr>
                <a:solidFill>
                  <a:srgbClr val="FFFFFF"/>
                </a:solidFill>
                <a:latin typeface="Verdana"/>
                <a:ea typeface="Verdana"/>
                <a:cs typeface="Verdana"/>
                <a:sym typeface="Verdana"/>
              </a:defRPr>
            </a:lvl9pPr>
          </a:lstStyle>
          <a:p>
            <a:endParaRPr/>
          </a:p>
        </p:txBody>
      </p:sp>
      <p:sp>
        <p:nvSpPr>
          <p:cNvPr id="117" name="Google Shape;117;p22"/>
          <p:cNvSpPr txBox="1">
            <a:spLocks noGrp="1"/>
          </p:cNvSpPr>
          <p:nvPr>
            <p:ph type="body" idx="1"/>
          </p:nvPr>
        </p:nvSpPr>
        <p:spPr>
          <a:xfrm>
            <a:off x="922657" y="3895702"/>
            <a:ext cx="4245000" cy="14565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FFFFFF"/>
              </a:buClr>
              <a:buSzPts val="1400"/>
              <a:buFont typeface="Verdana"/>
              <a:buChar char="●"/>
              <a:defRPr sz="1400">
                <a:solidFill>
                  <a:srgbClr val="3C78D8"/>
                </a:solidFill>
                <a:latin typeface="Montserrat"/>
                <a:ea typeface="Montserrat"/>
                <a:cs typeface="Montserrat"/>
                <a:sym typeface="Montserrat"/>
              </a:defRPr>
            </a:lvl1pPr>
            <a:lvl2pPr marL="914400" lvl="1" indent="-317500" algn="ctr" rtl="0">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marL="1371600" lvl="2" indent="-317500" algn="ctr" rtl="0">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marL="1828800" lvl="3" indent="-317500" algn="ctr" rtl="0">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marL="2286000" lvl="4" indent="-317500" algn="ctr" rtl="0">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marL="2743200" lvl="5" indent="-317500" algn="ctr" rtl="0">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marL="3200400" lvl="6" indent="-317500" algn="ctr" rtl="0">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marL="3657600" lvl="7" indent="-317500" algn="ctr" rtl="0">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marL="4114800" lvl="8" indent="-317500" algn="ctr" rtl="0">
              <a:spcBef>
                <a:spcPts val="1600"/>
              </a:spcBef>
              <a:spcAft>
                <a:spcPts val="1600"/>
              </a:spcAft>
              <a:buClr>
                <a:srgbClr val="FFFFFF"/>
              </a:buClr>
              <a:buSzPts val="1400"/>
              <a:buFont typeface="Verdana"/>
              <a:buChar char="■"/>
              <a:defRPr>
                <a:solidFill>
                  <a:srgbClr val="FFFFFF"/>
                </a:solidFill>
                <a:latin typeface="Verdana"/>
                <a:ea typeface="Verdana"/>
                <a:cs typeface="Verdana"/>
                <a:sym typeface="Verdana"/>
              </a:defRPr>
            </a:lvl9pPr>
          </a:lstStyle>
          <a:p>
            <a:endParaRPr/>
          </a:p>
        </p:txBody>
      </p:sp>
      <p:sp>
        <p:nvSpPr>
          <p:cNvPr id="118" name="Google Shape;118;p22"/>
          <p:cNvSpPr txBox="1">
            <a:spLocks noGrp="1"/>
          </p:cNvSpPr>
          <p:nvPr>
            <p:ph type="body" idx="2"/>
          </p:nvPr>
        </p:nvSpPr>
        <p:spPr>
          <a:xfrm>
            <a:off x="916800" y="6509375"/>
            <a:ext cx="4261200" cy="14565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FFFFFF"/>
              </a:buClr>
              <a:buSzPts val="1400"/>
              <a:buFont typeface="Verdana"/>
              <a:buChar char="●"/>
              <a:defRPr sz="1400">
                <a:solidFill>
                  <a:srgbClr val="3C78D8"/>
                </a:solidFill>
                <a:latin typeface="Montserrat"/>
                <a:ea typeface="Montserrat"/>
                <a:cs typeface="Montserrat"/>
                <a:sym typeface="Montserrat"/>
              </a:defRPr>
            </a:lvl1pPr>
            <a:lvl2pPr marL="914400" lvl="1" indent="-317500" algn="ctr" rtl="0">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marL="1371600" lvl="2" indent="-317500" algn="ctr" rtl="0">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marL="1828800" lvl="3" indent="-317500" algn="ctr" rtl="0">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marL="2286000" lvl="4" indent="-317500" algn="ctr" rtl="0">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marL="2743200" lvl="5" indent="-317500" algn="ctr" rtl="0">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marL="3200400" lvl="6" indent="-317500" algn="ctr" rtl="0">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marL="3657600" lvl="7" indent="-317500" algn="ctr" rtl="0">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marL="4114800" lvl="8" indent="-317500" algn="ctr" rtl="0">
              <a:spcBef>
                <a:spcPts val="1600"/>
              </a:spcBef>
              <a:spcAft>
                <a:spcPts val="1600"/>
              </a:spcAft>
              <a:buClr>
                <a:srgbClr val="FFFFFF"/>
              </a:buClr>
              <a:buSzPts val="1400"/>
              <a:buFont typeface="Verdana"/>
              <a:buChar char="■"/>
              <a:defRPr>
                <a:solidFill>
                  <a:srgbClr val="FFFFFF"/>
                </a:solidFill>
                <a:latin typeface="Verdana"/>
                <a:ea typeface="Verdana"/>
                <a:cs typeface="Verdana"/>
                <a:sym typeface="Verdana"/>
              </a:defRPr>
            </a:lvl9pPr>
          </a:lstStyle>
          <a:p>
            <a:endParaRPr/>
          </a:p>
        </p:txBody>
      </p:sp>
      <p:sp>
        <p:nvSpPr>
          <p:cNvPr id="119" name="Google Shape;119;p22"/>
          <p:cNvSpPr txBox="1">
            <a:spLocks noGrp="1"/>
          </p:cNvSpPr>
          <p:nvPr>
            <p:ph type="subTitle" idx="3"/>
          </p:nvPr>
        </p:nvSpPr>
        <p:spPr>
          <a:xfrm>
            <a:off x="906575" y="3385100"/>
            <a:ext cx="4245000" cy="51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800"/>
              <a:buFont typeface="Verdana"/>
              <a:buNone/>
              <a:defRPr>
                <a:solidFill>
                  <a:srgbClr val="3C78D8"/>
                </a:solidFill>
                <a:latin typeface="Montserrat"/>
                <a:ea typeface="Montserrat"/>
                <a:cs typeface="Montserrat"/>
                <a:sym typeface="Montserrat"/>
              </a:defRPr>
            </a:lvl1pPr>
            <a:lvl2pPr lvl="1" algn="ctr" rtl="0">
              <a:spcBef>
                <a:spcPts val="1600"/>
              </a:spcBef>
              <a:spcAft>
                <a:spcPts val="0"/>
              </a:spcAft>
              <a:buClr>
                <a:srgbClr val="FFFFFF"/>
              </a:buClr>
              <a:buSzPts val="1800"/>
              <a:buFont typeface="Verdana"/>
              <a:buNone/>
              <a:defRPr sz="1800">
                <a:solidFill>
                  <a:srgbClr val="FFFFFF"/>
                </a:solidFill>
                <a:latin typeface="Verdana"/>
                <a:ea typeface="Verdana"/>
                <a:cs typeface="Verdana"/>
                <a:sym typeface="Verdana"/>
              </a:defRPr>
            </a:lvl2pPr>
            <a:lvl3pPr lvl="2" algn="ctr" rtl="0">
              <a:spcBef>
                <a:spcPts val="1600"/>
              </a:spcBef>
              <a:spcAft>
                <a:spcPts val="0"/>
              </a:spcAft>
              <a:buClr>
                <a:srgbClr val="FFFFFF"/>
              </a:buClr>
              <a:buSzPts val="1800"/>
              <a:buFont typeface="Verdana"/>
              <a:buNone/>
              <a:defRPr sz="1800">
                <a:solidFill>
                  <a:srgbClr val="FFFFFF"/>
                </a:solidFill>
                <a:latin typeface="Verdana"/>
                <a:ea typeface="Verdana"/>
                <a:cs typeface="Verdana"/>
                <a:sym typeface="Verdana"/>
              </a:defRPr>
            </a:lvl3pPr>
            <a:lvl4pPr lvl="3" algn="ctr" rtl="0">
              <a:spcBef>
                <a:spcPts val="1600"/>
              </a:spcBef>
              <a:spcAft>
                <a:spcPts val="0"/>
              </a:spcAft>
              <a:buClr>
                <a:srgbClr val="FFFFFF"/>
              </a:buClr>
              <a:buSzPts val="1800"/>
              <a:buFont typeface="Verdana"/>
              <a:buNone/>
              <a:defRPr sz="1800">
                <a:solidFill>
                  <a:srgbClr val="FFFFFF"/>
                </a:solidFill>
                <a:latin typeface="Verdana"/>
                <a:ea typeface="Verdana"/>
                <a:cs typeface="Verdana"/>
                <a:sym typeface="Verdana"/>
              </a:defRPr>
            </a:lvl4pPr>
            <a:lvl5pPr lvl="4" algn="ctr" rtl="0">
              <a:spcBef>
                <a:spcPts val="1600"/>
              </a:spcBef>
              <a:spcAft>
                <a:spcPts val="0"/>
              </a:spcAft>
              <a:buClr>
                <a:srgbClr val="FFFFFF"/>
              </a:buClr>
              <a:buSzPts val="1800"/>
              <a:buFont typeface="Verdana"/>
              <a:buNone/>
              <a:defRPr sz="1800">
                <a:solidFill>
                  <a:srgbClr val="FFFFFF"/>
                </a:solidFill>
                <a:latin typeface="Verdana"/>
                <a:ea typeface="Verdana"/>
                <a:cs typeface="Verdana"/>
                <a:sym typeface="Verdana"/>
              </a:defRPr>
            </a:lvl5pPr>
            <a:lvl6pPr lvl="5" algn="ctr" rtl="0">
              <a:spcBef>
                <a:spcPts val="1600"/>
              </a:spcBef>
              <a:spcAft>
                <a:spcPts val="0"/>
              </a:spcAft>
              <a:buClr>
                <a:srgbClr val="FFFFFF"/>
              </a:buClr>
              <a:buSzPts val="1800"/>
              <a:buFont typeface="Verdana"/>
              <a:buNone/>
              <a:defRPr sz="1800">
                <a:solidFill>
                  <a:srgbClr val="FFFFFF"/>
                </a:solidFill>
                <a:latin typeface="Verdana"/>
                <a:ea typeface="Verdana"/>
                <a:cs typeface="Verdana"/>
                <a:sym typeface="Verdana"/>
              </a:defRPr>
            </a:lvl6pPr>
            <a:lvl7pPr lvl="6" algn="ctr" rtl="0">
              <a:spcBef>
                <a:spcPts val="1600"/>
              </a:spcBef>
              <a:spcAft>
                <a:spcPts val="0"/>
              </a:spcAft>
              <a:buClr>
                <a:srgbClr val="FFFFFF"/>
              </a:buClr>
              <a:buSzPts val="1800"/>
              <a:buFont typeface="Verdana"/>
              <a:buNone/>
              <a:defRPr sz="1800">
                <a:solidFill>
                  <a:srgbClr val="FFFFFF"/>
                </a:solidFill>
                <a:latin typeface="Verdana"/>
                <a:ea typeface="Verdana"/>
                <a:cs typeface="Verdana"/>
                <a:sym typeface="Verdana"/>
              </a:defRPr>
            </a:lvl7pPr>
            <a:lvl8pPr lvl="7" algn="ctr" rtl="0">
              <a:spcBef>
                <a:spcPts val="1600"/>
              </a:spcBef>
              <a:spcAft>
                <a:spcPts val="0"/>
              </a:spcAft>
              <a:buClr>
                <a:srgbClr val="FFFFFF"/>
              </a:buClr>
              <a:buSzPts val="1800"/>
              <a:buFont typeface="Verdana"/>
              <a:buNone/>
              <a:defRPr sz="1800">
                <a:solidFill>
                  <a:srgbClr val="FFFFFF"/>
                </a:solidFill>
                <a:latin typeface="Verdana"/>
                <a:ea typeface="Verdana"/>
                <a:cs typeface="Verdana"/>
                <a:sym typeface="Verdana"/>
              </a:defRPr>
            </a:lvl8pPr>
            <a:lvl9pPr lvl="8" algn="ctr" rtl="0">
              <a:spcBef>
                <a:spcPts val="1600"/>
              </a:spcBef>
              <a:spcAft>
                <a:spcPts val="1600"/>
              </a:spcAft>
              <a:buClr>
                <a:srgbClr val="FFFFFF"/>
              </a:buClr>
              <a:buSzPts val="1800"/>
              <a:buFont typeface="Verdana"/>
              <a:buNone/>
              <a:defRPr sz="1800">
                <a:solidFill>
                  <a:srgbClr val="FFFFFF"/>
                </a:solidFill>
                <a:latin typeface="Verdana"/>
                <a:ea typeface="Verdana"/>
                <a:cs typeface="Verdana"/>
                <a:sym typeface="Verdana"/>
              </a:defRPr>
            </a:lvl9pPr>
          </a:lstStyle>
          <a:p>
            <a:endParaRPr/>
          </a:p>
        </p:txBody>
      </p:sp>
      <p:sp>
        <p:nvSpPr>
          <p:cNvPr id="120" name="Google Shape;120;p22"/>
          <p:cNvSpPr txBox="1">
            <a:spLocks noGrp="1"/>
          </p:cNvSpPr>
          <p:nvPr>
            <p:ph type="subTitle" idx="4"/>
          </p:nvPr>
        </p:nvSpPr>
        <p:spPr>
          <a:xfrm>
            <a:off x="916800" y="5998775"/>
            <a:ext cx="4261200" cy="51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800"/>
              <a:buFont typeface="Verdana"/>
              <a:buNone/>
              <a:defRPr>
                <a:solidFill>
                  <a:srgbClr val="3C78D8"/>
                </a:solidFill>
                <a:latin typeface="Montserrat"/>
                <a:ea typeface="Montserrat"/>
                <a:cs typeface="Montserrat"/>
                <a:sym typeface="Montserrat"/>
              </a:defRPr>
            </a:lvl1pPr>
            <a:lvl2pPr lvl="1" algn="ctr" rtl="0">
              <a:spcBef>
                <a:spcPts val="1600"/>
              </a:spcBef>
              <a:spcAft>
                <a:spcPts val="0"/>
              </a:spcAft>
              <a:buClr>
                <a:srgbClr val="FFFFFF"/>
              </a:buClr>
              <a:buSzPts val="1800"/>
              <a:buFont typeface="Verdana"/>
              <a:buNone/>
              <a:defRPr sz="1800">
                <a:solidFill>
                  <a:srgbClr val="FFFFFF"/>
                </a:solidFill>
                <a:latin typeface="Verdana"/>
                <a:ea typeface="Verdana"/>
                <a:cs typeface="Verdana"/>
                <a:sym typeface="Verdana"/>
              </a:defRPr>
            </a:lvl2pPr>
            <a:lvl3pPr lvl="2" algn="ctr" rtl="0">
              <a:spcBef>
                <a:spcPts val="1600"/>
              </a:spcBef>
              <a:spcAft>
                <a:spcPts val="0"/>
              </a:spcAft>
              <a:buClr>
                <a:srgbClr val="FFFFFF"/>
              </a:buClr>
              <a:buSzPts val="1800"/>
              <a:buFont typeface="Verdana"/>
              <a:buNone/>
              <a:defRPr sz="1800">
                <a:solidFill>
                  <a:srgbClr val="FFFFFF"/>
                </a:solidFill>
                <a:latin typeface="Verdana"/>
                <a:ea typeface="Verdana"/>
                <a:cs typeface="Verdana"/>
                <a:sym typeface="Verdana"/>
              </a:defRPr>
            </a:lvl3pPr>
            <a:lvl4pPr lvl="3" algn="ctr" rtl="0">
              <a:spcBef>
                <a:spcPts val="1600"/>
              </a:spcBef>
              <a:spcAft>
                <a:spcPts val="0"/>
              </a:spcAft>
              <a:buClr>
                <a:srgbClr val="FFFFFF"/>
              </a:buClr>
              <a:buSzPts val="1800"/>
              <a:buFont typeface="Verdana"/>
              <a:buNone/>
              <a:defRPr sz="1800">
                <a:solidFill>
                  <a:srgbClr val="FFFFFF"/>
                </a:solidFill>
                <a:latin typeface="Verdana"/>
                <a:ea typeface="Verdana"/>
                <a:cs typeface="Verdana"/>
                <a:sym typeface="Verdana"/>
              </a:defRPr>
            </a:lvl4pPr>
            <a:lvl5pPr lvl="4" algn="ctr" rtl="0">
              <a:spcBef>
                <a:spcPts val="1600"/>
              </a:spcBef>
              <a:spcAft>
                <a:spcPts val="0"/>
              </a:spcAft>
              <a:buClr>
                <a:srgbClr val="FFFFFF"/>
              </a:buClr>
              <a:buSzPts val="1800"/>
              <a:buFont typeface="Verdana"/>
              <a:buNone/>
              <a:defRPr sz="1800">
                <a:solidFill>
                  <a:srgbClr val="FFFFFF"/>
                </a:solidFill>
                <a:latin typeface="Verdana"/>
                <a:ea typeface="Verdana"/>
                <a:cs typeface="Verdana"/>
                <a:sym typeface="Verdana"/>
              </a:defRPr>
            </a:lvl5pPr>
            <a:lvl6pPr lvl="5" algn="ctr" rtl="0">
              <a:spcBef>
                <a:spcPts val="1600"/>
              </a:spcBef>
              <a:spcAft>
                <a:spcPts val="0"/>
              </a:spcAft>
              <a:buClr>
                <a:srgbClr val="FFFFFF"/>
              </a:buClr>
              <a:buSzPts val="1800"/>
              <a:buFont typeface="Verdana"/>
              <a:buNone/>
              <a:defRPr sz="1800">
                <a:solidFill>
                  <a:srgbClr val="FFFFFF"/>
                </a:solidFill>
                <a:latin typeface="Verdana"/>
                <a:ea typeface="Verdana"/>
                <a:cs typeface="Verdana"/>
                <a:sym typeface="Verdana"/>
              </a:defRPr>
            </a:lvl6pPr>
            <a:lvl7pPr lvl="6" algn="ctr" rtl="0">
              <a:spcBef>
                <a:spcPts val="1600"/>
              </a:spcBef>
              <a:spcAft>
                <a:spcPts val="0"/>
              </a:spcAft>
              <a:buClr>
                <a:srgbClr val="FFFFFF"/>
              </a:buClr>
              <a:buSzPts val="1800"/>
              <a:buFont typeface="Verdana"/>
              <a:buNone/>
              <a:defRPr sz="1800">
                <a:solidFill>
                  <a:srgbClr val="FFFFFF"/>
                </a:solidFill>
                <a:latin typeface="Verdana"/>
                <a:ea typeface="Verdana"/>
                <a:cs typeface="Verdana"/>
                <a:sym typeface="Verdana"/>
              </a:defRPr>
            </a:lvl7pPr>
            <a:lvl8pPr lvl="7" algn="ctr" rtl="0">
              <a:spcBef>
                <a:spcPts val="1600"/>
              </a:spcBef>
              <a:spcAft>
                <a:spcPts val="0"/>
              </a:spcAft>
              <a:buClr>
                <a:srgbClr val="FFFFFF"/>
              </a:buClr>
              <a:buSzPts val="1800"/>
              <a:buFont typeface="Verdana"/>
              <a:buNone/>
              <a:defRPr sz="1800">
                <a:solidFill>
                  <a:srgbClr val="FFFFFF"/>
                </a:solidFill>
                <a:latin typeface="Verdana"/>
                <a:ea typeface="Verdana"/>
                <a:cs typeface="Verdana"/>
                <a:sym typeface="Verdana"/>
              </a:defRPr>
            </a:lvl8pPr>
            <a:lvl9pPr lvl="8" algn="ctr" rtl="0">
              <a:spcBef>
                <a:spcPts val="1600"/>
              </a:spcBef>
              <a:spcAft>
                <a:spcPts val="1600"/>
              </a:spcAft>
              <a:buClr>
                <a:srgbClr val="FFFFFF"/>
              </a:buClr>
              <a:buSzPts val="1800"/>
              <a:buFont typeface="Verdana"/>
              <a:buNone/>
              <a:defRPr sz="1800">
                <a:solidFill>
                  <a:srgbClr val="FFFFFF"/>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11">
    <p:bg>
      <p:bgPr>
        <a:solidFill>
          <a:srgbClr val="3C78D8"/>
        </a:solidFill>
        <a:effectLst/>
      </p:bgPr>
    </p:bg>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916800" y="936300"/>
            <a:ext cx="4261200" cy="12048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Verdana"/>
              <a:buNone/>
              <a:defRPr>
                <a:solidFill>
                  <a:srgbClr val="FFFFFF"/>
                </a:solidFill>
                <a:latin typeface="Montserrat"/>
                <a:ea typeface="Montserrat"/>
                <a:cs typeface="Montserrat"/>
                <a:sym typeface="Montserrat"/>
              </a:defRPr>
            </a:lvl1pPr>
            <a:lvl2pPr lvl="1" algn="ctr">
              <a:spcBef>
                <a:spcPts val="0"/>
              </a:spcBef>
              <a:spcAft>
                <a:spcPts val="0"/>
              </a:spcAft>
              <a:buSzPts val="2800"/>
              <a:buFont typeface="Verdana"/>
              <a:buNone/>
              <a:defRPr>
                <a:latin typeface="Verdana"/>
                <a:ea typeface="Verdana"/>
                <a:cs typeface="Verdana"/>
                <a:sym typeface="Verdana"/>
              </a:defRPr>
            </a:lvl2pPr>
            <a:lvl3pPr lvl="2" algn="ctr">
              <a:spcBef>
                <a:spcPts val="0"/>
              </a:spcBef>
              <a:spcAft>
                <a:spcPts val="0"/>
              </a:spcAft>
              <a:buSzPts val="2800"/>
              <a:buFont typeface="Verdana"/>
              <a:buNone/>
              <a:defRPr>
                <a:latin typeface="Verdana"/>
                <a:ea typeface="Verdana"/>
                <a:cs typeface="Verdana"/>
                <a:sym typeface="Verdana"/>
              </a:defRPr>
            </a:lvl3pPr>
            <a:lvl4pPr lvl="3" algn="ctr">
              <a:spcBef>
                <a:spcPts val="0"/>
              </a:spcBef>
              <a:spcAft>
                <a:spcPts val="0"/>
              </a:spcAft>
              <a:buSzPts val="2800"/>
              <a:buFont typeface="Verdana"/>
              <a:buNone/>
              <a:defRPr>
                <a:latin typeface="Verdana"/>
                <a:ea typeface="Verdana"/>
                <a:cs typeface="Verdana"/>
                <a:sym typeface="Verdana"/>
              </a:defRPr>
            </a:lvl4pPr>
            <a:lvl5pPr lvl="4" algn="ctr">
              <a:spcBef>
                <a:spcPts val="0"/>
              </a:spcBef>
              <a:spcAft>
                <a:spcPts val="0"/>
              </a:spcAft>
              <a:buSzPts val="2800"/>
              <a:buFont typeface="Verdana"/>
              <a:buNone/>
              <a:defRPr>
                <a:latin typeface="Verdana"/>
                <a:ea typeface="Verdana"/>
                <a:cs typeface="Verdana"/>
                <a:sym typeface="Verdana"/>
              </a:defRPr>
            </a:lvl5pPr>
            <a:lvl6pPr lvl="5" algn="ctr">
              <a:spcBef>
                <a:spcPts val="0"/>
              </a:spcBef>
              <a:spcAft>
                <a:spcPts val="0"/>
              </a:spcAft>
              <a:buSzPts val="2800"/>
              <a:buFont typeface="Verdana"/>
              <a:buNone/>
              <a:defRPr>
                <a:latin typeface="Verdana"/>
                <a:ea typeface="Verdana"/>
                <a:cs typeface="Verdana"/>
                <a:sym typeface="Verdana"/>
              </a:defRPr>
            </a:lvl6pPr>
            <a:lvl7pPr lvl="6" algn="ctr">
              <a:spcBef>
                <a:spcPts val="0"/>
              </a:spcBef>
              <a:spcAft>
                <a:spcPts val="0"/>
              </a:spcAft>
              <a:buSzPts val="2800"/>
              <a:buFont typeface="Verdana"/>
              <a:buNone/>
              <a:defRPr>
                <a:latin typeface="Verdana"/>
                <a:ea typeface="Verdana"/>
                <a:cs typeface="Verdana"/>
                <a:sym typeface="Verdana"/>
              </a:defRPr>
            </a:lvl7pPr>
            <a:lvl8pPr lvl="7" algn="ctr">
              <a:spcBef>
                <a:spcPts val="0"/>
              </a:spcBef>
              <a:spcAft>
                <a:spcPts val="0"/>
              </a:spcAft>
              <a:buSzPts val="2800"/>
              <a:buFont typeface="Verdana"/>
              <a:buNone/>
              <a:defRPr>
                <a:latin typeface="Verdana"/>
                <a:ea typeface="Verdana"/>
                <a:cs typeface="Verdana"/>
                <a:sym typeface="Verdana"/>
              </a:defRPr>
            </a:lvl8pPr>
            <a:lvl9pPr lvl="8" algn="ctr">
              <a:spcBef>
                <a:spcPts val="0"/>
              </a:spcBef>
              <a:spcAft>
                <a:spcPts val="0"/>
              </a:spcAft>
              <a:buSzPts val="2800"/>
              <a:buFont typeface="Verdana"/>
              <a:buNone/>
              <a:defRPr>
                <a:latin typeface="Verdana"/>
                <a:ea typeface="Verdana"/>
                <a:cs typeface="Verdana"/>
                <a:sym typeface="Verdana"/>
              </a:defRPr>
            </a:lvl9pPr>
          </a:lstStyle>
          <a:p>
            <a:endParaRPr/>
          </a:p>
        </p:txBody>
      </p:sp>
      <p:sp>
        <p:nvSpPr>
          <p:cNvPr id="136" name="Google Shape;136;p25"/>
          <p:cNvSpPr txBox="1">
            <a:spLocks noGrp="1"/>
          </p:cNvSpPr>
          <p:nvPr>
            <p:ph type="subTitle" idx="1"/>
          </p:nvPr>
        </p:nvSpPr>
        <p:spPr>
          <a:xfrm>
            <a:off x="916700" y="1841675"/>
            <a:ext cx="4261200" cy="81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Font typeface="Verdana"/>
              <a:buNone/>
              <a:defRPr sz="1400">
                <a:solidFill>
                  <a:srgbClr val="FFFFFF"/>
                </a:solidFill>
                <a:latin typeface="Montserrat"/>
                <a:ea typeface="Montserrat"/>
                <a:cs typeface="Montserrat"/>
                <a:sym typeface="Montserrat"/>
              </a:defRPr>
            </a:lvl1pPr>
            <a:lvl2pPr lvl="1" algn="ctr" rtl="0">
              <a:spcBef>
                <a:spcPts val="0"/>
              </a:spcBef>
              <a:spcAft>
                <a:spcPts val="0"/>
              </a:spcAft>
              <a:buClr>
                <a:srgbClr val="FFFFFF"/>
              </a:buClr>
              <a:buSzPts val="1400"/>
              <a:buFont typeface="Verdana"/>
              <a:buNone/>
              <a:defRPr>
                <a:solidFill>
                  <a:srgbClr val="FFFFFF"/>
                </a:solidFill>
                <a:latin typeface="Verdana"/>
                <a:ea typeface="Verdana"/>
                <a:cs typeface="Verdana"/>
                <a:sym typeface="Verdana"/>
              </a:defRPr>
            </a:lvl2pPr>
            <a:lvl3pPr lvl="2" algn="ctr" rtl="0">
              <a:spcBef>
                <a:spcPts val="1600"/>
              </a:spcBef>
              <a:spcAft>
                <a:spcPts val="0"/>
              </a:spcAft>
              <a:buClr>
                <a:srgbClr val="FFFFFF"/>
              </a:buClr>
              <a:buSzPts val="1400"/>
              <a:buFont typeface="Verdana"/>
              <a:buNone/>
              <a:defRPr>
                <a:solidFill>
                  <a:srgbClr val="FFFFFF"/>
                </a:solidFill>
                <a:latin typeface="Verdana"/>
                <a:ea typeface="Verdana"/>
                <a:cs typeface="Verdana"/>
                <a:sym typeface="Verdana"/>
              </a:defRPr>
            </a:lvl3pPr>
            <a:lvl4pPr lvl="3" algn="ctr" rtl="0">
              <a:spcBef>
                <a:spcPts val="1600"/>
              </a:spcBef>
              <a:spcAft>
                <a:spcPts val="0"/>
              </a:spcAft>
              <a:buClr>
                <a:srgbClr val="FFFFFF"/>
              </a:buClr>
              <a:buSzPts val="1400"/>
              <a:buFont typeface="Verdana"/>
              <a:buNone/>
              <a:defRPr>
                <a:solidFill>
                  <a:srgbClr val="FFFFFF"/>
                </a:solidFill>
                <a:latin typeface="Verdana"/>
                <a:ea typeface="Verdana"/>
                <a:cs typeface="Verdana"/>
                <a:sym typeface="Verdana"/>
              </a:defRPr>
            </a:lvl4pPr>
            <a:lvl5pPr lvl="4" algn="ctr" rtl="0">
              <a:spcBef>
                <a:spcPts val="1600"/>
              </a:spcBef>
              <a:spcAft>
                <a:spcPts val="0"/>
              </a:spcAft>
              <a:buClr>
                <a:srgbClr val="FFFFFF"/>
              </a:buClr>
              <a:buSzPts val="1400"/>
              <a:buFont typeface="Verdana"/>
              <a:buNone/>
              <a:defRPr>
                <a:solidFill>
                  <a:srgbClr val="FFFFFF"/>
                </a:solidFill>
                <a:latin typeface="Verdana"/>
                <a:ea typeface="Verdana"/>
                <a:cs typeface="Verdana"/>
                <a:sym typeface="Verdana"/>
              </a:defRPr>
            </a:lvl5pPr>
            <a:lvl6pPr lvl="5" algn="ctr" rtl="0">
              <a:spcBef>
                <a:spcPts val="1600"/>
              </a:spcBef>
              <a:spcAft>
                <a:spcPts val="0"/>
              </a:spcAft>
              <a:buClr>
                <a:srgbClr val="FFFFFF"/>
              </a:buClr>
              <a:buSzPts val="1400"/>
              <a:buFont typeface="Verdana"/>
              <a:buNone/>
              <a:defRPr>
                <a:solidFill>
                  <a:srgbClr val="FFFFFF"/>
                </a:solidFill>
                <a:latin typeface="Verdana"/>
                <a:ea typeface="Verdana"/>
                <a:cs typeface="Verdana"/>
                <a:sym typeface="Verdana"/>
              </a:defRPr>
            </a:lvl6pPr>
            <a:lvl7pPr lvl="6" algn="ctr" rtl="0">
              <a:spcBef>
                <a:spcPts val="1600"/>
              </a:spcBef>
              <a:spcAft>
                <a:spcPts val="0"/>
              </a:spcAft>
              <a:buClr>
                <a:srgbClr val="FFFFFF"/>
              </a:buClr>
              <a:buSzPts val="1400"/>
              <a:buFont typeface="Verdana"/>
              <a:buNone/>
              <a:defRPr>
                <a:solidFill>
                  <a:srgbClr val="FFFFFF"/>
                </a:solidFill>
                <a:latin typeface="Verdana"/>
                <a:ea typeface="Verdana"/>
                <a:cs typeface="Verdana"/>
                <a:sym typeface="Verdana"/>
              </a:defRPr>
            </a:lvl7pPr>
            <a:lvl8pPr lvl="7" algn="ctr" rtl="0">
              <a:spcBef>
                <a:spcPts val="1600"/>
              </a:spcBef>
              <a:spcAft>
                <a:spcPts val="0"/>
              </a:spcAft>
              <a:buClr>
                <a:srgbClr val="FFFFFF"/>
              </a:buClr>
              <a:buSzPts val="1400"/>
              <a:buFont typeface="Verdana"/>
              <a:buNone/>
              <a:defRPr>
                <a:solidFill>
                  <a:srgbClr val="FFFFFF"/>
                </a:solidFill>
                <a:latin typeface="Verdana"/>
                <a:ea typeface="Verdana"/>
                <a:cs typeface="Verdana"/>
                <a:sym typeface="Verdana"/>
              </a:defRPr>
            </a:lvl8pPr>
            <a:lvl9pPr lvl="8" algn="ctr" rtl="0">
              <a:spcBef>
                <a:spcPts val="1600"/>
              </a:spcBef>
              <a:spcAft>
                <a:spcPts val="1600"/>
              </a:spcAft>
              <a:buClr>
                <a:srgbClr val="FFFFFF"/>
              </a:buClr>
              <a:buSzPts val="1400"/>
              <a:buFont typeface="Verdana"/>
              <a:buNone/>
              <a:defRPr>
                <a:solidFill>
                  <a:srgbClr val="FFFFFF"/>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7759" y="936305"/>
            <a:ext cx="5679300" cy="1204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07759" y="2424735"/>
            <a:ext cx="5679300" cy="7188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5647193" y="9811114"/>
            <a:ext cx="365700" cy="8280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7" r:id="rId4"/>
    <p:sldLayoutId id="2147483658" r:id="rId5"/>
    <p:sldLayoutId id="2147483660" r:id="rId6"/>
    <p:sldLayoutId id="2147483661" r:id="rId7"/>
    <p:sldLayoutId id="2147483668" r:id="rId8"/>
    <p:sldLayoutId id="2147483671"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8">
          <p15:clr>
            <a:srgbClr val="EA4335"/>
          </p15:clr>
        </p15:guide>
        <p15:guide id="2" orient="horz" pos="576">
          <p15:clr>
            <a:srgbClr val="EA4335"/>
          </p15:clr>
        </p15:guide>
        <p15:guide id="3" pos="578">
          <p15:clr>
            <a:srgbClr val="EA4335"/>
          </p15:clr>
        </p15:guide>
        <p15:guide id="4" pos="3262">
          <p15:clr>
            <a:srgbClr val="EA4335"/>
          </p15:clr>
        </p15:guide>
        <p15:guide id="5" orient="horz" pos="6217">
          <p15:clr>
            <a:srgbClr val="EA4335"/>
          </p15:clr>
        </p15:guide>
        <p15:guide id="6" pos="19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78D8"/>
        </a:solidFill>
        <a:effectLst/>
      </p:bgPr>
    </p:bg>
    <p:spTree>
      <p:nvGrpSpPr>
        <p:cNvPr id="1" name="Shape 171"/>
        <p:cNvGrpSpPr/>
        <p:nvPr/>
      </p:nvGrpSpPr>
      <p:grpSpPr>
        <a:xfrm>
          <a:off x="0" y="0"/>
          <a:ext cx="0" cy="0"/>
          <a:chOff x="0" y="0"/>
          <a:chExt cx="0" cy="0"/>
        </a:xfrm>
      </p:grpSpPr>
      <p:sp>
        <p:nvSpPr>
          <p:cNvPr id="172" name="Google Shape;172;p33"/>
          <p:cNvSpPr/>
          <p:nvPr/>
        </p:nvSpPr>
        <p:spPr>
          <a:xfrm>
            <a:off x="2976575" y="7816875"/>
            <a:ext cx="6247500" cy="62475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3"/>
          <p:cNvSpPr txBox="1">
            <a:spLocks noGrp="1"/>
          </p:cNvSpPr>
          <p:nvPr>
            <p:ph type="ctrTitle"/>
          </p:nvPr>
        </p:nvSpPr>
        <p:spPr>
          <a:xfrm>
            <a:off x="1670790" y="5835877"/>
            <a:ext cx="2954698" cy="8558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Room8s</a:t>
            </a:r>
            <a:endParaRPr dirty="0">
              <a:solidFill>
                <a:srgbClr val="FFFFFF"/>
              </a:solidFill>
              <a:latin typeface="Montserrat"/>
              <a:ea typeface="Montserrat"/>
              <a:cs typeface="Montserrat"/>
              <a:sym typeface="Montserrat"/>
            </a:endParaRPr>
          </a:p>
        </p:txBody>
      </p:sp>
      <p:sp>
        <p:nvSpPr>
          <p:cNvPr id="174" name="Google Shape;174;p33">
            <a:hlinkClick r:id="" action="ppaction://hlinkshowjump?jump=nextslide"/>
          </p:cNvPr>
          <p:cNvSpPr txBox="1">
            <a:spLocks noGrp="1"/>
          </p:cNvSpPr>
          <p:nvPr>
            <p:ph type="subTitle" idx="1"/>
          </p:nvPr>
        </p:nvSpPr>
        <p:spPr>
          <a:xfrm>
            <a:off x="2135100" y="8885425"/>
            <a:ext cx="1824600" cy="6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Enter</a:t>
            </a:r>
            <a:endParaRPr dirty="0"/>
          </a:p>
        </p:txBody>
      </p:sp>
      <p:sp>
        <p:nvSpPr>
          <p:cNvPr id="175" name="Google Shape;175;p33"/>
          <p:cNvSpPr/>
          <p:nvPr/>
        </p:nvSpPr>
        <p:spPr>
          <a:xfrm>
            <a:off x="-2839050" y="-2789325"/>
            <a:ext cx="6247500" cy="62475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33"/>
          <p:cNvGrpSpPr/>
          <p:nvPr/>
        </p:nvGrpSpPr>
        <p:grpSpPr>
          <a:xfrm>
            <a:off x="2250725" y="3662026"/>
            <a:ext cx="1593332" cy="1629481"/>
            <a:chOff x="860940" y="2746477"/>
            <a:chExt cx="371883" cy="365691"/>
          </a:xfrm>
        </p:grpSpPr>
        <p:sp>
          <p:nvSpPr>
            <p:cNvPr id="177" name="Google Shape;177;p33"/>
            <p:cNvSpPr/>
            <p:nvPr/>
          </p:nvSpPr>
          <p:spPr>
            <a:xfrm>
              <a:off x="908191" y="3026302"/>
              <a:ext cx="30294" cy="28961"/>
            </a:xfrm>
            <a:custGeom>
              <a:avLst/>
              <a:gdLst/>
              <a:ahLst/>
              <a:cxnLst/>
              <a:rect l="l" t="t" r="r" b="b"/>
              <a:pathLst>
                <a:path w="954" h="912" extrusionOk="0">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3"/>
            <p:cNvSpPr/>
            <p:nvPr/>
          </p:nvSpPr>
          <p:spPr>
            <a:xfrm>
              <a:off x="943757" y="3061836"/>
              <a:ext cx="30263" cy="28961"/>
            </a:xfrm>
            <a:custGeom>
              <a:avLst/>
              <a:gdLst/>
              <a:ahLst/>
              <a:cxnLst/>
              <a:rect l="l" t="t" r="r" b="b"/>
              <a:pathLst>
                <a:path w="953" h="912" extrusionOk="0">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3"/>
            <p:cNvSpPr/>
            <p:nvPr/>
          </p:nvSpPr>
          <p:spPr>
            <a:xfrm>
              <a:off x="926355" y="3044085"/>
              <a:ext cx="29881" cy="28579"/>
            </a:xfrm>
            <a:custGeom>
              <a:avLst/>
              <a:gdLst/>
              <a:ahLst/>
              <a:cxnLst/>
              <a:rect l="l" t="t" r="r" b="b"/>
              <a:pathLst>
                <a:path w="941" h="900" extrusionOk="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3"/>
            <p:cNvSpPr/>
            <p:nvPr/>
          </p:nvSpPr>
          <p:spPr>
            <a:xfrm>
              <a:off x="860940" y="2746477"/>
              <a:ext cx="371883" cy="365691"/>
            </a:xfrm>
            <a:custGeom>
              <a:avLst/>
              <a:gdLst/>
              <a:ahLst/>
              <a:cxnLst/>
              <a:rect l="l" t="t" r="r" b="b"/>
              <a:pathLst>
                <a:path w="11711" h="11516" extrusionOk="0">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3"/>
            <p:cNvSpPr/>
            <p:nvPr/>
          </p:nvSpPr>
          <p:spPr>
            <a:xfrm>
              <a:off x="1070396" y="2832057"/>
              <a:ext cx="90406" cy="69035"/>
            </a:xfrm>
            <a:custGeom>
              <a:avLst/>
              <a:gdLst/>
              <a:ahLst/>
              <a:cxnLst/>
              <a:rect l="l" t="t" r="r" b="b"/>
              <a:pathLst>
                <a:path w="2847" h="2174" extrusionOk="0">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Icon&#10;&#10;Description automatically generated">
            <a:extLst>
              <a:ext uri="{FF2B5EF4-FFF2-40B4-BE49-F238E27FC236}">
                <a16:creationId xmlns:a16="http://schemas.microsoft.com/office/drawing/2014/main" id="{AB94F683-0D91-439A-B6B4-25680BBF1D06}"/>
              </a:ext>
            </a:extLst>
          </p:cNvPr>
          <p:cNvPicPr>
            <a:picLocks noChangeAspect="1"/>
          </p:cNvPicPr>
          <p:nvPr/>
        </p:nvPicPr>
        <p:blipFill>
          <a:blip r:embed="rId3"/>
          <a:stretch>
            <a:fillRect/>
          </a:stretch>
        </p:blipFill>
        <p:spPr>
          <a:xfrm>
            <a:off x="1577675" y="2789472"/>
            <a:ext cx="2939062" cy="30040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61"/>
          <p:cNvSpPr txBox="1">
            <a:spLocks noGrp="1"/>
          </p:cNvSpPr>
          <p:nvPr>
            <p:ph type="title"/>
          </p:nvPr>
        </p:nvSpPr>
        <p:spPr>
          <a:xfrm>
            <a:off x="916800" y="936300"/>
            <a:ext cx="4261200" cy="12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Introducing</a:t>
            </a:r>
            <a:br>
              <a:rPr lang="en" dirty="0"/>
            </a:br>
            <a:r>
              <a:rPr lang="en" dirty="0"/>
              <a:t>Room8s!</a:t>
            </a:r>
            <a:endParaRPr dirty="0"/>
          </a:p>
        </p:txBody>
      </p:sp>
      <p:sp>
        <p:nvSpPr>
          <p:cNvPr id="907" name="Google Shape;907;p61"/>
          <p:cNvSpPr txBox="1">
            <a:spLocks noGrp="1"/>
          </p:cNvSpPr>
          <p:nvPr>
            <p:ph type="subTitle" idx="1"/>
          </p:nvPr>
        </p:nvSpPr>
        <p:spPr>
          <a:xfrm>
            <a:off x="916606" y="2395376"/>
            <a:ext cx="4261200" cy="81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Room8s is a new up and coming organizational and social roommate app.</a:t>
            </a:r>
            <a:endParaRPr dirty="0"/>
          </a:p>
          <a:p>
            <a:pPr marL="0" lvl="0" indent="0" algn="ctr" rtl="0">
              <a:spcBef>
                <a:spcPts val="0"/>
              </a:spcBef>
              <a:spcAft>
                <a:spcPts val="0"/>
              </a:spcAft>
              <a:buNone/>
            </a:pPr>
            <a:endParaRPr dirty="0"/>
          </a:p>
        </p:txBody>
      </p:sp>
      <p:pic>
        <p:nvPicPr>
          <p:cNvPr id="908" name="Google Shape;908;p61"/>
          <p:cNvPicPr preferRelativeResize="0"/>
          <p:nvPr/>
        </p:nvPicPr>
        <p:blipFill rotWithShape="1">
          <a:blip r:embed="rId3">
            <a:alphaModFix/>
          </a:blip>
          <a:srcRect t="26054" b="10630"/>
          <a:stretch/>
        </p:blipFill>
        <p:spPr>
          <a:xfrm>
            <a:off x="0" y="3961675"/>
            <a:ext cx="6094800" cy="6859800"/>
          </a:xfrm>
          <a:prstGeom prst="round2SameRect">
            <a:avLst>
              <a:gd name="adj1" fmla="val 16667"/>
              <a:gd name="adj2" fmla="val 0"/>
            </a:avLst>
          </a:prstGeom>
          <a:noFill/>
          <a:ln>
            <a:noFill/>
          </a:ln>
        </p:spPr>
      </p:pic>
      <p:sp>
        <p:nvSpPr>
          <p:cNvPr id="910" name="Google Shape;910;p61"/>
          <p:cNvSpPr/>
          <p:nvPr/>
        </p:nvSpPr>
        <p:spPr>
          <a:xfrm>
            <a:off x="4690800" y="9864500"/>
            <a:ext cx="487200" cy="48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1">
            <a:hlinkClick r:id="" action="ppaction://hlinkshowjump?jump=previousslide"/>
          </p:cNvPr>
          <p:cNvSpPr/>
          <p:nvPr/>
        </p:nvSpPr>
        <p:spPr>
          <a:xfrm flipH="1">
            <a:off x="4836600" y="9974450"/>
            <a:ext cx="146700" cy="267300"/>
          </a:xfrm>
          <a:prstGeom prst="chevron">
            <a:avLst>
              <a:gd name="adj" fmla="val 6161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61"/>
          <p:cNvGrpSpPr/>
          <p:nvPr/>
        </p:nvGrpSpPr>
        <p:grpSpPr>
          <a:xfrm>
            <a:off x="4605450" y="914400"/>
            <a:ext cx="770100" cy="572700"/>
            <a:chOff x="4453050" y="750400"/>
            <a:chExt cx="770100" cy="572700"/>
          </a:xfrm>
        </p:grpSpPr>
        <p:grpSp>
          <p:nvGrpSpPr>
            <p:cNvPr id="913" name="Google Shape;913;p61"/>
            <p:cNvGrpSpPr/>
            <p:nvPr/>
          </p:nvGrpSpPr>
          <p:grpSpPr>
            <a:xfrm>
              <a:off x="4512650" y="829125"/>
              <a:ext cx="645000" cy="426168"/>
              <a:chOff x="1082500" y="2717775"/>
              <a:chExt cx="645000" cy="426168"/>
            </a:xfrm>
          </p:grpSpPr>
          <p:sp>
            <p:nvSpPr>
              <p:cNvPr id="914" name="Google Shape;914;p61"/>
              <p:cNvSpPr/>
              <p:nvPr/>
            </p:nvSpPr>
            <p:spPr>
              <a:xfrm>
                <a:off x="1082500" y="2717775"/>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1"/>
              <p:cNvSpPr/>
              <p:nvPr/>
            </p:nvSpPr>
            <p:spPr>
              <a:xfrm>
                <a:off x="1082500" y="2895309"/>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1"/>
              <p:cNvSpPr/>
              <p:nvPr/>
            </p:nvSpPr>
            <p:spPr>
              <a:xfrm>
                <a:off x="1082500" y="3072843"/>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61">
              <a:hlinkClick r:id="rId4" action="ppaction://hlinksldjump"/>
            </p:cNvPr>
            <p:cNvSpPr/>
            <p:nvPr/>
          </p:nvSpPr>
          <p:spPr>
            <a:xfrm>
              <a:off x="4453050" y="750400"/>
              <a:ext cx="770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descr="Graphical user interface, text, application, chat or text message&#10;&#10;Description automatically generated">
            <a:extLst>
              <a:ext uri="{FF2B5EF4-FFF2-40B4-BE49-F238E27FC236}">
                <a16:creationId xmlns:a16="http://schemas.microsoft.com/office/drawing/2014/main" id="{C732020B-0210-4A41-9F35-1A99D52D9F4C}"/>
              </a:ext>
            </a:extLst>
          </p:cNvPr>
          <p:cNvPicPr>
            <a:picLocks noChangeAspect="1"/>
          </p:cNvPicPr>
          <p:nvPr/>
        </p:nvPicPr>
        <p:blipFill>
          <a:blip r:embed="rId5"/>
          <a:stretch>
            <a:fillRect/>
          </a:stretch>
        </p:blipFill>
        <p:spPr>
          <a:xfrm>
            <a:off x="2090207" y="4937758"/>
            <a:ext cx="2216037" cy="43930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0"/>
          <p:cNvSpPr/>
          <p:nvPr/>
        </p:nvSpPr>
        <p:spPr>
          <a:xfrm>
            <a:off x="692675" y="3114525"/>
            <a:ext cx="4697100" cy="19455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0"/>
          <p:cNvSpPr/>
          <p:nvPr/>
        </p:nvSpPr>
        <p:spPr>
          <a:xfrm>
            <a:off x="709454" y="5771675"/>
            <a:ext cx="4697100" cy="19455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0"/>
          <p:cNvSpPr txBox="1">
            <a:spLocks noGrp="1"/>
          </p:cNvSpPr>
          <p:nvPr>
            <p:ph type="title"/>
          </p:nvPr>
        </p:nvSpPr>
        <p:spPr>
          <a:xfrm>
            <a:off x="916800" y="914400"/>
            <a:ext cx="3072300" cy="12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a:t>
            </a:r>
            <a:endParaRPr dirty="0"/>
          </a:p>
        </p:txBody>
      </p:sp>
      <p:sp>
        <p:nvSpPr>
          <p:cNvPr id="591" name="Google Shape;591;p50"/>
          <p:cNvSpPr txBox="1">
            <a:spLocks noGrp="1"/>
          </p:cNvSpPr>
          <p:nvPr>
            <p:ph type="body" idx="1"/>
          </p:nvPr>
        </p:nvSpPr>
        <p:spPr>
          <a:xfrm>
            <a:off x="918725" y="3628864"/>
            <a:ext cx="4245000" cy="145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Being a good housemate is very important and sometimes forgetting about important information can be detrimental. Thus the app allows one to stay more organized in order to be the best roommate possible</a:t>
            </a:r>
          </a:p>
        </p:txBody>
      </p:sp>
      <p:sp>
        <p:nvSpPr>
          <p:cNvPr id="592" name="Google Shape;592;p50"/>
          <p:cNvSpPr txBox="1">
            <a:spLocks noGrp="1"/>
          </p:cNvSpPr>
          <p:nvPr>
            <p:ph type="body" idx="2"/>
          </p:nvPr>
        </p:nvSpPr>
        <p:spPr>
          <a:xfrm>
            <a:off x="910625" y="6265083"/>
            <a:ext cx="4261200" cy="145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Sometimes a person can feel lonely or not as comfortable to those that they share a home with. The app will utilize social features to bond more with roomates and become a closer unit within the home</a:t>
            </a:r>
            <a:endParaRPr dirty="0"/>
          </a:p>
        </p:txBody>
      </p:sp>
      <p:sp>
        <p:nvSpPr>
          <p:cNvPr id="593" name="Google Shape;593;p50"/>
          <p:cNvSpPr txBox="1">
            <a:spLocks noGrp="1"/>
          </p:cNvSpPr>
          <p:nvPr>
            <p:ph type="subTitle" idx="3"/>
          </p:nvPr>
        </p:nvSpPr>
        <p:spPr>
          <a:xfrm>
            <a:off x="906575" y="3201386"/>
            <a:ext cx="4245000" cy="51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Organization</a:t>
            </a:r>
            <a:endParaRPr dirty="0"/>
          </a:p>
        </p:txBody>
      </p:sp>
      <p:sp>
        <p:nvSpPr>
          <p:cNvPr id="594" name="Google Shape;594;p50"/>
          <p:cNvSpPr txBox="1">
            <a:spLocks noGrp="1"/>
          </p:cNvSpPr>
          <p:nvPr>
            <p:ph type="subTitle" idx="4"/>
          </p:nvPr>
        </p:nvSpPr>
        <p:spPr>
          <a:xfrm>
            <a:off x="916800" y="5824270"/>
            <a:ext cx="4261200" cy="51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Social</a:t>
            </a:r>
            <a:endParaRPr dirty="0"/>
          </a:p>
        </p:txBody>
      </p:sp>
      <p:sp>
        <p:nvSpPr>
          <p:cNvPr id="595" name="Google Shape;595;p50"/>
          <p:cNvSpPr/>
          <p:nvPr/>
        </p:nvSpPr>
        <p:spPr>
          <a:xfrm>
            <a:off x="-1791150" y="8428825"/>
            <a:ext cx="5415900" cy="54159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0"/>
          <p:cNvSpPr/>
          <p:nvPr/>
        </p:nvSpPr>
        <p:spPr>
          <a:xfrm>
            <a:off x="4483225" y="-1697275"/>
            <a:ext cx="2979300" cy="29793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0"/>
          <p:cNvSpPr/>
          <p:nvPr/>
        </p:nvSpPr>
        <p:spPr>
          <a:xfrm>
            <a:off x="4690800" y="9864500"/>
            <a:ext cx="487200" cy="487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0">
            <a:hlinkClick r:id="" action="ppaction://hlinkshowjump?jump=previousslide"/>
          </p:cNvPr>
          <p:cNvSpPr/>
          <p:nvPr/>
        </p:nvSpPr>
        <p:spPr>
          <a:xfrm flipH="1">
            <a:off x="4836600" y="9974450"/>
            <a:ext cx="146700" cy="267300"/>
          </a:xfrm>
          <a:prstGeom prst="chevron">
            <a:avLst>
              <a:gd name="adj" fmla="val 61610"/>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9" name="Google Shape;599;p50"/>
          <p:cNvGrpSpPr/>
          <p:nvPr/>
        </p:nvGrpSpPr>
        <p:grpSpPr>
          <a:xfrm>
            <a:off x="4605450" y="914400"/>
            <a:ext cx="770100" cy="572700"/>
            <a:chOff x="4453050" y="750400"/>
            <a:chExt cx="770100" cy="572700"/>
          </a:xfrm>
        </p:grpSpPr>
        <p:grpSp>
          <p:nvGrpSpPr>
            <p:cNvPr id="600" name="Google Shape;600;p50"/>
            <p:cNvGrpSpPr/>
            <p:nvPr/>
          </p:nvGrpSpPr>
          <p:grpSpPr>
            <a:xfrm>
              <a:off x="4512650" y="829125"/>
              <a:ext cx="645000" cy="426168"/>
              <a:chOff x="1082500" y="2717775"/>
              <a:chExt cx="645000" cy="426168"/>
            </a:xfrm>
          </p:grpSpPr>
          <p:sp>
            <p:nvSpPr>
              <p:cNvPr id="601" name="Google Shape;601;p50"/>
              <p:cNvSpPr/>
              <p:nvPr/>
            </p:nvSpPr>
            <p:spPr>
              <a:xfrm>
                <a:off x="1082500" y="2717775"/>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0"/>
              <p:cNvSpPr/>
              <p:nvPr/>
            </p:nvSpPr>
            <p:spPr>
              <a:xfrm>
                <a:off x="1082500" y="2895309"/>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0"/>
              <p:cNvSpPr/>
              <p:nvPr/>
            </p:nvSpPr>
            <p:spPr>
              <a:xfrm>
                <a:off x="1082500" y="3072843"/>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4" name="Google Shape;604;p50">
              <a:hlinkClick r:id="rId3" action="ppaction://hlinksldjump"/>
            </p:cNvPr>
            <p:cNvSpPr/>
            <p:nvPr/>
          </p:nvSpPr>
          <p:spPr>
            <a:xfrm>
              <a:off x="4453050" y="750400"/>
              <a:ext cx="770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78D8"/>
        </a:solidFill>
        <a:effectLst/>
      </p:bgPr>
    </p:bg>
    <p:spTree>
      <p:nvGrpSpPr>
        <p:cNvPr id="1" name="Shape 185"/>
        <p:cNvGrpSpPr/>
        <p:nvPr/>
      </p:nvGrpSpPr>
      <p:grpSpPr>
        <a:xfrm>
          <a:off x="0" y="0"/>
          <a:ext cx="0" cy="0"/>
          <a:chOff x="0" y="0"/>
          <a:chExt cx="0" cy="0"/>
        </a:xfrm>
      </p:grpSpPr>
      <p:sp>
        <p:nvSpPr>
          <p:cNvPr id="186" name="Google Shape;186;p34"/>
          <p:cNvSpPr/>
          <p:nvPr/>
        </p:nvSpPr>
        <p:spPr>
          <a:xfrm>
            <a:off x="-720050" y="9558275"/>
            <a:ext cx="6247500" cy="62475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4"/>
          <p:cNvSpPr txBox="1">
            <a:spLocks noGrp="1"/>
          </p:cNvSpPr>
          <p:nvPr>
            <p:ph type="title"/>
          </p:nvPr>
        </p:nvSpPr>
        <p:spPr>
          <a:xfrm>
            <a:off x="916800" y="936300"/>
            <a:ext cx="2572500" cy="12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p34"/>
          <p:cNvSpPr txBox="1">
            <a:spLocks noGrp="1"/>
          </p:cNvSpPr>
          <p:nvPr>
            <p:ph type="body" idx="1"/>
          </p:nvPr>
        </p:nvSpPr>
        <p:spPr>
          <a:xfrm>
            <a:off x="916800" y="2867500"/>
            <a:ext cx="4261200" cy="70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rgbClr val="FFFFFF"/>
              </a:solidFill>
              <a:latin typeface="Montserrat"/>
              <a:ea typeface="Montserrat"/>
              <a:cs typeface="Montserrat"/>
              <a:sym typeface="Montserrat"/>
            </a:endParaRPr>
          </a:p>
        </p:txBody>
      </p:sp>
      <p:grpSp>
        <p:nvGrpSpPr>
          <p:cNvPr id="189" name="Google Shape;189;p34"/>
          <p:cNvGrpSpPr/>
          <p:nvPr/>
        </p:nvGrpSpPr>
        <p:grpSpPr>
          <a:xfrm>
            <a:off x="4605450" y="914400"/>
            <a:ext cx="770100" cy="572700"/>
            <a:chOff x="4453050" y="750400"/>
            <a:chExt cx="770100" cy="572700"/>
          </a:xfrm>
        </p:grpSpPr>
        <p:grpSp>
          <p:nvGrpSpPr>
            <p:cNvPr id="190" name="Google Shape;190;p34"/>
            <p:cNvGrpSpPr/>
            <p:nvPr/>
          </p:nvGrpSpPr>
          <p:grpSpPr>
            <a:xfrm>
              <a:off x="4512650" y="829125"/>
              <a:ext cx="645000" cy="426168"/>
              <a:chOff x="1082500" y="2717775"/>
              <a:chExt cx="645000" cy="426168"/>
            </a:xfrm>
          </p:grpSpPr>
          <p:sp>
            <p:nvSpPr>
              <p:cNvPr id="191" name="Google Shape;191;p34"/>
              <p:cNvSpPr/>
              <p:nvPr/>
            </p:nvSpPr>
            <p:spPr>
              <a:xfrm>
                <a:off x="1082500" y="2717775"/>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4"/>
              <p:cNvSpPr/>
              <p:nvPr/>
            </p:nvSpPr>
            <p:spPr>
              <a:xfrm>
                <a:off x="1082500" y="2895309"/>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4"/>
              <p:cNvSpPr/>
              <p:nvPr/>
            </p:nvSpPr>
            <p:spPr>
              <a:xfrm>
                <a:off x="1082500" y="3072843"/>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34">
              <a:hlinkClick r:id="rId3" action="ppaction://hlinksldjump"/>
            </p:cNvPr>
            <p:cNvSpPr/>
            <p:nvPr/>
          </p:nvSpPr>
          <p:spPr>
            <a:xfrm>
              <a:off x="4453050" y="750400"/>
              <a:ext cx="770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Graphical user interface, application&#10;&#10;Description automatically generated">
            <a:extLst>
              <a:ext uri="{FF2B5EF4-FFF2-40B4-BE49-F238E27FC236}">
                <a16:creationId xmlns:a16="http://schemas.microsoft.com/office/drawing/2014/main" id="{D0CBE1B7-5ABB-4643-BFF5-EFE2CF97AEFA}"/>
              </a:ext>
            </a:extLst>
          </p:cNvPr>
          <p:cNvPicPr>
            <a:picLocks noChangeAspect="1"/>
          </p:cNvPicPr>
          <p:nvPr/>
        </p:nvPicPr>
        <p:blipFill>
          <a:blip r:embed="rId4"/>
          <a:stretch>
            <a:fillRect/>
          </a:stretch>
        </p:blipFill>
        <p:spPr>
          <a:xfrm>
            <a:off x="868727" y="2039815"/>
            <a:ext cx="4508424" cy="8460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78D8"/>
        </a:solidFill>
        <a:effectLst/>
      </p:bgPr>
    </p:bg>
    <p:spTree>
      <p:nvGrpSpPr>
        <p:cNvPr id="1" name="Shape 320"/>
        <p:cNvGrpSpPr/>
        <p:nvPr/>
      </p:nvGrpSpPr>
      <p:grpSpPr>
        <a:xfrm>
          <a:off x="0" y="0"/>
          <a:ext cx="0" cy="0"/>
          <a:chOff x="0" y="0"/>
          <a:chExt cx="0" cy="0"/>
        </a:xfrm>
      </p:grpSpPr>
      <p:sp>
        <p:nvSpPr>
          <p:cNvPr id="321" name="Google Shape;321;p37"/>
          <p:cNvSpPr/>
          <p:nvPr/>
        </p:nvSpPr>
        <p:spPr>
          <a:xfrm>
            <a:off x="4331125" y="-2604650"/>
            <a:ext cx="6247500" cy="62475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txBox="1">
            <a:spLocks noGrp="1"/>
          </p:cNvSpPr>
          <p:nvPr>
            <p:ph type="subTitle" idx="1"/>
          </p:nvPr>
        </p:nvSpPr>
        <p:spPr>
          <a:xfrm>
            <a:off x="958192" y="3228643"/>
            <a:ext cx="4261200" cy="84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Not only will my app help keep its users organized with basic things like chores, events, shopping list etc. It will utilize a fun and interesting aspect to get to know your roommates more</a:t>
            </a:r>
            <a:endParaRPr dirty="0"/>
          </a:p>
        </p:txBody>
      </p:sp>
      <p:sp>
        <p:nvSpPr>
          <p:cNvPr id="325" name="Google Shape;325;p37"/>
          <p:cNvSpPr/>
          <p:nvPr/>
        </p:nvSpPr>
        <p:spPr>
          <a:xfrm>
            <a:off x="2529462" y="1708700"/>
            <a:ext cx="1035900" cy="1036200"/>
          </a:xfrm>
          <a:prstGeom prst="roundRect">
            <a:avLst>
              <a:gd name="adj" fmla="val 16667"/>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37"/>
          <p:cNvGrpSpPr/>
          <p:nvPr/>
        </p:nvGrpSpPr>
        <p:grpSpPr>
          <a:xfrm>
            <a:off x="2772024" y="1973354"/>
            <a:ext cx="520453" cy="506725"/>
            <a:chOff x="2780301" y="1521896"/>
            <a:chExt cx="333133" cy="321037"/>
          </a:xfrm>
        </p:grpSpPr>
        <p:sp>
          <p:nvSpPr>
            <p:cNvPr id="327" name="Google Shape;327;p37"/>
            <p:cNvSpPr/>
            <p:nvPr/>
          </p:nvSpPr>
          <p:spPr>
            <a:xfrm>
              <a:off x="3009573" y="1542745"/>
              <a:ext cx="72031" cy="9517"/>
            </a:xfrm>
            <a:custGeom>
              <a:avLst/>
              <a:gdLst/>
              <a:ahLst/>
              <a:cxnLst/>
              <a:rect l="l" t="t" r="r" b="b"/>
              <a:pathLst>
                <a:path w="2263" h="299" extrusionOk="0">
                  <a:moveTo>
                    <a:pt x="155" y="1"/>
                  </a:moveTo>
                  <a:cubicBezTo>
                    <a:pt x="60" y="1"/>
                    <a:pt x="0" y="84"/>
                    <a:pt x="0" y="155"/>
                  </a:cubicBezTo>
                  <a:cubicBezTo>
                    <a:pt x="0" y="227"/>
                    <a:pt x="72" y="298"/>
                    <a:pt x="155" y="298"/>
                  </a:cubicBezTo>
                  <a:lnTo>
                    <a:pt x="2120" y="298"/>
                  </a:lnTo>
                  <a:cubicBezTo>
                    <a:pt x="2203" y="298"/>
                    <a:pt x="2263" y="227"/>
                    <a:pt x="2263" y="155"/>
                  </a:cubicBezTo>
                  <a:cubicBezTo>
                    <a:pt x="2263" y="60"/>
                    <a:pt x="2203" y="1"/>
                    <a:pt x="2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2967876" y="1542745"/>
              <a:ext cx="30366" cy="9517"/>
            </a:xfrm>
            <a:custGeom>
              <a:avLst/>
              <a:gdLst/>
              <a:ahLst/>
              <a:cxnLst/>
              <a:rect l="l" t="t" r="r" b="b"/>
              <a:pathLst>
                <a:path w="954" h="299" extrusionOk="0">
                  <a:moveTo>
                    <a:pt x="156" y="1"/>
                  </a:moveTo>
                  <a:cubicBezTo>
                    <a:pt x="60" y="1"/>
                    <a:pt x="1" y="84"/>
                    <a:pt x="1" y="155"/>
                  </a:cubicBezTo>
                  <a:cubicBezTo>
                    <a:pt x="1" y="227"/>
                    <a:pt x="72" y="298"/>
                    <a:pt x="156" y="298"/>
                  </a:cubicBezTo>
                  <a:lnTo>
                    <a:pt x="810" y="298"/>
                  </a:lnTo>
                  <a:cubicBezTo>
                    <a:pt x="894" y="298"/>
                    <a:pt x="953" y="227"/>
                    <a:pt x="953" y="155"/>
                  </a:cubicBezTo>
                  <a:cubicBezTo>
                    <a:pt x="953" y="60"/>
                    <a:pt x="894" y="1"/>
                    <a:pt x="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3061870" y="1563594"/>
              <a:ext cx="19735" cy="9517"/>
            </a:xfrm>
            <a:custGeom>
              <a:avLst/>
              <a:gdLst/>
              <a:ahLst/>
              <a:cxnLst/>
              <a:rect l="l" t="t" r="r" b="b"/>
              <a:pathLst>
                <a:path w="620" h="299" extrusionOk="0">
                  <a:moveTo>
                    <a:pt x="143" y="0"/>
                  </a:moveTo>
                  <a:cubicBezTo>
                    <a:pt x="60" y="0"/>
                    <a:pt x="0" y="84"/>
                    <a:pt x="0" y="155"/>
                  </a:cubicBezTo>
                  <a:cubicBezTo>
                    <a:pt x="0" y="239"/>
                    <a:pt x="72" y="298"/>
                    <a:pt x="143" y="298"/>
                  </a:cubicBezTo>
                  <a:lnTo>
                    <a:pt x="477" y="298"/>
                  </a:lnTo>
                  <a:cubicBezTo>
                    <a:pt x="560" y="298"/>
                    <a:pt x="620" y="227"/>
                    <a:pt x="620" y="155"/>
                  </a:cubicBezTo>
                  <a:cubicBezTo>
                    <a:pt x="620" y="60"/>
                    <a:pt x="560" y="0"/>
                    <a:pt x="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2967876" y="1563594"/>
              <a:ext cx="82663" cy="9517"/>
            </a:xfrm>
            <a:custGeom>
              <a:avLst/>
              <a:gdLst/>
              <a:ahLst/>
              <a:cxnLst/>
              <a:rect l="l" t="t" r="r" b="b"/>
              <a:pathLst>
                <a:path w="2597" h="299" extrusionOk="0">
                  <a:moveTo>
                    <a:pt x="156" y="0"/>
                  </a:moveTo>
                  <a:cubicBezTo>
                    <a:pt x="60" y="0"/>
                    <a:pt x="1" y="84"/>
                    <a:pt x="1" y="155"/>
                  </a:cubicBezTo>
                  <a:cubicBezTo>
                    <a:pt x="1" y="239"/>
                    <a:pt x="72" y="298"/>
                    <a:pt x="156" y="298"/>
                  </a:cubicBezTo>
                  <a:lnTo>
                    <a:pt x="2442" y="298"/>
                  </a:lnTo>
                  <a:cubicBezTo>
                    <a:pt x="2537" y="298"/>
                    <a:pt x="2596" y="227"/>
                    <a:pt x="2596" y="155"/>
                  </a:cubicBezTo>
                  <a:cubicBezTo>
                    <a:pt x="2596" y="60"/>
                    <a:pt x="2537" y="0"/>
                    <a:pt x="2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2936809" y="1521896"/>
              <a:ext cx="176625" cy="96286"/>
            </a:xfrm>
            <a:custGeom>
              <a:avLst/>
              <a:gdLst/>
              <a:ahLst/>
              <a:cxnLst/>
              <a:rect l="l" t="t" r="r" b="b"/>
              <a:pathLst>
                <a:path w="5549" h="3025" extrusionOk="0">
                  <a:moveTo>
                    <a:pt x="4894" y="298"/>
                  </a:moveTo>
                  <a:cubicBezTo>
                    <a:pt x="5084" y="298"/>
                    <a:pt x="5227" y="453"/>
                    <a:pt x="5227" y="644"/>
                  </a:cubicBezTo>
                  <a:lnTo>
                    <a:pt x="5227" y="1620"/>
                  </a:lnTo>
                  <a:cubicBezTo>
                    <a:pt x="5227" y="1822"/>
                    <a:pt x="5084" y="1965"/>
                    <a:pt x="4894" y="1965"/>
                  </a:cubicBezTo>
                  <a:lnTo>
                    <a:pt x="4406" y="1965"/>
                  </a:lnTo>
                  <a:cubicBezTo>
                    <a:pt x="4358" y="1965"/>
                    <a:pt x="4310" y="1989"/>
                    <a:pt x="4287" y="2025"/>
                  </a:cubicBezTo>
                  <a:cubicBezTo>
                    <a:pt x="4251" y="2061"/>
                    <a:pt x="4239" y="2096"/>
                    <a:pt x="4251" y="2144"/>
                  </a:cubicBezTo>
                  <a:lnTo>
                    <a:pt x="4346" y="2727"/>
                  </a:lnTo>
                  <a:lnTo>
                    <a:pt x="4346" y="2739"/>
                  </a:lnTo>
                  <a:lnTo>
                    <a:pt x="4322" y="2739"/>
                  </a:lnTo>
                  <a:lnTo>
                    <a:pt x="3346" y="2001"/>
                  </a:lnTo>
                  <a:cubicBezTo>
                    <a:pt x="3310" y="1977"/>
                    <a:pt x="3287" y="1965"/>
                    <a:pt x="3251" y="1965"/>
                  </a:cubicBezTo>
                  <a:lnTo>
                    <a:pt x="631" y="1965"/>
                  </a:lnTo>
                  <a:cubicBezTo>
                    <a:pt x="441" y="1965"/>
                    <a:pt x="298" y="1822"/>
                    <a:pt x="298" y="1620"/>
                  </a:cubicBezTo>
                  <a:lnTo>
                    <a:pt x="298" y="644"/>
                  </a:lnTo>
                  <a:cubicBezTo>
                    <a:pt x="298" y="453"/>
                    <a:pt x="441" y="298"/>
                    <a:pt x="631" y="298"/>
                  </a:cubicBezTo>
                  <a:close/>
                  <a:moveTo>
                    <a:pt x="631" y="1"/>
                  </a:moveTo>
                  <a:cubicBezTo>
                    <a:pt x="274" y="1"/>
                    <a:pt x="0" y="286"/>
                    <a:pt x="0" y="644"/>
                  </a:cubicBezTo>
                  <a:lnTo>
                    <a:pt x="0" y="1632"/>
                  </a:lnTo>
                  <a:cubicBezTo>
                    <a:pt x="0" y="1989"/>
                    <a:pt x="274" y="2263"/>
                    <a:pt x="631" y="2263"/>
                  </a:cubicBezTo>
                  <a:lnTo>
                    <a:pt x="3203" y="2263"/>
                  </a:lnTo>
                  <a:lnTo>
                    <a:pt x="4144" y="2965"/>
                  </a:lnTo>
                  <a:cubicBezTo>
                    <a:pt x="4203" y="3013"/>
                    <a:pt x="4263" y="3025"/>
                    <a:pt x="4334" y="3025"/>
                  </a:cubicBezTo>
                  <a:cubicBezTo>
                    <a:pt x="4394" y="3025"/>
                    <a:pt x="4453" y="3013"/>
                    <a:pt x="4501" y="2977"/>
                  </a:cubicBezTo>
                  <a:cubicBezTo>
                    <a:pt x="4608" y="2906"/>
                    <a:pt x="4668" y="2787"/>
                    <a:pt x="4656" y="2656"/>
                  </a:cubicBezTo>
                  <a:lnTo>
                    <a:pt x="4596" y="2251"/>
                  </a:lnTo>
                  <a:lnTo>
                    <a:pt x="4906" y="2251"/>
                  </a:lnTo>
                  <a:cubicBezTo>
                    <a:pt x="5263" y="2251"/>
                    <a:pt x="5549" y="1965"/>
                    <a:pt x="5549" y="1608"/>
                  </a:cubicBezTo>
                  <a:lnTo>
                    <a:pt x="5549" y="632"/>
                  </a:lnTo>
                  <a:cubicBezTo>
                    <a:pt x="5525" y="286"/>
                    <a:pt x="5251" y="1"/>
                    <a:pt x="4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2811367" y="1767115"/>
              <a:ext cx="72413" cy="9485"/>
            </a:xfrm>
            <a:custGeom>
              <a:avLst/>
              <a:gdLst/>
              <a:ahLst/>
              <a:cxnLst/>
              <a:rect l="l" t="t" r="r" b="b"/>
              <a:pathLst>
                <a:path w="2275" h="298" extrusionOk="0">
                  <a:moveTo>
                    <a:pt x="155" y="0"/>
                  </a:moveTo>
                  <a:cubicBezTo>
                    <a:pt x="60" y="0"/>
                    <a:pt x="0" y="72"/>
                    <a:pt x="0" y="143"/>
                  </a:cubicBezTo>
                  <a:cubicBezTo>
                    <a:pt x="0" y="214"/>
                    <a:pt x="84" y="298"/>
                    <a:pt x="155" y="298"/>
                  </a:cubicBezTo>
                  <a:lnTo>
                    <a:pt x="2120" y="298"/>
                  </a:lnTo>
                  <a:cubicBezTo>
                    <a:pt x="2215" y="298"/>
                    <a:pt x="2275" y="214"/>
                    <a:pt x="2275" y="143"/>
                  </a:cubicBezTo>
                  <a:cubicBezTo>
                    <a:pt x="2275" y="72"/>
                    <a:pt x="2215" y="0"/>
                    <a:pt x="2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2894730" y="1767115"/>
              <a:ext cx="20117" cy="9485"/>
            </a:xfrm>
            <a:custGeom>
              <a:avLst/>
              <a:gdLst/>
              <a:ahLst/>
              <a:cxnLst/>
              <a:rect l="l" t="t" r="r" b="b"/>
              <a:pathLst>
                <a:path w="632" h="298" extrusionOk="0">
                  <a:moveTo>
                    <a:pt x="156" y="0"/>
                  </a:moveTo>
                  <a:cubicBezTo>
                    <a:pt x="60" y="0"/>
                    <a:pt x="1" y="72"/>
                    <a:pt x="1" y="143"/>
                  </a:cubicBezTo>
                  <a:cubicBezTo>
                    <a:pt x="1" y="214"/>
                    <a:pt x="84" y="298"/>
                    <a:pt x="156" y="298"/>
                  </a:cubicBezTo>
                  <a:lnTo>
                    <a:pt x="489" y="298"/>
                  </a:lnTo>
                  <a:cubicBezTo>
                    <a:pt x="572" y="298"/>
                    <a:pt x="632" y="214"/>
                    <a:pt x="632" y="143"/>
                  </a:cubicBezTo>
                  <a:cubicBezTo>
                    <a:pt x="632" y="72"/>
                    <a:pt x="572"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2811367" y="1787932"/>
              <a:ext cx="20117" cy="9517"/>
            </a:xfrm>
            <a:custGeom>
              <a:avLst/>
              <a:gdLst/>
              <a:ahLst/>
              <a:cxnLst/>
              <a:rect l="l" t="t" r="r" b="b"/>
              <a:pathLst>
                <a:path w="632" h="299" extrusionOk="0">
                  <a:moveTo>
                    <a:pt x="155" y="1"/>
                  </a:moveTo>
                  <a:cubicBezTo>
                    <a:pt x="60" y="1"/>
                    <a:pt x="0" y="72"/>
                    <a:pt x="0" y="144"/>
                  </a:cubicBezTo>
                  <a:cubicBezTo>
                    <a:pt x="0" y="239"/>
                    <a:pt x="84" y="299"/>
                    <a:pt x="155" y="299"/>
                  </a:cubicBezTo>
                  <a:lnTo>
                    <a:pt x="489" y="299"/>
                  </a:lnTo>
                  <a:cubicBezTo>
                    <a:pt x="572" y="299"/>
                    <a:pt x="631" y="215"/>
                    <a:pt x="631" y="144"/>
                  </a:cubicBezTo>
                  <a:cubicBezTo>
                    <a:pt x="631" y="60"/>
                    <a:pt x="572" y="1"/>
                    <a:pt x="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2842815" y="1787932"/>
              <a:ext cx="72031" cy="9517"/>
            </a:xfrm>
            <a:custGeom>
              <a:avLst/>
              <a:gdLst/>
              <a:ahLst/>
              <a:cxnLst/>
              <a:rect l="l" t="t" r="r" b="b"/>
              <a:pathLst>
                <a:path w="2263" h="299" extrusionOk="0">
                  <a:moveTo>
                    <a:pt x="144" y="1"/>
                  </a:moveTo>
                  <a:cubicBezTo>
                    <a:pt x="60" y="1"/>
                    <a:pt x="1" y="72"/>
                    <a:pt x="1" y="144"/>
                  </a:cubicBezTo>
                  <a:cubicBezTo>
                    <a:pt x="1" y="239"/>
                    <a:pt x="72" y="299"/>
                    <a:pt x="144" y="299"/>
                  </a:cubicBezTo>
                  <a:lnTo>
                    <a:pt x="2120" y="299"/>
                  </a:lnTo>
                  <a:cubicBezTo>
                    <a:pt x="2203" y="299"/>
                    <a:pt x="2263" y="215"/>
                    <a:pt x="2263" y="144"/>
                  </a:cubicBezTo>
                  <a:cubicBezTo>
                    <a:pt x="2263" y="60"/>
                    <a:pt x="2203" y="1"/>
                    <a:pt x="2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2780301" y="1746266"/>
              <a:ext cx="166375" cy="96668"/>
            </a:xfrm>
            <a:custGeom>
              <a:avLst/>
              <a:gdLst/>
              <a:ahLst/>
              <a:cxnLst/>
              <a:rect l="l" t="t" r="r" b="b"/>
              <a:pathLst>
                <a:path w="5227" h="3037" extrusionOk="0">
                  <a:moveTo>
                    <a:pt x="4572" y="286"/>
                  </a:moveTo>
                  <a:cubicBezTo>
                    <a:pt x="4763" y="286"/>
                    <a:pt x="4917" y="441"/>
                    <a:pt x="4917" y="631"/>
                  </a:cubicBezTo>
                  <a:lnTo>
                    <a:pt x="4917" y="1619"/>
                  </a:lnTo>
                  <a:cubicBezTo>
                    <a:pt x="4917" y="1810"/>
                    <a:pt x="4763" y="1965"/>
                    <a:pt x="4572" y="1965"/>
                  </a:cubicBezTo>
                  <a:lnTo>
                    <a:pt x="2274" y="1965"/>
                  </a:lnTo>
                  <a:cubicBezTo>
                    <a:pt x="2250" y="1965"/>
                    <a:pt x="2215" y="1977"/>
                    <a:pt x="2191" y="1989"/>
                  </a:cubicBezTo>
                  <a:lnTo>
                    <a:pt x="1203" y="2739"/>
                  </a:lnTo>
                  <a:lnTo>
                    <a:pt x="1191" y="2739"/>
                  </a:lnTo>
                  <a:lnTo>
                    <a:pt x="1191" y="2715"/>
                  </a:lnTo>
                  <a:lnTo>
                    <a:pt x="1286" y="2143"/>
                  </a:lnTo>
                  <a:cubicBezTo>
                    <a:pt x="1286" y="2096"/>
                    <a:pt x="1286" y="2048"/>
                    <a:pt x="1250" y="2012"/>
                  </a:cubicBezTo>
                  <a:cubicBezTo>
                    <a:pt x="1215" y="1989"/>
                    <a:pt x="1179" y="1965"/>
                    <a:pt x="1131" y="1965"/>
                  </a:cubicBezTo>
                  <a:lnTo>
                    <a:pt x="643" y="1965"/>
                  </a:lnTo>
                  <a:cubicBezTo>
                    <a:pt x="453" y="1965"/>
                    <a:pt x="298" y="1810"/>
                    <a:pt x="298" y="1619"/>
                  </a:cubicBezTo>
                  <a:lnTo>
                    <a:pt x="298" y="631"/>
                  </a:lnTo>
                  <a:cubicBezTo>
                    <a:pt x="298" y="441"/>
                    <a:pt x="453" y="286"/>
                    <a:pt x="643" y="286"/>
                  </a:cubicBezTo>
                  <a:close/>
                  <a:moveTo>
                    <a:pt x="643" y="0"/>
                  </a:moveTo>
                  <a:cubicBezTo>
                    <a:pt x="286" y="0"/>
                    <a:pt x="0" y="274"/>
                    <a:pt x="0" y="631"/>
                  </a:cubicBezTo>
                  <a:lnTo>
                    <a:pt x="0" y="1619"/>
                  </a:lnTo>
                  <a:cubicBezTo>
                    <a:pt x="0" y="1977"/>
                    <a:pt x="286" y="2262"/>
                    <a:pt x="643" y="2262"/>
                  </a:cubicBezTo>
                  <a:lnTo>
                    <a:pt x="953" y="2262"/>
                  </a:lnTo>
                  <a:lnTo>
                    <a:pt x="893" y="2655"/>
                  </a:lnTo>
                  <a:cubicBezTo>
                    <a:pt x="881" y="2798"/>
                    <a:pt x="929" y="2917"/>
                    <a:pt x="1048" y="2989"/>
                  </a:cubicBezTo>
                  <a:cubicBezTo>
                    <a:pt x="1084" y="3012"/>
                    <a:pt x="1143" y="3036"/>
                    <a:pt x="1203" y="3036"/>
                  </a:cubicBezTo>
                  <a:cubicBezTo>
                    <a:pt x="1262" y="3036"/>
                    <a:pt x="1346" y="3012"/>
                    <a:pt x="1405" y="2977"/>
                  </a:cubicBezTo>
                  <a:lnTo>
                    <a:pt x="2334" y="2274"/>
                  </a:lnTo>
                  <a:lnTo>
                    <a:pt x="4584" y="2274"/>
                  </a:lnTo>
                  <a:cubicBezTo>
                    <a:pt x="4941" y="2274"/>
                    <a:pt x="5227" y="1989"/>
                    <a:pt x="5227" y="1631"/>
                  </a:cubicBezTo>
                  <a:lnTo>
                    <a:pt x="5227" y="655"/>
                  </a:lnTo>
                  <a:cubicBezTo>
                    <a:pt x="5215" y="274"/>
                    <a:pt x="4929" y="0"/>
                    <a:pt x="45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3020172" y="1720102"/>
              <a:ext cx="61432" cy="9517"/>
            </a:xfrm>
            <a:custGeom>
              <a:avLst/>
              <a:gdLst/>
              <a:ahLst/>
              <a:cxnLst/>
              <a:rect l="l" t="t" r="r" b="b"/>
              <a:pathLst>
                <a:path w="1930" h="299" extrusionOk="0">
                  <a:moveTo>
                    <a:pt x="144" y="1"/>
                  </a:moveTo>
                  <a:cubicBezTo>
                    <a:pt x="60" y="1"/>
                    <a:pt x="1" y="72"/>
                    <a:pt x="1" y="144"/>
                  </a:cubicBezTo>
                  <a:cubicBezTo>
                    <a:pt x="1" y="239"/>
                    <a:pt x="72" y="298"/>
                    <a:pt x="144" y="298"/>
                  </a:cubicBezTo>
                  <a:lnTo>
                    <a:pt x="1787" y="298"/>
                  </a:lnTo>
                  <a:cubicBezTo>
                    <a:pt x="1870" y="298"/>
                    <a:pt x="1930" y="227"/>
                    <a:pt x="1930" y="144"/>
                  </a:cubicBezTo>
                  <a:cubicBezTo>
                    <a:pt x="1930" y="60"/>
                    <a:pt x="1870" y="1"/>
                    <a:pt x="1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2988724" y="1720102"/>
              <a:ext cx="19735" cy="9517"/>
            </a:xfrm>
            <a:custGeom>
              <a:avLst/>
              <a:gdLst/>
              <a:ahLst/>
              <a:cxnLst/>
              <a:rect l="l" t="t" r="r" b="b"/>
              <a:pathLst>
                <a:path w="620" h="299" extrusionOk="0">
                  <a:moveTo>
                    <a:pt x="143" y="1"/>
                  </a:moveTo>
                  <a:cubicBezTo>
                    <a:pt x="60" y="1"/>
                    <a:pt x="1" y="72"/>
                    <a:pt x="1" y="144"/>
                  </a:cubicBezTo>
                  <a:cubicBezTo>
                    <a:pt x="1" y="239"/>
                    <a:pt x="72" y="298"/>
                    <a:pt x="143" y="298"/>
                  </a:cubicBezTo>
                  <a:lnTo>
                    <a:pt x="477" y="298"/>
                  </a:lnTo>
                  <a:cubicBezTo>
                    <a:pt x="572" y="298"/>
                    <a:pt x="620" y="227"/>
                    <a:pt x="620" y="144"/>
                  </a:cubicBezTo>
                  <a:cubicBezTo>
                    <a:pt x="620" y="60"/>
                    <a:pt x="572"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2957658" y="1699253"/>
              <a:ext cx="155776" cy="75087"/>
            </a:xfrm>
            <a:custGeom>
              <a:avLst/>
              <a:gdLst/>
              <a:ahLst/>
              <a:cxnLst/>
              <a:rect l="l" t="t" r="r" b="b"/>
              <a:pathLst>
                <a:path w="4894" h="2359" extrusionOk="0">
                  <a:moveTo>
                    <a:pt x="4239" y="299"/>
                  </a:moveTo>
                  <a:cubicBezTo>
                    <a:pt x="4429" y="299"/>
                    <a:pt x="4572" y="441"/>
                    <a:pt x="4572" y="644"/>
                  </a:cubicBezTo>
                  <a:lnTo>
                    <a:pt x="4572" y="965"/>
                  </a:lnTo>
                  <a:cubicBezTo>
                    <a:pt x="4572" y="1156"/>
                    <a:pt x="4429" y="1311"/>
                    <a:pt x="4239" y="1311"/>
                  </a:cubicBezTo>
                  <a:lnTo>
                    <a:pt x="3751" y="1311"/>
                  </a:lnTo>
                  <a:cubicBezTo>
                    <a:pt x="3703" y="1311"/>
                    <a:pt x="3655" y="1322"/>
                    <a:pt x="3632" y="1370"/>
                  </a:cubicBezTo>
                  <a:cubicBezTo>
                    <a:pt x="3596" y="1394"/>
                    <a:pt x="3584" y="1442"/>
                    <a:pt x="3596" y="1489"/>
                  </a:cubicBezTo>
                  <a:lnTo>
                    <a:pt x="3691" y="2061"/>
                  </a:lnTo>
                  <a:lnTo>
                    <a:pt x="3691" y="2084"/>
                  </a:lnTo>
                  <a:cubicBezTo>
                    <a:pt x="3691" y="2088"/>
                    <a:pt x="3689" y="2090"/>
                    <a:pt x="3685" y="2090"/>
                  </a:cubicBezTo>
                  <a:cubicBezTo>
                    <a:pt x="3678" y="2090"/>
                    <a:pt x="3667" y="2084"/>
                    <a:pt x="3667" y="2084"/>
                  </a:cubicBezTo>
                  <a:lnTo>
                    <a:pt x="2691" y="1334"/>
                  </a:lnTo>
                  <a:cubicBezTo>
                    <a:pt x="2655" y="1322"/>
                    <a:pt x="2632" y="1311"/>
                    <a:pt x="2596" y="1311"/>
                  </a:cubicBezTo>
                  <a:lnTo>
                    <a:pt x="631" y="1311"/>
                  </a:lnTo>
                  <a:cubicBezTo>
                    <a:pt x="441" y="1311"/>
                    <a:pt x="298" y="1156"/>
                    <a:pt x="298" y="965"/>
                  </a:cubicBezTo>
                  <a:lnTo>
                    <a:pt x="298" y="644"/>
                  </a:lnTo>
                  <a:cubicBezTo>
                    <a:pt x="298" y="441"/>
                    <a:pt x="441" y="299"/>
                    <a:pt x="631" y="299"/>
                  </a:cubicBezTo>
                  <a:close/>
                  <a:moveTo>
                    <a:pt x="631" y="1"/>
                  </a:moveTo>
                  <a:cubicBezTo>
                    <a:pt x="274" y="1"/>
                    <a:pt x="0" y="275"/>
                    <a:pt x="0" y="644"/>
                  </a:cubicBezTo>
                  <a:lnTo>
                    <a:pt x="0" y="965"/>
                  </a:lnTo>
                  <a:cubicBezTo>
                    <a:pt x="0" y="1322"/>
                    <a:pt x="274" y="1608"/>
                    <a:pt x="631" y="1608"/>
                  </a:cubicBezTo>
                  <a:lnTo>
                    <a:pt x="2548" y="1608"/>
                  </a:lnTo>
                  <a:lnTo>
                    <a:pt x="3489" y="2299"/>
                  </a:lnTo>
                  <a:cubicBezTo>
                    <a:pt x="3548" y="2346"/>
                    <a:pt x="3608" y="2358"/>
                    <a:pt x="3679" y="2358"/>
                  </a:cubicBezTo>
                  <a:cubicBezTo>
                    <a:pt x="3739" y="2358"/>
                    <a:pt x="3798" y="2346"/>
                    <a:pt x="3846" y="2323"/>
                  </a:cubicBezTo>
                  <a:cubicBezTo>
                    <a:pt x="3953" y="2239"/>
                    <a:pt x="4013" y="2120"/>
                    <a:pt x="4001" y="1989"/>
                  </a:cubicBezTo>
                  <a:lnTo>
                    <a:pt x="3941" y="1584"/>
                  </a:lnTo>
                  <a:lnTo>
                    <a:pt x="4251" y="1584"/>
                  </a:lnTo>
                  <a:cubicBezTo>
                    <a:pt x="4608" y="1584"/>
                    <a:pt x="4894" y="1311"/>
                    <a:pt x="4894" y="953"/>
                  </a:cubicBezTo>
                  <a:lnTo>
                    <a:pt x="4894" y="620"/>
                  </a:lnTo>
                  <a:cubicBezTo>
                    <a:pt x="4870" y="287"/>
                    <a:pt x="4596" y="1"/>
                    <a:pt x="42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2811367" y="1626108"/>
              <a:ext cx="72413" cy="9517"/>
            </a:xfrm>
            <a:custGeom>
              <a:avLst/>
              <a:gdLst/>
              <a:ahLst/>
              <a:cxnLst/>
              <a:rect l="l" t="t" r="r" b="b"/>
              <a:pathLst>
                <a:path w="2275" h="299" extrusionOk="0">
                  <a:moveTo>
                    <a:pt x="155" y="1"/>
                  </a:moveTo>
                  <a:cubicBezTo>
                    <a:pt x="60" y="1"/>
                    <a:pt x="0" y="84"/>
                    <a:pt x="0" y="156"/>
                  </a:cubicBezTo>
                  <a:cubicBezTo>
                    <a:pt x="0" y="227"/>
                    <a:pt x="84" y="299"/>
                    <a:pt x="155" y="299"/>
                  </a:cubicBezTo>
                  <a:lnTo>
                    <a:pt x="2120" y="299"/>
                  </a:lnTo>
                  <a:cubicBezTo>
                    <a:pt x="2215" y="299"/>
                    <a:pt x="2275" y="227"/>
                    <a:pt x="2275" y="156"/>
                  </a:cubicBezTo>
                  <a:cubicBezTo>
                    <a:pt x="2275" y="60"/>
                    <a:pt x="2215" y="1"/>
                    <a:pt x="2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2895112" y="1626108"/>
              <a:ext cx="30366" cy="9517"/>
            </a:xfrm>
            <a:custGeom>
              <a:avLst/>
              <a:gdLst/>
              <a:ahLst/>
              <a:cxnLst/>
              <a:rect l="l" t="t" r="r" b="b"/>
              <a:pathLst>
                <a:path w="954" h="299" extrusionOk="0">
                  <a:moveTo>
                    <a:pt x="144" y="1"/>
                  </a:moveTo>
                  <a:cubicBezTo>
                    <a:pt x="60" y="1"/>
                    <a:pt x="1" y="84"/>
                    <a:pt x="1" y="156"/>
                  </a:cubicBezTo>
                  <a:cubicBezTo>
                    <a:pt x="1" y="227"/>
                    <a:pt x="72" y="299"/>
                    <a:pt x="144" y="299"/>
                  </a:cubicBezTo>
                  <a:lnTo>
                    <a:pt x="798" y="299"/>
                  </a:lnTo>
                  <a:cubicBezTo>
                    <a:pt x="894" y="299"/>
                    <a:pt x="953" y="227"/>
                    <a:pt x="953" y="156"/>
                  </a:cubicBezTo>
                  <a:cubicBezTo>
                    <a:pt x="953" y="60"/>
                    <a:pt x="882" y="1"/>
                    <a:pt x="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2811367" y="1667805"/>
              <a:ext cx="72413" cy="9517"/>
            </a:xfrm>
            <a:custGeom>
              <a:avLst/>
              <a:gdLst/>
              <a:ahLst/>
              <a:cxnLst/>
              <a:rect l="l" t="t" r="r" b="b"/>
              <a:pathLst>
                <a:path w="2275" h="299" extrusionOk="0">
                  <a:moveTo>
                    <a:pt x="155" y="1"/>
                  </a:moveTo>
                  <a:cubicBezTo>
                    <a:pt x="60" y="1"/>
                    <a:pt x="0" y="84"/>
                    <a:pt x="0" y="155"/>
                  </a:cubicBezTo>
                  <a:cubicBezTo>
                    <a:pt x="0" y="227"/>
                    <a:pt x="84" y="298"/>
                    <a:pt x="155" y="298"/>
                  </a:cubicBezTo>
                  <a:lnTo>
                    <a:pt x="2120" y="298"/>
                  </a:lnTo>
                  <a:cubicBezTo>
                    <a:pt x="2215" y="298"/>
                    <a:pt x="2275" y="227"/>
                    <a:pt x="2275" y="155"/>
                  </a:cubicBezTo>
                  <a:cubicBezTo>
                    <a:pt x="2275" y="60"/>
                    <a:pt x="2215" y="1"/>
                    <a:pt x="2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2895112" y="1667805"/>
              <a:ext cx="30366" cy="9517"/>
            </a:xfrm>
            <a:custGeom>
              <a:avLst/>
              <a:gdLst/>
              <a:ahLst/>
              <a:cxnLst/>
              <a:rect l="l" t="t" r="r" b="b"/>
              <a:pathLst>
                <a:path w="954" h="299" extrusionOk="0">
                  <a:moveTo>
                    <a:pt x="144" y="1"/>
                  </a:moveTo>
                  <a:cubicBezTo>
                    <a:pt x="60" y="1"/>
                    <a:pt x="1" y="84"/>
                    <a:pt x="1" y="155"/>
                  </a:cubicBezTo>
                  <a:cubicBezTo>
                    <a:pt x="1" y="227"/>
                    <a:pt x="72" y="298"/>
                    <a:pt x="144" y="298"/>
                  </a:cubicBezTo>
                  <a:lnTo>
                    <a:pt x="798" y="298"/>
                  </a:lnTo>
                  <a:cubicBezTo>
                    <a:pt x="894" y="298"/>
                    <a:pt x="953" y="227"/>
                    <a:pt x="953" y="155"/>
                  </a:cubicBezTo>
                  <a:cubicBezTo>
                    <a:pt x="953" y="60"/>
                    <a:pt x="882" y="1"/>
                    <a:pt x="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2811367" y="1646957"/>
              <a:ext cx="20117" cy="9517"/>
            </a:xfrm>
            <a:custGeom>
              <a:avLst/>
              <a:gdLst/>
              <a:ahLst/>
              <a:cxnLst/>
              <a:rect l="l" t="t" r="r" b="b"/>
              <a:pathLst>
                <a:path w="632" h="299" extrusionOk="0">
                  <a:moveTo>
                    <a:pt x="155" y="1"/>
                  </a:moveTo>
                  <a:cubicBezTo>
                    <a:pt x="60" y="1"/>
                    <a:pt x="0" y="72"/>
                    <a:pt x="0" y="156"/>
                  </a:cubicBezTo>
                  <a:cubicBezTo>
                    <a:pt x="0" y="239"/>
                    <a:pt x="84" y="298"/>
                    <a:pt x="155" y="298"/>
                  </a:cubicBezTo>
                  <a:lnTo>
                    <a:pt x="489" y="298"/>
                  </a:lnTo>
                  <a:cubicBezTo>
                    <a:pt x="572" y="298"/>
                    <a:pt x="631" y="227"/>
                    <a:pt x="631" y="156"/>
                  </a:cubicBezTo>
                  <a:cubicBezTo>
                    <a:pt x="631" y="60"/>
                    <a:pt x="572" y="1"/>
                    <a:pt x="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2842815" y="1646957"/>
              <a:ext cx="82663" cy="9517"/>
            </a:xfrm>
            <a:custGeom>
              <a:avLst/>
              <a:gdLst/>
              <a:ahLst/>
              <a:cxnLst/>
              <a:rect l="l" t="t" r="r" b="b"/>
              <a:pathLst>
                <a:path w="2597" h="299" extrusionOk="0">
                  <a:moveTo>
                    <a:pt x="155" y="1"/>
                  </a:moveTo>
                  <a:cubicBezTo>
                    <a:pt x="60" y="1"/>
                    <a:pt x="1" y="72"/>
                    <a:pt x="1" y="156"/>
                  </a:cubicBezTo>
                  <a:cubicBezTo>
                    <a:pt x="1" y="239"/>
                    <a:pt x="72" y="298"/>
                    <a:pt x="155" y="298"/>
                  </a:cubicBezTo>
                  <a:lnTo>
                    <a:pt x="2441" y="298"/>
                  </a:lnTo>
                  <a:cubicBezTo>
                    <a:pt x="2537" y="298"/>
                    <a:pt x="2596" y="227"/>
                    <a:pt x="2596" y="156"/>
                  </a:cubicBezTo>
                  <a:cubicBezTo>
                    <a:pt x="2596" y="60"/>
                    <a:pt x="2525" y="1"/>
                    <a:pt x="2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2780301" y="1605291"/>
              <a:ext cx="176625" cy="117516"/>
            </a:xfrm>
            <a:custGeom>
              <a:avLst/>
              <a:gdLst/>
              <a:ahLst/>
              <a:cxnLst/>
              <a:rect l="l" t="t" r="r" b="b"/>
              <a:pathLst>
                <a:path w="5549" h="3692" extrusionOk="0">
                  <a:moveTo>
                    <a:pt x="4894" y="298"/>
                  </a:moveTo>
                  <a:cubicBezTo>
                    <a:pt x="5084" y="298"/>
                    <a:pt x="5239" y="453"/>
                    <a:pt x="5239" y="643"/>
                  </a:cubicBezTo>
                  <a:lnTo>
                    <a:pt x="5239" y="2274"/>
                  </a:lnTo>
                  <a:cubicBezTo>
                    <a:pt x="5239" y="2477"/>
                    <a:pt x="5084" y="2619"/>
                    <a:pt x="4894" y="2619"/>
                  </a:cubicBezTo>
                  <a:lnTo>
                    <a:pt x="2274" y="2619"/>
                  </a:lnTo>
                  <a:cubicBezTo>
                    <a:pt x="2250" y="2619"/>
                    <a:pt x="2215" y="2643"/>
                    <a:pt x="2191" y="2655"/>
                  </a:cubicBezTo>
                  <a:lnTo>
                    <a:pt x="1203" y="3393"/>
                  </a:lnTo>
                  <a:lnTo>
                    <a:pt x="1191" y="3393"/>
                  </a:lnTo>
                  <a:lnTo>
                    <a:pt x="1191" y="3381"/>
                  </a:lnTo>
                  <a:lnTo>
                    <a:pt x="1274" y="2798"/>
                  </a:lnTo>
                  <a:cubicBezTo>
                    <a:pt x="1274" y="2750"/>
                    <a:pt x="1274" y="2715"/>
                    <a:pt x="1250" y="2679"/>
                  </a:cubicBezTo>
                  <a:cubicBezTo>
                    <a:pt x="1215" y="2655"/>
                    <a:pt x="1179" y="2619"/>
                    <a:pt x="1131" y="2619"/>
                  </a:cubicBezTo>
                  <a:lnTo>
                    <a:pt x="643" y="2619"/>
                  </a:lnTo>
                  <a:cubicBezTo>
                    <a:pt x="453" y="2619"/>
                    <a:pt x="298" y="2477"/>
                    <a:pt x="298" y="2274"/>
                  </a:cubicBezTo>
                  <a:lnTo>
                    <a:pt x="298" y="643"/>
                  </a:lnTo>
                  <a:cubicBezTo>
                    <a:pt x="298" y="453"/>
                    <a:pt x="453" y="298"/>
                    <a:pt x="643" y="298"/>
                  </a:cubicBezTo>
                  <a:close/>
                  <a:moveTo>
                    <a:pt x="643" y="0"/>
                  </a:moveTo>
                  <a:cubicBezTo>
                    <a:pt x="286" y="0"/>
                    <a:pt x="0" y="286"/>
                    <a:pt x="0" y="643"/>
                  </a:cubicBezTo>
                  <a:lnTo>
                    <a:pt x="0" y="2286"/>
                  </a:lnTo>
                  <a:cubicBezTo>
                    <a:pt x="0" y="2643"/>
                    <a:pt x="286" y="2917"/>
                    <a:pt x="643" y="2917"/>
                  </a:cubicBezTo>
                  <a:lnTo>
                    <a:pt x="953" y="2917"/>
                  </a:lnTo>
                  <a:lnTo>
                    <a:pt x="893" y="3322"/>
                  </a:lnTo>
                  <a:cubicBezTo>
                    <a:pt x="881" y="3453"/>
                    <a:pt x="929" y="3572"/>
                    <a:pt x="1048" y="3655"/>
                  </a:cubicBezTo>
                  <a:cubicBezTo>
                    <a:pt x="1084" y="3679"/>
                    <a:pt x="1143" y="3691"/>
                    <a:pt x="1203" y="3691"/>
                  </a:cubicBezTo>
                  <a:cubicBezTo>
                    <a:pt x="1262" y="3691"/>
                    <a:pt x="1346" y="3679"/>
                    <a:pt x="1405" y="3632"/>
                  </a:cubicBezTo>
                  <a:lnTo>
                    <a:pt x="2334" y="2941"/>
                  </a:lnTo>
                  <a:lnTo>
                    <a:pt x="4906" y="2941"/>
                  </a:lnTo>
                  <a:cubicBezTo>
                    <a:pt x="5263" y="2941"/>
                    <a:pt x="5548" y="2655"/>
                    <a:pt x="5548" y="2298"/>
                  </a:cubicBezTo>
                  <a:lnTo>
                    <a:pt x="5548" y="655"/>
                  </a:lnTo>
                  <a:cubicBezTo>
                    <a:pt x="5537" y="286"/>
                    <a:pt x="5251" y="0"/>
                    <a:pt x="4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7" name="Google Shape;347;p37"/>
          <p:cNvPicPr preferRelativeResize="0"/>
          <p:nvPr/>
        </p:nvPicPr>
        <p:blipFill rotWithShape="1">
          <a:blip r:embed="rId3">
            <a:alphaModFix/>
          </a:blip>
          <a:srcRect l="7" r="24532"/>
          <a:stretch/>
        </p:blipFill>
        <p:spPr>
          <a:xfrm>
            <a:off x="0" y="5374150"/>
            <a:ext cx="6094800" cy="6247500"/>
          </a:xfrm>
          <a:prstGeom prst="round2SameRect">
            <a:avLst>
              <a:gd name="adj1" fmla="val 8006"/>
              <a:gd name="adj2" fmla="val 0"/>
            </a:avLst>
          </a:prstGeom>
          <a:noFill/>
          <a:ln>
            <a:noFill/>
          </a:ln>
        </p:spPr>
      </p:pic>
      <p:sp>
        <p:nvSpPr>
          <p:cNvPr id="348" name="Google Shape;348;p37"/>
          <p:cNvSpPr/>
          <p:nvPr/>
        </p:nvSpPr>
        <p:spPr>
          <a:xfrm>
            <a:off x="4690800" y="9864500"/>
            <a:ext cx="487200" cy="4872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a:hlinkClick r:id="" action="ppaction://hlinkshowjump?jump=previousslide"/>
          </p:cNvPr>
          <p:cNvSpPr/>
          <p:nvPr/>
        </p:nvSpPr>
        <p:spPr>
          <a:xfrm flipH="1">
            <a:off x="4836600" y="9974450"/>
            <a:ext cx="146700" cy="267300"/>
          </a:xfrm>
          <a:prstGeom prst="chevron">
            <a:avLst>
              <a:gd name="adj" fmla="val 6161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37"/>
          <p:cNvGrpSpPr/>
          <p:nvPr/>
        </p:nvGrpSpPr>
        <p:grpSpPr>
          <a:xfrm>
            <a:off x="4605450" y="914400"/>
            <a:ext cx="770100" cy="572700"/>
            <a:chOff x="4453050" y="750400"/>
            <a:chExt cx="770100" cy="572700"/>
          </a:xfrm>
        </p:grpSpPr>
        <p:grpSp>
          <p:nvGrpSpPr>
            <p:cNvPr id="351" name="Google Shape;351;p37"/>
            <p:cNvGrpSpPr/>
            <p:nvPr/>
          </p:nvGrpSpPr>
          <p:grpSpPr>
            <a:xfrm>
              <a:off x="4512650" y="829125"/>
              <a:ext cx="645000" cy="426168"/>
              <a:chOff x="1082500" y="2717775"/>
              <a:chExt cx="645000" cy="426168"/>
            </a:xfrm>
          </p:grpSpPr>
          <p:sp>
            <p:nvSpPr>
              <p:cNvPr id="352" name="Google Shape;352;p37"/>
              <p:cNvSpPr/>
              <p:nvPr/>
            </p:nvSpPr>
            <p:spPr>
              <a:xfrm>
                <a:off x="1082500" y="2717775"/>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1082500" y="2895309"/>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1082500" y="3072843"/>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37">
              <a:hlinkClick r:id="rId4" action="ppaction://hlinksldjump"/>
            </p:cNvPr>
            <p:cNvSpPr/>
            <p:nvPr/>
          </p:nvSpPr>
          <p:spPr>
            <a:xfrm>
              <a:off x="4453050" y="750400"/>
              <a:ext cx="770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78D8"/>
        </a:solidFill>
        <a:effectLst/>
      </p:bgPr>
    </p:bg>
    <p:spTree>
      <p:nvGrpSpPr>
        <p:cNvPr id="1" name="Shape 359"/>
        <p:cNvGrpSpPr/>
        <p:nvPr/>
      </p:nvGrpSpPr>
      <p:grpSpPr>
        <a:xfrm>
          <a:off x="0" y="0"/>
          <a:ext cx="0" cy="0"/>
          <a:chOff x="0" y="0"/>
          <a:chExt cx="0" cy="0"/>
        </a:xfrm>
      </p:grpSpPr>
      <p:sp>
        <p:nvSpPr>
          <p:cNvPr id="360" name="Google Shape;360;p38"/>
          <p:cNvSpPr/>
          <p:nvPr/>
        </p:nvSpPr>
        <p:spPr>
          <a:xfrm>
            <a:off x="436174" y="2083853"/>
            <a:ext cx="5222063" cy="8590620"/>
          </a:xfrm>
          <a:prstGeom prst="roundRect">
            <a:avLst>
              <a:gd name="adj" fmla="val 16667"/>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76350" y="-3353675"/>
            <a:ext cx="6247500" cy="62475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5286210" y="9799487"/>
            <a:ext cx="487200" cy="487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a:hlinkClick r:id="" action="ppaction://hlinkshowjump?jump=previousslide"/>
          </p:cNvPr>
          <p:cNvSpPr/>
          <p:nvPr/>
        </p:nvSpPr>
        <p:spPr>
          <a:xfrm flipH="1">
            <a:off x="5456460" y="9909437"/>
            <a:ext cx="146700" cy="267300"/>
          </a:xfrm>
          <a:prstGeom prst="chevron">
            <a:avLst>
              <a:gd name="adj" fmla="val 61610"/>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38"/>
          <p:cNvGrpSpPr/>
          <p:nvPr/>
        </p:nvGrpSpPr>
        <p:grpSpPr>
          <a:xfrm>
            <a:off x="4605450" y="914400"/>
            <a:ext cx="770100" cy="572700"/>
            <a:chOff x="4453050" y="750400"/>
            <a:chExt cx="770100" cy="572700"/>
          </a:xfrm>
        </p:grpSpPr>
        <p:grpSp>
          <p:nvGrpSpPr>
            <p:cNvPr id="367" name="Google Shape;367;p38"/>
            <p:cNvGrpSpPr/>
            <p:nvPr/>
          </p:nvGrpSpPr>
          <p:grpSpPr>
            <a:xfrm>
              <a:off x="4512650" y="829125"/>
              <a:ext cx="645000" cy="426168"/>
              <a:chOff x="1082500" y="2717775"/>
              <a:chExt cx="645000" cy="426168"/>
            </a:xfrm>
          </p:grpSpPr>
          <p:sp>
            <p:nvSpPr>
              <p:cNvPr id="368" name="Google Shape;368;p38"/>
              <p:cNvSpPr/>
              <p:nvPr/>
            </p:nvSpPr>
            <p:spPr>
              <a:xfrm>
                <a:off x="1082500" y="2717775"/>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082500" y="2895309"/>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082500" y="3072843"/>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a:hlinkClick r:id="rId3" action="ppaction://hlinksldjump"/>
            </p:cNvPr>
            <p:cNvSpPr/>
            <p:nvPr/>
          </p:nvSpPr>
          <p:spPr>
            <a:xfrm>
              <a:off x="4453050" y="750400"/>
              <a:ext cx="770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Graphical user interface, application&#10;&#10;Description automatically generated">
            <a:extLst>
              <a:ext uri="{FF2B5EF4-FFF2-40B4-BE49-F238E27FC236}">
                <a16:creationId xmlns:a16="http://schemas.microsoft.com/office/drawing/2014/main" id="{E0F9D407-45B0-4FAC-9C78-ACC1B10B5D60}"/>
              </a:ext>
            </a:extLst>
          </p:cNvPr>
          <p:cNvPicPr>
            <a:picLocks noChangeAspect="1"/>
          </p:cNvPicPr>
          <p:nvPr/>
        </p:nvPicPr>
        <p:blipFill>
          <a:blip r:embed="rId4"/>
          <a:stretch>
            <a:fillRect/>
          </a:stretch>
        </p:blipFill>
        <p:spPr>
          <a:xfrm>
            <a:off x="1225124" y="2538781"/>
            <a:ext cx="3874495" cy="76807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9" name="Google Shape;439;p43"/>
          <p:cNvSpPr/>
          <p:nvPr/>
        </p:nvSpPr>
        <p:spPr>
          <a:xfrm>
            <a:off x="724320" y="2711948"/>
            <a:ext cx="1736517" cy="1661700"/>
          </a:xfrm>
          <a:prstGeom prst="roundRect">
            <a:avLst>
              <a:gd name="adj" fmla="val 16667"/>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txBox="1">
            <a:spLocks noGrp="1"/>
          </p:cNvSpPr>
          <p:nvPr>
            <p:ph type="title"/>
          </p:nvPr>
        </p:nvSpPr>
        <p:spPr>
          <a:xfrm>
            <a:off x="916800" y="914400"/>
            <a:ext cx="4261200" cy="13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ontserrat"/>
                <a:ea typeface="Montserrat"/>
                <a:cs typeface="Montserrat"/>
                <a:sym typeface="Montserrat"/>
              </a:rPr>
              <a:t>Example </a:t>
            </a:r>
            <a:br>
              <a:rPr lang="en" dirty="0">
                <a:latin typeface="Montserrat"/>
                <a:ea typeface="Montserrat"/>
                <a:cs typeface="Montserrat"/>
                <a:sym typeface="Montserrat"/>
              </a:rPr>
            </a:br>
            <a:r>
              <a:rPr lang="en" dirty="0">
                <a:latin typeface="Montserrat"/>
                <a:ea typeface="Montserrat"/>
                <a:cs typeface="Montserrat"/>
                <a:sym typeface="Montserrat"/>
              </a:rPr>
              <a:t>Challenge prompts</a:t>
            </a:r>
            <a:endParaRPr dirty="0">
              <a:latin typeface="Montserrat"/>
              <a:ea typeface="Montserrat"/>
              <a:cs typeface="Montserrat"/>
              <a:sym typeface="Montserrat"/>
            </a:endParaRPr>
          </a:p>
        </p:txBody>
      </p:sp>
      <p:sp>
        <p:nvSpPr>
          <p:cNvPr id="442" name="Google Shape;442;p43"/>
          <p:cNvSpPr txBox="1">
            <a:spLocks noGrp="1"/>
          </p:cNvSpPr>
          <p:nvPr>
            <p:ph type="title" idx="2"/>
          </p:nvPr>
        </p:nvSpPr>
        <p:spPr>
          <a:xfrm>
            <a:off x="362853" y="2711948"/>
            <a:ext cx="2459449" cy="16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What is _______ favorite color?</a:t>
            </a:r>
            <a:endParaRPr sz="1600" dirty="0"/>
          </a:p>
        </p:txBody>
      </p:sp>
      <p:sp>
        <p:nvSpPr>
          <p:cNvPr id="445" name="Google Shape;445;p43"/>
          <p:cNvSpPr/>
          <p:nvPr/>
        </p:nvSpPr>
        <p:spPr>
          <a:xfrm>
            <a:off x="5005600" y="5884825"/>
            <a:ext cx="2868900" cy="28689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4690800" y="9864500"/>
            <a:ext cx="487200" cy="487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a:hlinkClick r:id="" action="ppaction://hlinkshowjump?jump=previousslide"/>
          </p:cNvPr>
          <p:cNvSpPr/>
          <p:nvPr/>
        </p:nvSpPr>
        <p:spPr>
          <a:xfrm flipH="1">
            <a:off x="4836600" y="9974450"/>
            <a:ext cx="146700" cy="267300"/>
          </a:xfrm>
          <a:prstGeom prst="chevron">
            <a:avLst>
              <a:gd name="adj" fmla="val 61610"/>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43"/>
          <p:cNvGrpSpPr/>
          <p:nvPr/>
        </p:nvGrpSpPr>
        <p:grpSpPr>
          <a:xfrm>
            <a:off x="4605450" y="914400"/>
            <a:ext cx="770100" cy="572700"/>
            <a:chOff x="4453050" y="750400"/>
            <a:chExt cx="770100" cy="572700"/>
          </a:xfrm>
        </p:grpSpPr>
        <p:grpSp>
          <p:nvGrpSpPr>
            <p:cNvPr id="449" name="Google Shape;449;p43"/>
            <p:cNvGrpSpPr/>
            <p:nvPr/>
          </p:nvGrpSpPr>
          <p:grpSpPr>
            <a:xfrm>
              <a:off x="4512650" y="829125"/>
              <a:ext cx="645000" cy="426168"/>
              <a:chOff x="1082500" y="2717775"/>
              <a:chExt cx="645000" cy="426168"/>
            </a:xfrm>
          </p:grpSpPr>
          <p:sp>
            <p:nvSpPr>
              <p:cNvPr id="450" name="Google Shape;450;p43"/>
              <p:cNvSpPr/>
              <p:nvPr/>
            </p:nvSpPr>
            <p:spPr>
              <a:xfrm>
                <a:off x="1082500" y="2717775"/>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1082500" y="2895309"/>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1082500" y="3072843"/>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43">
              <a:hlinkClick r:id="rId3" action="ppaction://hlinksldjump"/>
            </p:cNvPr>
            <p:cNvSpPr/>
            <p:nvPr/>
          </p:nvSpPr>
          <p:spPr>
            <a:xfrm>
              <a:off x="4453050" y="750400"/>
              <a:ext cx="770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439;p43">
            <a:extLst>
              <a:ext uri="{FF2B5EF4-FFF2-40B4-BE49-F238E27FC236}">
                <a16:creationId xmlns:a16="http://schemas.microsoft.com/office/drawing/2014/main" id="{9F256A6F-B293-42DF-98FA-B285198542DB}"/>
              </a:ext>
            </a:extLst>
          </p:cNvPr>
          <p:cNvSpPr/>
          <p:nvPr/>
        </p:nvSpPr>
        <p:spPr>
          <a:xfrm>
            <a:off x="3441483" y="2663963"/>
            <a:ext cx="1736517" cy="1661700"/>
          </a:xfrm>
          <a:prstGeom prst="roundRect">
            <a:avLst>
              <a:gd name="adj" fmla="val 16667"/>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19" name="Google Shape;442;p43">
            <a:extLst>
              <a:ext uri="{FF2B5EF4-FFF2-40B4-BE49-F238E27FC236}">
                <a16:creationId xmlns:a16="http://schemas.microsoft.com/office/drawing/2014/main" id="{13A471C1-B8DE-46FC-A64D-51FB7BBD34DC}"/>
              </a:ext>
            </a:extLst>
          </p:cNvPr>
          <p:cNvSpPr txBox="1">
            <a:spLocks/>
          </p:cNvSpPr>
          <p:nvPr/>
        </p:nvSpPr>
        <p:spPr>
          <a:xfrm>
            <a:off x="3080016" y="2663963"/>
            <a:ext cx="2459448" cy="166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rial"/>
              <a:buNone/>
              <a:defRPr sz="6000" b="0" i="0" u="none" strike="noStrike" cap="none">
                <a:solidFill>
                  <a:srgbClr val="FFFF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US" sz="1600" dirty="0"/>
              <a:t>Who is most likely to name their car?</a:t>
            </a:r>
          </a:p>
        </p:txBody>
      </p:sp>
      <p:sp>
        <p:nvSpPr>
          <p:cNvPr id="27" name="Google Shape;439;p43">
            <a:extLst>
              <a:ext uri="{FF2B5EF4-FFF2-40B4-BE49-F238E27FC236}">
                <a16:creationId xmlns:a16="http://schemas.microsoft.com/office/drawing/2014/main" id="{12ECE2F0-3276-48EA-9D2A-A4432410CEC5}"/>
              </a:ext>
            </a:extLst>
          </p:cNvPr>
          <p:cNvSpPr/>
          <p:nvPr/>
        </p:nvSpPr>
        <p:spPr>
          <a:xfrm>
            <a:off x="720807" y="5053975"/>
            <a:ext cx="1736517" cy="1661700"/>
          </a:xfrm>
          <a:prstGeom prst="roundRect">
            <a:avLst>
              <a:gd name="adj" fmla="val 16667"/>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9;p43">
            <a:extLst>
              <a:ext uri="{FF2B5EF4-FFF2-40B4-BE49-F238E27FC236}">
                <a16:creationId xmlns:a16="http://schemas.microsoft.com/office/drawing/2014/main" id="{486400C1-5B94-4E4E-823F-2A6DBBFC4F2F}"/>
              </a:ext>
            </a:extLst>
          </p:cNvPr>
          <p:cNvSpPr/>
          <p:nvPr/>
        </p:nvSpPr>
        <p:spPr>
          <a:xfrm>
            <a:off x="720807" y="7773973"/>
            <a:ext cx="1736517" cy="1661700"/>
          </a:xfrm>
          <a:prstGeom prst="roundRect">
            <a:avLst>
              <a:gd name="adj" fmla="val 16667"/>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39;p43">
            <a:extLst>
              <a:ext uri="{FF2B5EF4-FFF2-40B4-BE49-F238E27FC236}">
                <a16:creationId xmlns:a16="http://schemas.microsoft.com/office/drawing/2014/main" id="{21B25793-35A3-4507-84A5-211260B60203}"/>
              </a:ext>
            </a:extLst>
          </p:cNvPr>
          <p:cNvSpPr/>
          <p:nvPr/>
        </p:nvSpPr>
        <p:spPr>
          <a:xfrm>
            <a:off x="3441482" y="5053975"/>
            <a:ext cx="1736517" cy="1661700"/>
          </a:xfrm>
          <a:prstGeom prst="roundRect">
            <a:avLst>
              <a:gd name="adj" fmla="val 16667"/>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39;p43">
            <a:extLst>
              <a:ext uri="{FF2B5EF4-FFF2-40B4-BE49-F238E27FC236}">
                <a16:creationId xmlns:a16="http://schemas.microsoft.com/office/drawing/2014/main" id="{3FFC7808-B20C-4393-9993-1308E8DF44AA}"/>
              </a:ext>
            </a:extLst>
          </p:cNvPr>
          <p:cNvSpPr/>
          <p:nvPr/>
        </p:nvSpPr>
        <p:spPr>
          <a:xfrm>
            <a:off x="3441482" y="7771713"/>
            <a:ext cx="1736517" cy="1661700"/>
          </a:xfrm>
          <a:prstGeom prst="roundRect">
            <a:avLst>
              <a:gd name="adj" fmla="val 16667"/>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2;p43">
            <a:extLst>
              <a:ext uri="{FF2B5EF4-FFF2-40B4-BE49-F238E27FC236}">
                <a16:creationId xmlns:a16="http://schemas.microsoft.com/office/drawing/2014/main" id="{36CE18CD-0C19-461F-A3D2-57C634611BB5}"/>
              </a:ext>
            </a:extLst>
          </p:cNvPr>
          <p:cNvSpPr txBox="1">
            <a:spLocks/>
          </p:cNvSpPr>
          <p:nvPr/>
        </p:nvSpPr>
        <p:spPr>
          <a:xfrm>
            <a:off x="281798" y="5053975"/>
            <a:ext cx="2459449" cy="166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rial"/>
              <a:buNone/>
              <a:defRPr sz="6000" b="0" i="0" u="none" strike="noStrike" cap="none">
                <a:solidFill>
                  <a:srgbClr val="FFFF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US" sz="1600" dirty="0"/>
              <a:t>What’s the worst advice you’ve ever been given?</a:t>
            </a:r>
          </a:p>
        </p:txBody>
      </p:sp>
      <p:sp>
        <p:nvSpPr>
          <p:cNvPr id="32" name="Google Shape;442;p43">
            <a:extLst>
              <a:ext uri="{FF2B5EF4-FFF2-40B4-BE49-F238E27FC236}">
                <a16:creationId xmlns:a16="http://schemas.microsoft.com/office/drawing/2014/main" id="{68C30747-801F-4801-816E-919EF0A42833}"/>
              </a:ext>
            </a:extLst>
          </p:cNvPr>
          <p:cNvSpPr txBox="1">
            <a:spLocks/>
          </p:cNvSpPr>
          <p:nvPr/>
        </p:nvSpPr>
        <p:spPr>
          <a:xfrm>
            <a:off x="3025862" y="5063620"/>
            <a:ext cx="2459449" cy="166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rial"/>
              <a:buNone/>
              <a:defRPr sz="6000" b="0" i="0" u="none" strike="noStrike" cap="none">
                <a:solidFill>
                  <a:srgbClr val="FFFF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US" sz="1600" dirty="0"/>
              <a:t>Post a funny meme</a:t>
            </a:r>
          </a:p>
        </p:txBody>
      </p:sp>
      <p:sp>
        <p:nvSpPr>
          <p:cNvPr id="33" name="Google Shape;442;p43">
            <a:extLst>
              <a:ext uri="{FF2B5EF4-FFF2-40B4-BE49-F238E27FC236}">
                <a16:creationId xmlns:a16="http://schemas.microsoft.com/office/drawing/2014/main" id="{C10DA860-0254-401B-AF60-90C46E356B46}"/>
              </a:ext>
            </a:extLst>
          </p:cNvPr>
          <p:cNvSpPr txBox="1">
            <a:spLocks/>
          </p:cNvSpPr>
          <p:nvPr/>
        </p:nvSpPr>
        <p:spPr>
          <a:xfrm>
            <a:off x="359340" y="7771713"/>
            <a:ext cx="2459449" cy="166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rial"/>
              <a:buNone/>
              <a:defRPr sz="6000" b="0" i="0" u="none" strike="noStrike" cap="none">
                <a:solidFill>
                  <a:srgbClr val="FFFF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US" sz="1600" dirty="0"/>
              <a:t>Who is most likely to get discovered as a model?</a:t>
            </a:r>
          </a:p>
        </p:txBody>
      </p:sp>
      <p:sp>
        <p:nvSpPr>
          <p:cNvPr id="34" name="Google Shape;442;p43">
            <a:extLst>
              <a:ext uri="{FF2B5EF4-FFF2-40B4-BE49-F238E27FC236}">
                <a16:creationId xmlns:a16="http://schemas.microsoft.com/office/drawing/2014/main" id="{309E0D30-4218-4BCA-9F6C-737DBE502C0A}"/>
              </a:ext>
            </a:extLst>
          </p:cNvPr>
          <p:cNvSpPr txBox="1">
            <a:spLocks/>
          </p:cNvSpPr>
          <p:nvPr/>
        </p:nvSpPr>
        <p:spPr>
          <a:xfrm>
            <a:off x="3080016" y="7734961"/>
            <a:ext cx="2459449" cy="166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Arial"/>
              <a:buNone/>
              <a:defRPr sz="6000" b="0" i="0" u="none" strike="noStrike" cap="none">
                <a:solidFill>
                  <a:srgbClr val="FFFF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US" sz="1600" dirty="0"/>
              <a:t>If money were no object, where would you live?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78D8"/>
        </a:solidFill>
        <a:effectLst/>
      </p:bgPr>
    </p:bg>
    <p:spTree>
      <p:nvGrpSpPr>
        <p:cNvPr id="1" name="Shape 502"/>
        <p:cNvGrpSpPr/>
        <p:nvPr/>
      </p:nvGrpSpPr>
      <p:grpSpPr>
        <a:xfrm>
          <a:off x="0" y="0"/>
          <a:ext cx="0" cy="0"/>
          <a:chOff x="0" y="0"/>
          <a:chExt cx="0" cy="0"/>
        </a:xfrm>
      </p:grpSpPr>
      <p:sp>
        <p:nvSpPr>
          <p:cNvPr id="503" name="Google Shape;503;p46"/>
          <p:cNvSpPr/>
          <p:nvPr/>
        </p:nvSpPr>
        <p:spPr>
          <a:xfrm>
            <a:off x="610050" y="2488550"/>
            <a:ext cx="4874700" cy="4875900"/>
          </a:xfrm>
          <a:prstGeom prst="roundRect">
            <a:avLst>
              <a:gd name="adj" fmla="val 16667"/>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6"/>
          <p:cNvSpPr txBox="1">
            <a:spLocks noGrp="1"/>
          </p:cNvSpPr>
          <p:nvPr>
            <p:ph type="title"/>
          </p:nvPr>
        </p:nvSpPr>
        <p:spPr>
          <a:xfrm>
            <a:off x="916800" y="2832050"/>
            <a:ext cx="4261200" cy="453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br>
              <a:rPr lang="en" dirty="0"/>
            </a:br>
            <a:r>
              <a:rPr lang="en" dirty="0"/>
              <a:t>♡</a:t>
            </a:r>
            <a:endParaRPr dirty="0"/>
          </a:p>
        </p:txBody>
      </p:sp>
      <p:sp>
        <p:nvSpPr>
          <p:cNvPr id="505" name="Google Shape;505;p46"/>
          <p:cNvSpPr txBox="1">
            <a:spLocks noGrp="1"/>
          </p:cNvSpPr>
          <p:nvPr>
            <p:ph type="body" idx="1"/>
          </p:nvPr>
        </p:nvSpPr>
        <p:spPr>
          <a:xfrm>
            <a:off x="916606" y="8297525"/>
            <a:ext cx="4261200" cy="633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By Donna Petitti</a:t>
            </a:r>
            <a:endParaRPr dirty="0"/>
          </a:p>
        </p:txBody>
      </p:sp>
      <p:sp>
        <p:nvSpPr>
          <p:cNvPr id="506" name="Google Shape;506;p46"/>
          <p:cNvSpPr/>
          <p:nvPr/>
        </p:nvSpPr>
        <p:spPr>
          <a:xfrm>
            <a:off x="763825" y="-961900"/>
            <a:ext cx="2868900" cy="28689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6"/>
          <p:cNvSpPr/>
          <p:nvPr/>
        </p:nvSpPr>
        <p:spPr>
          <a:xfrm>
            <a:off x="534300" y="9082350"/>
            <a:ext cx="2868900" cy="2868900"/>
          </a:xfrm>
          <a:prstGeom prst="ellipse">
            <a:avLst/>
          </a:prstGeom>
          <a:solidFill>
            <a:srgbClr val="4D8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6"/>
          <p:cNvSpPr/>
          <p:nvPr/>
        </p:nvSpPr>
        <p:spPr>
          <a:xfrm>
            <a:off x="4690800" y="9864500"/>
            <a:ext cx="487200" cy="487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6">
            <a:hlinkClick r:id="" action="ppaction://hlinkshowjump?jump=previousslide"/>
          </p:cNvPr>
          <p:cNvSpPr/>
          <p:nvPr/>
        </p:nvSpPr>
        <p:spPr>
          <a:xfrm flipH="1">
            <a:off x="4836600" y="9974450"/>
            <a:ext cx="146700" cy="267300"/>
          </a:xfrm>
          <a:prstGeom prst="chevron">
            <a:avLst>
              <a:gd name="adj" fmla="val 61610"/>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46"/>
          <p:cNvGrpSpPr/>
          <p:nvPr/>
        </p:nvGrpSpPr>
        <p:grpSpPr>
          <a:xfrm>
            <a:off x="4605450" y="914400"/>
            <a:ext cx="770100" cy="572700"/>
            <a:chOff x="4453050" y="750400"/>
            <a:chExt cx="770100" cy="572700"/>
          </a:xfrm>
        </p:grpSpPr>
        <p:grpSp>
          <p:nvGrpSpPr>
            <p:cNvPr id="511" name="Google Shape;511;p46"/>
            <p:cNvGrpSpPr/>
            <p:nvPr/>
          </p:nvGrpSpPr>
          <p:grpSpPr>
            <a:xfrm>
              <a:off x="4512650" y="829125"/>
              <a:ext cx="645000" cy="426168"/>
              <a:chOff x="1082500" y="2717775"/>
              <a:chExt cx="645000" cy="426168"/>
            </a:xfrm>
          </p:grpSpPr>
          <p:sp>
            <p:nvSpPr>
              <p:cNvPr id="512" name="Google Shape;512;p46"/>
              <p:cNvSpPr/>
              <p:nvPr/>
            </p:nvSpPr>
            <p:spPr>
              <a:xfrm>
                <a:off x="1082500" y="2717775"/>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6"/>
              <p:cNvSpPr/>
              <p:nvPr/>
            </p:nvSpPr>
            <p:spPr>
              <a:xfrm>
                <a:off x="1082500" y="2895309"/>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6"/>
              <p:cNvSpPr/>
              <p:nvPr/>
            </p:nvSpPr>
            <p:spPr>
              <a:xfrm>
                <a:off x="1082500" y="3072843"/>
                <a:ext cx="645000" cy="7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46">
              <a:hlinkClick r:id="rId3" action="ppaction://hlinksldjump"/>
            </p:cNvPr>
            <p:cNvSpPr/>
            <p:nvPr/>
          </p:nvSpPr>
          <p:spPr>
            <a:xfrm>
              <a:off x="4453050" y="750400"/>
              <a:ext cx="770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Modern Phone App by Slidesgo">
  <a:themeElements>
    <a:clrScheme name="Simple Light">
      <a:dk1>
        <a:srgbClr val="000000"/>
      </a:dk1>
      <a:lt1>
        <a:srgbClr val="FFFFFF"/>
      </a:lt1>
      <a:dk2>
        <a:srgbClr val="FFFFFF"/>
      </a:dk2>
      <a:lt2>
        <a:srgbClr val="FFFFFF"/>
      </a:lt2>
      <a:accent1>
        <a:srgbClr val="3C78D8"/>
      </a:accent1>
      <a:accent2>
        <a:srgbClr val="FFFFFF"/>
      </a:accent2>
      <a:accent3>
        <a:srgbClr val="3C78D8"/>
      </a:accent3>
      <a:accent4>
        <a:srgbClr val="6D9EEB"/>
      </a:accent4>
      <a:accent5>
        <a:srgbClr val="3C78D8"/>
      </a:accent5>
      <a:accent6>
        <a:srgbClr val="6D9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194</Words>
  <Application>Microsoft Office PowerPoint</Application>
  <PresentationFormat>Custom</PresentationFormat>
  <Paragraphs>19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Montserrat</vt:lpstr>
      <vt:lpstr>Verdana</vt:lpstr>
      <vt:lpstr>Modern Phone App by Slidesgo</vt:lpstr>
      <vt:lpstr>Room8s</vt:lpstr>
      <vt:lpstr>Introducing Room8s!</vt:lpstr>
      <vt:lpstr>Problem?</vt:lpstr>
      <vt:lpstr>PowerPoint Presentation</vt:lpstr>
      <vt:lpstr>PowerPoint Presentation</vt:lpstr>
      <vt:lpstr>PowerPoint Presentation</vt:lpstr>
      <vt:lpstr>Example  Challenge prompts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Room8s</dc:title>
  <dc:creator>Donna Petitti</dc:creator>
  <cp:lastModifiedBy>Donna Petitti</cp:lastModifiedBy>
  <cp:revision>1</cp:revision>
  <dcterms:modified xsi:type="dcterms:W3CDTF">2021-10-13T05:07:28Z</dcterms:modified>
</cp:coreProperties>
</file>