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81" r:id="rId2"/>
  </p:sldMasterIdLst>
  <p:notesMasterIdLst>
    <p:notesMasterId r:id="rId13"/>
  </p:notesMasterIdLst>
  <p:sldIdLst>
    <p:sldId id="267" r:id="rId3"/>
    <p:sldId id="268" r:id="rId4"/>
    <p:sldId id="269" r:id="rId5"/>
    <p:sldId id="274" r:id="rId6"/>
    <p:sldId id="275" r:id="rId7"/>
    <p:sldId id="276" r:id="rId8"/>
    <p:sldId id="277" r:id="rId9"/>
    <p:sldId id="278" r:id="rId10"/>
    <p:sldId id="279" r:id="rId11"/>
    <p:sldId id="273"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884" autoAdjust="0"/>
  </p:normalViewPr>
  <p:slideViewPr>
    <p:cSldViewPr snapToGrid="0" snapToObjects="1">
      <p:cViewPr varScale="1">
        <p:scale>
          <a:sx n="96" d="100"/>
          <a:sy n="96" d="100"/>
        </p:scale>
        <p:origin x="-206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5DFEBF-1B5B-1342-AD6F-A974266082B6}" type="datetimeFigureOut">
              <a:rPr lang="en-US" smtClean="0"/>
              <a:t>11/20/2017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10CA3A-C5ED-3C43-B0F1-E9C29D19A682}" type="slidenum">
              <a:rPr lang="en-US" smtClean="0"/>
              <a:t>‹#›</a:t>
            </a:fld>
            <a:endParaRPr lang="en-US"/>
          </a:p>
        </p:txBody>
      </p:sp>
    </p:spTree>
    <p:extLst>
      <p:ext uri="{BB962C8B-B14F-4D97-AF65-F5344CB8AC3E}">
        <p14:creationId xmlns:p14="http://schemas.microsoft.com/office/powerpoint/2010/main" val="171326581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Exploring</a:t>
            </a:r>
            <a:r>
              <a:rPr lang="en-US" baseline="0" dirty="0" smtClean="0"/>
              <a:t> tactics for building or reinforcing your resilience muscle </a:t>
            </a:r>
          </a:p>
          <a:p>
            <a:endParaRPr lang="en-US" baseline="0" dirty="0" smtClean="0"/>
          </a:p>
          <a:p>
            <a:pPr marL="171450" indent="-171450">
              <a:buFontTx/>
              <a:buChar char="-"/>
            </a:pPr>
            <a:r>
              <a:rPr lang="en-US" dirty="0" smtClean="0"/>
              <a:t>Entering</a:t>
            </a:r>
            <a:r>
              <a:rPr lang="en-US" baseline="0" dirty="0" smtClean="0"/>
              <a:t> the 2</a:t>
            </a:r>
            <a:r>
              <a:rPr lang="en-US" baseline="30000" dirty="0" smtClean="0"/>
              <a:t>nd</a:t>
            </a:r>
            <a:r>
              <a:rPr lang="en-US" baseline="0" dirty="0" smtClean="0"/>
              <a:t> year of your MBA with a winner’s mindset </a:t>
            </a:r>
          </a:p>
          <a:p>
            <a:pPr marL="171450" indent="-171450">
              <a:buFontTx/>
              <a:buChar char="-"/>
            </a:pPr>
            <a:endParaRPr lang="en-US" baseline="0" dirty="0" smtClean="0"/>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Identifying tools to re</a:t>
            </a:r>
            <a:r>
              <a:rPr lang="en-US" dirty="0" smtClean="0"/>
              <a:t>-arrange resources you have</a:t>
            </a:r>
            <a:r>
              <a:rPr lang="en-US" baseline="0" dirty="0" smtClean="0"/>
              <a:t> to get to a place which is more resilient </a:t>
            </a:r>
            <a:r>
              <a:rPr lang="en-US" baseline="0" dirty="0" err="1" smtClean="0"/>
              <a:t>thatn</a:t>
            </a:r>
            <a:r>
              <a:rPr lang="en-US" baseline="0" dirty="0" smtClean="0"/>
              <a:t> before </a:t>
            </a:r>
          </a:p>
          <a:p>
            <a:pPr marL="171450" marR="0" indent="-171450" algn="l" defTabSz="457200" rtl="0" eaLnBrk="1" fontAlgn="auto" latinLnBrk="0" hangingPunct="1">
              <a:lnSpc>
                <a:spcPct val="100000"/>
              </a:lnSpc>
              <a:spcBef>
                <a:spcPts val="0"/>
              </a:spcBef>
              <a:spcAft>
                <a:spcPts val="0"/>
              </a:spcAft>
              <a:buClrTx/>
              <a:buSzTx/>
              <a:buFontTx/>
              <a:buChar char="-"/>
              <a:tabLst/>
              <a:defRPr/>
            </a:pPr>
            <a:endParaRPr lang="en-US" baseline="0" dirty="0" smtClean="0"/>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Bump in the road </a:t>
            </a:r>
          </a:p>
          <a:p>
            <a:pPr marL="171450" marR="0" indent="-171450" algn="l" defTabSz="457200" rtl="0" eaLnBrk="1" fontAlgn="auto" latinLnBrk="0" hangingPunct="1">
              <a:lnSpc>
                <a:spcPct val="100000"/>
              </a:lnSpc>
              <a:spcBef>
                <a:spcPts val="0"/>
              </a:spcBef>
              <a:spcAft>
                <a:spcPts val="0"/>
              </a:spcAft>
              <a:buClrTx/>
              <a:buSzTx/>
              <a:buFontTx/>
              <a:buChar char="-"/>
              <a:tabLst/>
              <a:defRPr/>
            </a:pPr>
            <a:endParaRPr lang="en-US" baseline="0" dirty="0" smtClean="0"/>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Develop a buffer to the stress of difficult situations, and challenges </a:t>
            </a:r>
          </a:p>
          <a:p>
            <a:pPr marL="171450" indent="-171450">
              <a:buFontTx/>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84BFDC02-D018-C646-B70A-34ED25FBD9A1}"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8903136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10CA3A-C5ED-3C43-B0F1-E9C29D19A682}" type="slidenum">
              <a:rPr lang="en-US" smtClean="0"/>
              <a:t>10</a:t>
            </a:fld>
            <a:endParaRPr lang="en-US"/>
          </a:p>
        </p:txBody>
      </p:sp>
    </p:spTree>
    <p:extLst>
      <p:ext uri="{BB962C8B-B14F-4D97-AF65-F5344CB8AC3E}">
        <p14:creationId xmlns:p14="http://schemas.microsoft.com/office/powerpoint/2010/main" val="3024978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84BFDC02-D018-C646-B70A-34ED25FBD9A1}" type="slidenum">
              <a:rPr lang="en-US" smtClean="0"/>
              <a:t>2</a:t>
            </a:fld>
            <a:endParaRPr lang="en-US"/>
          </a:p>
        </p:txBody>
      </p:sp>
    </p:spTree>
    <p:extLst>
      <p:ext uri="{BB962C8B-B14F-4D97-AF65-F5344CB8AC3E}">
        <p14:creationId xmlns:p14="http://schemas.microsoft.com/office/powerpoint/2010/main" val="3122847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When desired results are not achieved - leads to anger and frustration, fear, anxiety , sense of failure </a:t>
            </a:r>
          </a:p>
          <a:p>
            <a:pPr marL="171450" indent="-171450">
              <a:buFontTx/>
              <a:buChar char="-"/>
            </a:pPr>
            <a:endParaRPr lang="en-US" baseline="0" dirty="0" smtClean="0"/>
          </a:p>
          <a:p>
            <a:pPr marL="171450" indent="-171450">
              <a:buFontTx/>
              <a:buChar char="-"/>
            </a:pPr>
            <a:r>
              <a:rPr lang="en-US" baseline="0" dirty="0" smtClean="0"/>
              <a:t>What can you do so that you can start seeing  this challenge as an opportunity for growth and learning </a:t>
            </a:r>
          </a:p>
          <a:p>
            <a:pPr marL="171450" indent="-171450">
              <a:buFontTx/>
              <a:buChar char="-"/>
            </a:pPr>
            <a:endParaRPr lang="en-US" baseline="0" dirty="0" smtClean="0"/>
          </a:p>
          <a:p>
            <a:pPr marL="171450" indent="-171450">
              <a:buFontTx/>
              <a:buChar char="-"/>
            </a:pPr>
            <a:r>
              <a:rPr lang="en-US" baseline="0" dirty="0" smtClean="0"/>
              <a:t>Identifying your partners in your job search </a:t>
            </a:r>
          </a:p>
          <a:p>
            <a:pPr marL="171450" indent="-171450">
              <a:buFontTx/>
              <a:buChar char="-"/>
            </a:pPr>
            <a:endParaRPr lang="en-US" baseline="0" dirty="0" smtClean="0"/>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Resilience is not stable, it can change over time so you can think of it as a muscle - the more you exercise it the stronger it gets</a:t>
            </a:r>
          </a:p>
          <a:p>
            <a:pPr marL="171450" marR="0" indent="-171450" algn="l" defTabSz="457200" rtl="0" eaLnBrk="1" fontAlgn="auto" latinLnBrk="0" hangingPunct="1">
              <a:lnSpc>
                <a:spcPct val="100000"/>
              </a:lnSpc>
              <a:spcBef>
                <a:spcPts val="0"/>
              </a:spcBef>
              <a:spcAft>
                <a:spcPts val="0"/>
              </a:spcAft>
              <a:buClrTx/>
              <a:buSzTx/>
              <a:buFontTx/>
              <a:buChar char="-"/>
              <a:tabLst/>
              <a:defRPr/>
            </a:pPr>
            <a:endParaRPr lang="en-US" baseline="0" dirty="0" smtClean="0"/>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Reset </a:t>
            </a:r>
            <a:endParaRPr lang="en-US" dirty="0" smtClean="0"/>
          </a:p>
        </p:txBody>
      </p:sp>
      <p:sp>
        <p:nvSpPr>
          <p:cNvPr id="4" name="Slide Number Placeholder 3"/>
          <p:cNvSpPr>
            <a:spLocks noGrp="1"/>
          </p:cNvSpPr>
          <p:nvPr>
            <p:ph type="sldNum" sz="quarter" idx="10"/>
          </p:nvPr>
        </p:nvSpPr>
        <p:spPr/>
        <p:txBody>
          <a:bodyPr/>
          <a:lstStyle/>
          <a:p>
            <a:fld id="{84BFDC02-D018-C646-B70A-34ED25FBD9A1}" type="slidenum">
              <a:rPr lang="en-US" smtClean="0"/>
              <a:t>3</a:t>
            </a:fld>
            <a:endParaRPr lang="en-US"/>
          </a:p>
        </p:txBody>
      </p:sp>
    </p:spTree>
    <p:extLst>
      <p:ext uri="{BB962C8B-B14F-4D97-AF65-F5344CB8AC3E}">
        <p14:creationId xmlns:p14="http://schemas.microsoft.com/office/powerpoint/2010/main" val="168593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begin</a:t>
            </a:r>
            <a:r>
              <a:rPr lang="en-US" baseline="0" dirty="0" smtClean="0"/>
              <a:t> by checking your resilience barometer - Being resilient is all about having a capacity to recover from challenge  </a:t>
            </a:r>
          </a:p>
          <a:p>
            <a:pPr marL="171450" indent="-171450">
              <a:buFontTx/>
              <a:buChar char="-"/>
            </a:pPr>
            <a:r>
              <a:rPr lang="en-US" baseline="0" dirty="0" smtClean="0"/>
              <a:t>having a reflective and positive mindset allows you move forward despite difficult circumstances</a:t>
            </a:r>
          </a:p>
          <a:p>
            <a:pPr marL="171450" indent="-171450">
              <a:buFontTx/>
              <a:buChar char="-"/>
            </a:pPr>
            <a:r>
              <a:rPr lang="en-US" baseline="0" dirty="0" smtClean="0"/>
              <a:t> staying adaptive and resourceful help you deal with future obstacles </a:t>
            </a:r>
          </a:p>
          <a:p>
            <a:endParaRPr lang="en-US" dirty="0" smtClean="0"/>
          </a:p>
          <a:p>
            <a:r>
              <a:rPr lang="en-US" dirty="0" smtClean="0"/>
              <a:t>What</a:t>
            </a:r>
            <a:r>
              <a:rPr lang="en-US" baseline="0" dirty="0" smtClean="0"/>
              <a:t> are your career resilience levels today? Research shows that there are 8 contributors to our resilience</a:t>
            </a:r>
          </a:p>
          <a:p>
            <a:r>
              <a:rPr lang="en-US" sz="1200" b="1" kern="1200" dirty="0" smtClean="0">
                <a:solidFill>
                  <a:schemeClr val="tx1"/>
                </a:solidFill>
                <a:effectLst/>
                <a:latin typeface="+mn-lt"/>
                <a:ea typeface="+mn-ea"/>
                <a:cs typeface="+mn-cs"/>
              </a:rPr>
              <a:t>Self-belief</a:t>
            </a:r>
            <a:endParaRPr lang="en-SG"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trust you have in your own actions and your capacity to deal with whatever comes your way </a:t>
            </a:r>
            <a:endParaRPr lang="en-SG"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Elasticity </a:t>
            </a:r>
            <a:r>
              <a:rPr lang="en-US" sz="1200" kern="1200" dirty="0" smtClean="0">
                <a:solidFill>
                  <a:schemeClr val="tx1"/>
                </a:solidFill>
                <a:effectLst/>
                <a:latin typeface="+mn-lt"/>
                <a:ea typeface="+mn-ea"/>
                <a:cs typeface="+mn-cs"/>
              </a:rPr>
              <a:t> </a:t>
            </a:r>
            <a:endParaRPr lang="en-SG"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ability to adapt to changing circumstances and not stay attached to what is familiar and comforting </a:t>
            </a:r>
            <a:endParaRPr lang="en-SG"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Meaning</a:t>
            </a:r>
            <a:endParaRPr lang="en-SG"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Having a sense of purpose and the creation of meaning helps people get through difficult times. It helps you know what you are working towards and why.  Purpose helps us persist when things are difficult.  </a:t>
            </a:r>
            <a:endParaRPr lang="en-SG"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Solution finding</a:t>
            </a:r>
            <a:endParaRPr lang="en-SG"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Being able to work with what is there and be creative in creating solutions, even when resources are limited or options narrow</a:t>
            </a:r>
            <a:endParaRPr lang="en-SG"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Support </a:t>
            </a:r>
            <a:endParaRPr lang="en-SG"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What helps people through challenging times is the availability of emotional support, so that you know you are not facing things alone and are being listened to. </a:t>
            </a:r>
            <a:endParaRPr lang="en-SG"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Proactivity</a:t>
            </a:r>
            <a:endParaRPr lang="en-SG"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Change and uncertainty can cause a freezing up, as we wait for ambiguity to disappear. Proactivity means taking action to improve the situation, rather than hoping things will get better or someone else will improve things for us.</a:t>
            </a:r>
            <a:endParaRPr lang="en-SG"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Emotional control </a:t>
            </a:r>
            <a:r>
              <a:rPr lang="en-US" sz="1200" kern="1200" dirty="0" smtClean="0">
                <a:solidFill>
                  <a:schemeClr val="tx1"/>
                </a:solidFill>
                <a:effectLst/>
                <a:latin typeface="+mn-lt"/>
                <a:ea typeface="+mn-ea"/>
                <a:cs typeface="+mn-cs"/>
              </a:rPr>
              <a:t> </a:t>
            </a:r>
            <a:endParaRPr lang="en-SG"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When under pressure emotions become heightened and more volatile, with negative emotions often dominating how we assess the world and ourselves. Being able to manage our emotions helps us retain a sense of perspective, and to view problems at their correct size, rather than becoming overwhelmed by them.</a:t>
            </a:r>
            <a:endParaRPr lang="en-SG"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Realistic positivity </a:t>
            </a:r>
            <a:endParaRPr lang="en-SG"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Blind optimism has little value in getting us through difficulties because when expectations are not met, there is a collapse of  confidence. Realistic positivity comes from facing the reality of the situation, and assessing our strengths against that context. </a:t>
            </a:r>
          </a:p>
          <a:p>
            <a:endParaRPr lang="en-US" sz="1200" kern="1200" dirty="0" smtClean="0">
              <a:solidFill>
                <a:schemeClr val="tx1"/>
              </a:solidFill>
              <a:effectLst/>
              <a:latin typeface="+mn-lt"/>
              <a:ea typeface="+mn-ea"/>
              <a:cs typeface="+mn-cs"/>
            </a:endParaRPr>
          </a:p>
          <a:p>
            <a:r>
              <a:rPr lang="en-US" baseline="0" dirty="0" smtClean="0"/>
              <a:t>Take a minute to think about how you would score yourself on these resilience qualities on a 5 point scale  -with 1 being the lowest score and 5 the highest score. </a:t>
            </a:r>
            <a:r>
              <a:rPr lang="en-US" sz="1200" kern="1200" dirty="0" smtClean="0">
                <a:solidFill>
                  <a:schemeClr val="tx1"/>
                </a:solidFill>
                <a:effectLst/>
                <a:latin typeface="+mn-lt"/>
                <a:ea typeface="+mn-ea"/>
                <a:cs typeface="+mn-cs"/>
              </a:rPr>
              <a:t>The career resilience barometer gives you an</a:t>
            </a:r>
            <a:r>
              <a:rPr lang="en-US" sz="1200" kern="1200" baseline="0" dirty="0" smtClean="0">
                <a:solidFill>
                  <a:schemeClr val="tx1"/>
                </a:solidFill>
                <a:effectLst/>
                <a:latin typeface="+mn-lt"/>
                <a:ea typeface="+mn-ea"/>
                <a:cs typeface="+mn-cs"/>
              </a:rPr>
              <a:t> opportunity to do a quick check on your strengths ( what do you rely on in difficult times) and areas of development. </a:t>
            </a:r>
            <a:endParaRPr lang="en-US" sz="1200" kern="1200" dirty="0" smtClean="0">
              <a:solidFill>
                <a:schemeClr val="tx1"/>
              </a:solidFill>
              <a:effectLst/>
              <a:latin typeface="+mn-lt"/>
              <a:ea typeface="+mn-ea"/>
              <a:cs typeface="+mn-cs"/>
            </a:endParaRPr>
          </a:p>
          <a:p>
            <a:pPr marL="0" indent="0">
              <a:buFontTx/>
              <a:buNone/>
            </a:pPr>
            <a:endParaRPr lang="en-US" dirty="0"/>
          </a:p>
        </p:txBody>
      </p:sp>
      <p:sp>
        <p:nvSpPr>
          <p:cNvPr id="4" name="Slide Number Placeholder 3"/>
          <p:cNvSpPr>
            <a:spLocks noGrp="1"/>
          </p:cNvSpPr>
          <p:nvPr>
            <p:ph type="sldNum" sz="quarter" idx="10"/>
          </p:nvPr>
        </p:nvSpPr>
        <p:spPr/>
        <p:txBody>
          <a:bodyPr/>
          <a:lstStyle/>
          <a:p>
            <a:fld id="{84BFDC02-D018-C646-B70A-34ED25FBD9A1}" type="slidenum">
              <a:rPr lang="en-US" smtClean="0"/>
              <a:t>4</a:t>
            </a:fld>
            <a:endParaRPr lang="en-US"/>
          </a:p>
        </p:txBody>
      </p:sp>
    </p:spTree>
    <p:extLst>
      <p:ext uri="{BB962C8B-B14F-4D97-AF65-F5344CB8AC3E}">
        <p14:creationId xmlns:p14="http://schemas.microsoft.com/office/powerpoint/2010/main" val="3122847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that you’ve had a chance to check your resilience barometer let’s see how these qualities affect our career resilience muscle</a:t>
            </a:r>
          </a:p>
          <a:p>
            <a:endParaRPr lang="en-US" baseline="0" dirty="0" smtClean="0"/>
          </a:p>
          <a:p>
            <a:r>
              <a:rPr lang="en-US" dirty="0" smtClean="0"/>
              <a:t>The model you see here provides a multilayered</a:t>
            </a:r>
            <a:r>
              <a:rPr lang="en-US" baseline="0" dirty="0" smtClean="0"/>
              <a:t> approach of your career resilience.</a:t>
            </a:r>
          </a:p>
          <a:p>
            <a:endParaRPr lang="en-US" baseline="0" dirty="0" smtClean="0"/>
          </a:p>
          <a:p>
            <a:pPr marL="0" indent="0">
              <a:buFontTx/>
              <a:buNone/>
            </a:pPr>
            <a:r>
              <a:rPr lang="en-US" baseline="0" dirty="0" smtClean="0"/>
              <a:t>Central to our job search and resilience are the ways we think feel and act - basically our cognition, emotions and behavior. It is true that our personality may impact the way in which we react to challenges, but what is more important is that we can learn tactics to build and reinforce our resilience muscle when challenges arise</a:t>
            </a:r>
          </a:p>
          <a:p>
            <a:pPr marL="171450" indent="-171450">
              <a:buFontTx/>
              <a:buChar char="-"/>
            </a:pPr>
            <a:endParaRPr lang="en-US" baseline="0" dirty="0" smtClean="0"/>
          </a:p>
          <a:p>
            <a:pPr marL="0" indent="0">
              <a:buFontTx/>
              <a:buNone/>
            </a:pPr>
            <a:r>
              <a:rPr lang="en-US" baseline="0" dirty="0" smtClean="0"/>
              <a:t>At the same time as you can see interpersonal and environmental factors also interact with each other to either hinder or encourage resilience:</a:t>
            </a:r>
          </a:p>
          <a:p>
            <a:pPr marL="171450" indent="-171450">
              <a:buFontTx/>
              <a:buChar char="-"/>
            </a:pPr>
            <a:r>
              <a:rPr lang="en-US" baseline="0" dirty="0" smtClean="0"/>
              <a:t>Being surrounded by the right kind of people, mentors and networks  can enhance our sense of belonging and expand our career search opportunities </a:t>
            </a:r>
          </a:p>
          <a:p>
            <a:pPr marL="171450" indent="-171450">
              <a:buFontTx/>
              <a:buChar char="-"/>
            </a:pPr>
            <a:endParaRPr lang="en-US" baseline="0" dirty="0" smtClean="0"/>
          </a:p>
          <a:p>
            <a:pPr marL="0" indent="0">
              <a:buFontTx/>
              <a:buNone/>
            </a:pPr>
            <a:r>
              <a:rPr lang="en-US" baseline="0" dirty="0" smtClean="0"/>
              <a:t>Finally having the right tools and resources to build on and sometimes override our natural inclinations is crucial in achieving the best possible job search outcomes - so being optimistic, developing coping skills, making the most of LBS academic and industry related opportunities can be key in achieving career objectives </a:t>
            </a:r>
            <a:endParaRPr lang="en-US" baseline="0" dirty="0" smtClean="0"/>
          </a:p>
        </p:txBody>
      </p:sp>
      <p:sp>
        <p:nvSpPr>
          <p:cNvPr id="4" name="Slide Number Placeholder 3"/>
          <p:cNvSpPr>
            <a:spLocks noGrp="1"/>
          </p:cNvSpPr>
          <p:nvPr>
            <p:ph type="sldNum" sz="quarter" idx="10"/>
          </p:nvPr>
        </p:nvSpPr>
        <p:spPr/>
        <p:txBody>
          <a:bodyPr/>
          <a:lstStyle/>
          <a:p>
            <a:fld id="{84BFDC02-D018-C646-B70A-34ED25FBD9A1}" type="slidenum">
              <a:rPr lang="en-US" smtClean="0"/>
              <a:t>5</a:t>
            </a:fld>
            <a:endParaRPr lang="en-US"/>
          </a:p>
        </p:txBody>
      </p:sp>
    </p:spTree>
    <p:extLst>
      <p:ext uri="{BB962C8B-B14F-4D97-AF65-F5344CB8AC3E}">
        <p14:creationId xmlns:p14="http://schemas.microsoft.com/office/powerpoint/2010/main" val="3122847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let’s have a look at each</a:t>
            </a:r>
            <a:r>
              <a:rPr lang="en-US" baseline="0" dirty="0" smtClean="0"/>
              <a:t> part of the model to get a better understanding at how you can  strengthen your career resilience muscle : </a:t>
            </a:r>
            <a:endParaRPr lang="en-US" dirty="0" smtClean="0"/>
          </a:p>
          <a:p>
            <a:endParaRPr lang="en-US" dirty="0" smtClean="0"/>
          </a:p>
          <a:p>
            <a:r>
              <a:rPr lang="en-US" b="1" dirty="0" smtClean="0"/>
              <a:t>Thinking:</a:t>
            </a:r>
            <a:r>
              <a:rPr lang="en-US" b="1" baseline="0" dirty="0" smtClean="0"/>
              <a:t>  </a:t>
            </a:r>
            <a:r>
              <a:rPr lang="en-US" baseline="0" dirty="0" smtClean="0"/>
              <a:t>they way we think about ourselves and the events that have happened greatly impact our career resilience. </a:t>
            </a:r>
          </a:p>
          <a:p>
            <a:r>
              <a:rPr lang="en-US" dirty="0" smtClean="0"/>
              <a:t>When</a:t>
            </a:r>
            <a:r>
              <a:rPr lang="en-US" baseline="0" dirty="0" smtClean="0"/>
              <a:t> faced with a challenge what tactics can we use to strengthen the resilience muscle</a:t>
            </a:r>
          </a:p>
          <a:p>
            <a:r>
              <a:rPr lang="en-US" baseline="0" dirty="0" smtClean="0"/>
              <a:t>Thinking </a:t>
            </a:r>
          </a:p>
          <a:p>
            <a:pPr marL="228600" indent="-228600">
              <a:buFont typeface="+mj-lt"/>
              <a:buAutoNum type="arabicPeriod"/>
            </a:pPr>
            <a:r>
              <a:rPr lang="en-US" u="sng" baseline="0" dirty="0" smtClean="0"/>
              <a:t>Work on building your self-confidence. </a:t>
            </a:r>
            <a:r>
              <a:rPr lang="en-US" baseline="0" dirty="0" smtClean="0"/>
              <a:t>Recognizing  strengths play a key role in how you deal with challenging situations, disappointment and failure. Think about your top 5  strengths, how often did you draw on these strengths in the past summer? Are there any strengths in that list I haven’t used recently, if yes why is that? </a:t>
            </a:r>
            <a:endParaRPr lang="en-US" sz="1200" kern="1200" dirty="0" smtClean="0">
              <a:solidFill>
                <a:schemeClr val="tx1"/>
              </a:solidFill>
              <a:effectLst/>
              <a:latin typeface="+mn-lt"/>
              <a:ea typeface="+mn-ea"/>
              <a:cs typeface="+mn-cs"/>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u="sng" baseline="0" dirty="0" smtClean="0"/>
              <a:t>Refocusing attention on what we can control</a:t>
            </a:r>
            <a:r>
              <a:rPr lang="en-US" baseline="0" dirty="0" smtClean="0"/>
              <a:t>: Setbacks are a normal part of the job search process, rather than dwelling on what went wrong, attention can be placed on how you want your job search to play out in the coming months and what you can do to influence the outcomes. Things like Anticipating setbacks and thinking through how you might handle each one is very important. </a:t>
            </a: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u="sng" baseline="0" dirty="0" smtClean="0"/>
              <a:t>Reframing to avoid thinking traps like </a:t>
            </a:r>
            <a:r>
              <a:rPr lang="en-US" u="sng" dirty="0" smtClean="0"/>
              <a:t> jumping to conclusions and over-generalizing</a:t>
            </a:r>
            <a:r>
              <a:rPr lang="en-US" u="sng" baseline="0" dirty="0" smtClean="0"/>
              <a:t> about what happened</a:t>
            </a:r>
            <a:r>
              <a:rPr lang="en-US" baseline="0" dirty="0" smtClean="0"/>
              <a:t>. An exercise you can try is to Consider best case / worst case  and most likely scenarios about  your current situation. This is a helpful exercise for putting any type of rejection in perspective, and realizing that your most likely scenarios and even worst case scenarios are not as bad as you thought  they are. </a:t>
            </a:r>
          </a:p>
          <a:p>
            <a:pPr marL="0" indent="0">
              <a:buFontTx/>
              <a:buNone/>
            </a:pPr>
            <a:endParaRPr lang="en-US" dirty="0" smtClean="0"/>
          </a:p>
          <a:p>
            <a:pPr marL="0" indent="0">
              <a:buFontTx/>
              <a:buNone/>
            </a:pPr>
            <a:r>
              <a:rPr lang="en-US" b="1" dirty="0" smtClean="0"/>
              <a:t>Feeling: </a:t>
            </a:r>
            <a:r>
              <a:rPr lang="en-US" b="0" dirty="0" smtClean="0"/>
              <a:t>We</a:t>
            </a:r>
            <a:r>
              <a:rPr lang="en-US" b="0" baseline="0" dirty="0" smtClean="0"/>
              <a:t> move on to the emotional side- When faced with difficulty, the first step in dealing with negative emotions is recognizing - so</a:t>
            </a:r>
            <a:r>
              <a:rPr lang="en-US" b="1" baseline="0" dirty="0" smtClean="0"/>
              <a:t> </a:t>
            </a:r>
            <a:r>
              <a:rPr lang="en-US" b="0" baseline="0" dirty="0" smtClean="0"/>
              <a:t>your plan didn’t work out and It sucks! . The quicker you acknowledge that, the quicker you’ll be able to move away from negativity and amp your positivity </a:t>
            </a:r>
          </a:p>
          <a:p>
            <a:pPr marL="228600" indent="-228600">
              <a:buFontTx/>
              <a:buAutoNum type="arabicPeriod"/>
            </a:pPr>
            <a:r>
              <a:rPr lang="en-US" b="0" u="sng" baseline="0" dirty="0" smtClean="0"/>
              <a:t>Positive emotions: </a:t>
            </a:r>
            <a:r>
              <a:rPr lang="en-US" b="0" baseline="0" dirty="0" smtClean="0"/>
              <a:t>are important here, they include things staying hopeful is more than hoping that things will work out: Staying hopeful is about considering what aspects of your job search you are in control of and what alternative solutions are available to you after your setback. </a:t>
            </a:r>
          </a:p>
          <a:p>
            <a:pPr marL="228600" indent="-228600">
              <a:buFontTx/>
              <a:buAutoNum type="arabicPeriod"/>
            </a:pPr>
            <a:r>
              <a:rPr lang="en-US" b="0" u="sng" baseline="0" dirty="0" err="1" smtClean="0"/>
              <a:t>Humour</a:t>
            </a:r>
            <a:r>
              <a:rPr lang="en-US" b="0" u="sng" baseline="0" dirty="0" smtClean="0"/>
              <a:t> is </a:t>
            </a:r>
            <a:r>
              <a:rPr lang="en-US" b="0" baseline="0" dirty="0" smtClean="0"/>
              <a:t>another interesting coping strategy - Laughter is a source of stress relief - it also interrupts our  negative thoughts -so laugh more and get a new perspective! </a:t>
            </a:r>
          </a:p>
          <a:p>
            <a:pPr marL="228600" indent="-228600">
              <a:buFontTx/>
              <a:buAutoNum type="arabicPeriod"/>
            </a:pPr>
            <a:r>
              <a:rPr lang="en-US" b="0" u="sng" baseline="0" dirty="0" smtClean="0"/>
              <a:t>Presence : </a:t>
            </a:r>
            <a:r>
              <a:rPr lang="en-US" b="0" baseline="0" dirty="0" smtClean="0"/>
              <a:t>Refocus attention to the present - it is easy for thoughts and feelings to get high jacked by overanalyzing the past or worrying about the future. Reflect on your current experiences, what is working for you in your MBA right now? Have you joined a new group? Do you have an informational interview coming up? Noticing positive experiences when the occur will help you avoid falling victim of negativity</a:t>
            </a:r>
          </a:p>
          <a:p>
            <a:pPr marL="0" indent="0">
              <a:buFontTx/>
              <a:buNone/>
            </a:pPr>
            <a:endParaRPr lang="en-US" b="0" baseline="0" dirty="0" smtClean="0"/>
          </a:p>
          <a:p>
            <a:pPr marL="0" indent="0">
              <a:buFontTx/>
              <a:buNone/>
            </a:pPr>
            <a:r>
              <a:rPr lang="en-US" b="1" baseline="0" dirty="0" smtClean="0"/>
              <a:t>Acting: </a:t>
            </a:r>
            <a:r>
              <a:rPr lang="en-US" b="0" baseline="0" dirty="0" smtClean="0"/>
              <a:t>Challenging circumstance call for flexibility. Your original plans didn't work out, it’s time to become more flexible and creative in your job search approach </a:t>
            </a:r>
          </a:p>
          <a:p>
            <a:pPr marL="228600" indent="-228600">
              <a:buFont typeface="+mj-lt"/>
              <a:buAutoNum type="arabicPeriod"/>
            </a:pPr>
            <a:r>
              <a:rPr lang="en-US" b="0" u="sng" baseline="0" dirty="0" smtClean="0"/>
              <a:t>Focusing on identifying alternative solutions is key</a:t>
            </a:r>
            <a:r>
              <a:rPr lang="en-US" b="0" baseline="0" dirty="0" smtClean="0"/>
              <a:t>. Start by thinking of your end goal you can work backwards to identify different pathways and devise and action plan. This could include exploring other industries, gaining more information through alumni, connect with people in chosen field through clubs, participate in project through GBEs, becoming more active in on campus recruitment events. What you aim for here is to increase your flexibility to switch routes rather than becoming overwhelmed or feeling trapped when things don’t work out</a:t>
            </a:r>
          </a:p>
          <a:p>
            <a:pPr marL="228600" indent="-228600">
              <a:buFont typeface="+mj-lt"/>
              <a:buAutoNum type="arabicPeriod"/>
            </a:pPr>
            <a:r>
              <a:rPr lang="en-US" b="0" u="sng" baseline="0" dirty="0" smtClean="0"/>
              <a:t>Embrace what has changed in your situation and adjust your goals accordingly </a:t>
            </a:r>
            <a:r>
              <a:rPr lang="en-US" b="0" baseline="0" dirty="0" smtClean="0"/>
              <a:t>: Think about times when you’ve faced a challenge and have been successful ? What resources did you use? What resources are relevant to your current challenge?</a:t>
            </a:r>
          </a:p>
          <a:p>
            <a:pPr marL="228600" indent="-228600">
              <a:buFont typeface="+mj-lt"/>
              <a:buAutoNum type="arabicPeriod"/>
            </a:pPr>
            <a:r>
              <a:rPr lang="en-US" b="0" u="sng" baseline="0" dirty="0" smtClean="0"/>
              <a:t>Persevere: </a:t>
            </a:r>
            <a:r>
              <a:rPr lang="en-US" b="0" baseline="0" dirty="0" smtClean="0"/>
              <a:t>planning has little value unless you really commit to undertake action - Most of the times getting started is the hardest part - make a step however small , it can be as simple as bouncing ideas off with a classmate or making an </a:t>
            </a:r>
            <a:r>
              <a:rPr lang="en-US" b="0" baseline="0" dirty="0" err="1" smtClean="0"/>
              <a:t>appt</a:t>
            </a:r>
            <a:r>
              <a:rPr lang="en-US" b="0" baseline="0" dirty="0" smtClean="0"/>
              <a:t> to see a career coach</a:t>
            </a:r>
          </a:p>
          <a:p>
            <a:pPr marL="0" indent="0">
              <a:buFontTx/>
              <a:buNone/>
            </a:pPr>
            <a:endParaRPr lang="en-US" b="0" baseline="0" dirty="0" smtClean="0"/>
          </a:p>
          <a:p>
            <a:pPr marL="0" indent="0">
              <a:buFontTx/>
              <a:buNone/>
            </a:pPr>
            <a:endParaRPr lang="en-US" b="1" dirty="0"/>
          </a:p>
        </p:txBody>
      </p:sp>
      <p:sp>
        <p:nvSpPr>
          <p:cNvPr id="4" name="Slide Number Placeholder 3"/>
          <p:cNvSpPr>
            <a:spLocks noGrp="1"/>
          </p:cNvSpPr>
          <p:nvPr>
            <p:ph type="sldNum" sz="quarter" idx="10"/>
          </p:nvPr>
        </p:nvSpPr>
        <p:spPr/>
        <p:txBody>
          <a:bodyPr/>
          <a:lstStyle/>
          <a:p>
            <a:fld id="{84BFDC02-D018-C646-B70A-34ED25FBD9A1}" type="slidenum">
              <a:rPr lang="en-US" smtClean="0"/>
              <a:t>6</a:t>
            </a:fld>
            <a:endParaRPr lang="en-US"/>
          </a:p>
        </p:txBody>
      </p:sp>
    </p:spTree>
    <p:extLst>
      <p:ext uri="{BB962C8B-B14F-4D97-AF65-F5344CB8AC3E}">
        <p14:creationId xmlns:p14="http://schemas.microsoft.com/office/powerpoint/2010/main" val="3122847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Strengthening</a:t>
            </a:r>
            <a:r>
              <a:rPr lang="en-US" baseline="0" dirty="0" smtClean="0"/>
              <a:t> the career resilience muscle has as much to do with our internal capacity as it has to do with external factors. As mentioned already personal, interpersonal and environmental factors interact to build our resilience. With that in mind:</a:t>
            </a:r>
          </a:p>
          <a:p>
            <a:endParaRPr lang="en-US" baseline="0" dirty="0" smtClean="0"/>
          </a:p>
          <a:p>
            <a:pPr marL="0" indent="0">
              <a:buFontTx/>
              <a:buNone/>
            </a:pPr>
            <a:endParaRPr lang="en-US" baseline="0" dirty="0" smtClean="0"/>
          </a:p>
          <a:p>
            <a:pPr marL="0" indent="0">
              <a:buFontTx/>
              <a:buNone/>
            </a:pPr>
            <a:r>
              <a:rPr lang="en-US" baseline="0" dirty="0" smtClean="0"/>
              <a:t>- Social relationships: Friends, peers and classmates can help you affirm your identity, and provide both emotional and practical support. They know what drives you, your dreams, aspirations, passions and can therefore be great allies in helping you build your personal brand </a:t>
            </a:r>
          </a:p>
          <a:p>
            <a:pPr marL="171450" indent="-171450">
              <a:buFontTx/>
              <a:buChar char="-"/>
            </a:pPr>
            <a:endParaRPr lang="en-US" baseline="0" dirty="0" smtClean="0"/>
          </a:p>
          <a:p>
            <a:pPr marL="171450" indent="-171450">
              <a:buFontTx/>
              <a:buChar char="-"/>
            </a:pPr>
            <a:r>
              <a:rPr lang="en-US" baseline="0" dirty="0" smtClean="0"/>
              <a:t>What are you current networks? These could include social or professional clubs you’ve joined at LBS to other associations or interest groups you are part of. Networks provide inspiration, opportunities and a sense of belonging and connection. Research has shown that resilient leaders invest heavily on these relationships - discussing with peers and people in your network can help you evaluate your circumstances and begin formulating strategies. This type of informational support and knowledge is essential in exploring different pathways and devising an action plan</a:t>
            </a:r>
          </a:p>
          <a:p>
            <a:pPr marL="171450" indent="-171450">
              <a:buFontTx/>
              <a:buChar char="-"/>
            </a:pPr>
            <a:endParaRPr lang="en-US" baseline="0" dirty="0" smtClean="0"/>
          </a:p>
          <a:p>
            <a:pPr marL="171450" indent="-171450">
              <a:buFontTx/>
              <a:buChar char="-"/>
            </a:pPr>
            <a:r>
              <a:rPr lang="en-US" baseline="0" dirty="0" smtClean="0"/>
              <a:t>Mentors can be   knowing how to leverage the relationship to </a:t>
            </a:r>
            <a:endParaRPr lang="en-US" baseline="0" dirty="0" smtClean="0"/>
          </a:p>
        </p:txBody>
      </p:sp>
      <p:sp>
        <p:nvSpPr>
          <p:cNvPr id="4" name="Slide Number Placeholder 3"/>
          <p:cNvSpPr>
            <a:spLocks noGrp="1"/>
          </p:cNvSpPr>
          <p:nvPr>
            <p:ph type="sldNum" sz="quarter" idx="10"/>
          </p:nvPr>
        </p:nvSpPr>
        <p:spPr/>
        <p:txBody>
          <a:bodyPr/>
          <a:lstStyle/>
          <a:p>
            <a:fld id="{84BFDC02-D018-C646-B70A-34ED25FBD9A1}" type="slidenum">
              <a:rPr lang="en-US" smtClean="0"/>
              <a:t>7</a:t>
            </a:fld>
            <a:endParaRPr lang="en-US"/>
          </a:p>
        </p:txBody>
      </p:sp>
    </p:spTree>
    <p:extLst>
      <p:ext uri="{BB962C8B-B14F-4D97-AF65-F5344CB8AC3E}">
        <p14:creationId xmlns:p14="http://schemas.microsoft.com/office/powerpoint/2010/main" val="3122847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mentioned earlier having the right tools and resources can really strengthen our career resilience muscle. In fact evidence suggests that internal and external resources mediate between us and our environment and create a potential for learning how to become more resilient</a:t>
            </a:r>
          </a:p>
          <a:p>
            <a:endParaRPr lang="en-US" baseline="0" dirty="0" smtClean="0"/>
          </a:p>
          <a:p>
            <a:r>
              <a:rPr lang="en-US" baseline="0" dirty="0" smtClean="0"/>
              <a:t>Resources cam be broad and wide, here we focus on 3 key ones that can have a meaningful contribution to the type of challenges faced by MBA students namely:</a:t>
            </a:r>
          </a:p>
          <a:p>
            <a:endParaRPr lang="en-US" baseline="0" dirty="0" smtClean="0"/>
          </a:p>
          <a:p>
            <a:pPr marL="228600" indent="-228600">
              <a:buAutoNum type="arabicPeriod"/>
            </a:pPr>
            <a:r>
              <a:rPr lang="en-US" baseline="0" dirty="0" smtClean="0"/>
              <a:t>Optimism: Acknowledging that negative events and failures are not limited to who you are and what you do but are also influenced by external cause reduces stress and self-inflicted guilt. Using optimism as a tool to direct your efforts to goals that are realistic and achievable and having confidence that  actions you take  will lead to career success.  </a:t>
            </a:r>
            <a:r>
              <a:rPr lang="en-US" baseline="0" dirty="0" err="1" smtClean="0"/>
              <a:t>Enage</a:t>
            </a:r>
            <a:r>
              <a:rPr lang="en-US" baseline="0" dirty="0" smtClean="0"/>
              <a:t> in a growth mindset - hard work and good strategies will help you achieve your goals</a:t>
            </a:r>
          </a:p>
          <a:p>
            <a:pPr marL="228600" indent="-228600">
              <a:buAutoNum type="arabicPeriod"/>
            </a:pPr>
            <a:endParaRPr lang="en-US" baseline="0" dirty="0" smtClean="0"/>
          </a:p>
          <a:p>
            <a:pPr marL="228600" indent="-228600">
              <a:buAutoNum type="arabicPeriod"/>
            </a:pPr>
            <a:r>
              <a:rPr lang="en-US" baseline="0" dirty="0" smtClean="0"/>
              <a:t>Curiosity </a:t>
            </a:r>
          </a:p>
          <a:p>
            <a:pPr marL="228600" indent="-228600">
              <a:buAutoNum type="arabicPeriod"/>
            </a:pPr>
            <a:endParaRPr lang="en-US" baseline="0" dirty="0" smtClean="0"/>
          </a:p>
          <a:p>
            <a:pPr marL="228600" indent="-228600">
              <a:buAutoNum type="arabicPeriod"/>
            </a:pPr>
            <a:endParaRPr lang="en-US" baseline="0" dirty="0" smtClean="0"/>
          </a:p>
          <a:p>
            <a:pPr marL="228600" indent="-228600">
              <a:buAutoNum type="arabicPeriod"/>
            </a:pPr>
            <a:endParaRPr lang="en-US" baseline="0" dirty="0" smtClean="0"/>
          </a:p>
          <a:p>
            <a:pPr marL="228600" indent="-228600">
              <a:buAutoNum type="arabicPeriod"/>
            </a:pPr>
            <a:r>
              <a:rPr lang="en-US" baseline="0" dirty="0" smtClean="0"/>
              <a:t>Business school - resources: </a:t>
            </a:r>
            <a:endParaRPr lang="en-US" baseline="0" dirty="0" smtClean="0"/>
          </a:p>
        </p:txBody>
      </p:sp>
      <p:sp>
        <p:nvSpPr>
          <p:cNvPr id="4" name="Slide Number Placeholder 3"/>
          <p:cNvSpPr>
            <a:spLocks noGrp="1"/>
          </p:cNvSpPr>
          <p:nvPr>
            <p:ph type="sldNum" sz="quarter" idx="10"/>
          </p:nvPr>
        </p:nvSpPr>
        <p:spPr/>
        <p:txBody>
          <a:bodyPr/>
          <a:lstStyle/>
          <a:p>
            <a:fld id="{84BFDC02-D018-C646-B70A-34ED25FBD9A1}" type="slidenum">
              <a:rPr lang="en-US" smtClean="0"/>
              <a:t>8</a:t>
            </a:fld>
            <a:endParaRPr lang="en-US"/>
          </a:p>
        </p:txBody>
      </p:sp>
    </p:spTree>
    <p:extLst>
      <p:ext uri="{BB962C8B-B14F-4D97-AF65-F5344CB8AC3E}">
        <p14:creationId xmlns:p14="http://schemas.microsoft.com/office/powerpoint/2010/main" val="31228476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4BFDC02-D018-C646-B70A-34ED25FBD9A1}" type="slidenum">
              <a:rPr lang="en-US" smtClean="0"/>
              <a:t>9</a:t>
            </a:fld>
            <a:endParaRPr lang="en-US"/>
          </a:p>
        </p:txBody>
      </p:sp>
    </p:spTree>
    <p:extLst>
      <p:ext uri="{BB962C8B-B14F-4D97-AF65-F5344CB8AC3E}">
        <p14:creationId xmlns:p14="http://schemas.microsoft.com/office/powerpoint/2010/main" val="3122847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GB"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B8253D29-0DED-6F49-8909-21912BA2BC3F}" type="datetimeFigureOut">
              <a:rPr lang="en-US" smtClean="0">
                <a:solidFill>
                  <a:prstClr val="black">
                    <a:lumMod val="65000"/>
                    <a:lumOff val="35000"/>
                  </a:prstClr>
                </a:solidFill>
              </a:rPr>
              <a:pPr/>
              <a:t>11/20/2017</a:t>
            </a:fld>
            <a:endParaRPr lang="en-US">
              <a:solidFill>
                <a:prstClr val="black">
                  <a:lumMod val="65000"/>
                  <a:lumOff val="35000"/>
                </a:prstClr>
              </a:solidFill>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solidFill>
                <a:prstClr val="black">
                  <a:lumMod val="65000"/>
                  <a:lumOff val="35000"/>
                </a:prstClr>
              </a:solidFill>
            </a:endParaRP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a:solidFill>
                <a:prstClr val="white"/>
              </a:solidFill>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rgbClr val="663366">
                    <a:lumMod val="60000"/>
                    <a:lumOff val="40000"/>
                  </a:srgb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Tree>
    <p:extLst>
      <p:ext uri="{BB962C8B-B14F-4D97-AF65-F5344CB8AC3E}">
        <p14:creationId xmlns:p14="http://schemas.microsoft.com/office/powerpoint/2010/main" val="345286792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rgbClr val="663366">
                    <a:lumMod val="60000"/>
                    <a:lumOff val="40000"/>
                  </a:srgbClr>
                </a:solidFill>
              </a:rPr>
              <a:t>+</a:t>
            </a:r>
          </a:p>
        </p:txBody>
      </p:sp>
      <p:sp>
        <p:nvSpPr>
          <p:cNvPr id="2" name="Title 1"/>
          <p:cNvSpPr>
            <a:spLocks noGrp="1"/>
          </p:cNvSpPr>
          <p:nvPr>
            <p:ph type="title"/>
          </p:nvPr>
        </p:nvSpPr>
        <p:spPr/>
        <p:txBody>
          <a:bodyPr/>
          <a:lstStyle/>
          <a:p>
            <a:r>
              <a:rPr lang="en-GB" smtClean="0"/>
              <a:t>Click to edit Master title style</a:t>
            </a:r>
            <a:endParaRPr/>
          </a:p>
        </p:txBody>
      </p:sp>
      <p:sp>
        <p:nvSpPr>
          <p:cNvPr id="5" name="Date Placeholder 4"/>
          <p:cNvSpPr>
            <a:spLocks noGrp="1"/>
          </p:cNvSpPr>
          <p:nvPr>
            <p:ph type="dt" sz="half" idx="10"/>
          </p:nvPr>
        </p:nvSpPr>
        <p:spPr/>
        <p:txBody>
          <a:bodyPr/>
          <a:lstStyle/>
          <a:p>
            <a:fld id="{B8253D29-0DED-6F49-8909-21912BA2BC3F}" type="datetimeFigureOut">
              <a:rPr lang="en-US" smtClean="0">
                <a:solidFill>
                  <a:prstClr val="black">
                    <a:lumMod val="65000"/>
                    <a:lumOff val="35000"/>
                  </a:prstClr>
                </a:solidFill>
              </a:rPr>
              <a:pPr/>
              <a:t>11/20/2017</a:t>
            </a:fld>
            <a:endParaRPr 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E3913074-2F9B-9247-93BB-5CDF51916F86}" type="slidenum">
              <a:rPr lang="en-US" smtClean="0">
                <a:solidFill>
                  <a:prstClr val="white"/>
                </a:solidFill>
              </a:rPr>
              <a:pPr/>
              <a:t>‹#›</a:t>
            </a:fld>
            <a:endParaRPr lang="en-US">
              <a:solidFill>
                <a:prstClr val="white"/>
              </a:solidFill>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Tree>
    <p:extLst>
      <p:ext uri="{BB962C8B-B14F-4D97-AF65-F5344CB8AC3E}">
        <p14:creationId xmlns:p14="http://schemas.microsoft.com/office/powerpoint/2010/main" val="25026915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rgbClr val="663366">
                    <a:lumMod val="60000"/>
                    <a:lumOff val="40000"/>
                  </a:srgbClr>
                </a:solidFill>
              </a:rPr>
              <a:t>+</a:t>
            </a:r>
          </a:p>
        </p:txBody>
      </p:sp>
      <p:sp>
        <p:nvSpPr>
          <p:cNvPr id="2" name="Title 1"/>
          <p:cNvSpPr>
            <a:spLocks noGrp="1"/>
          </p:cNvSpPr>
          <p:nvPr>
            <p:ph type="title"/>
          </p:nvPr>
        </p:nvSpPr>
        <p:spPr/>
        <p:txBody>
          <a:bodyPr/>
          <a:lstStyle/>
          <a:p>
            <a:r>
              <a:rPr lang="en-GB" smtClean="0"/>
              <a:t>Click to edit Master title style</a:t>
            </a:r>
            <a:endParaRPr/>
          </a:p>
        </p:txBody>
      </p:sp>
      <p:sp>
        <p:nvSpPr>
          <p:cNvPr id="3" name="Date Placeholder 2"/>
          <p:cNvSpPr>
            <a:spLocks noGrp="1"/>
          </p:cNvSpPr>
          <p:nvPr>
            <p:ph type="dt" sz="half" idx="10"/>
          </p:nvPr>
        </p:nvSpPr>
        <p:spPr/>
        <p:txBody>
          <a:bodyPr/>
          <a:lstStyle/>
          <a:p>
            <a:fld id="{B8253D29-0DED-6F49-8909-21912BA2BC3F}" type="datetimeFigureOut">
              <a:rPr lang="en-US" smtClean="0">
                <a:solidFill>
                  <a:prstClr val="black">
                    <a:lumMod val="65000"/>
                    <a:lumOff val="35000"/>
                  </a:prstClr>
                </a:solidFill>
              </a:rPr>
              <a:pPr/>
              <a:t>11/20/2017</a:t>
            </a:fld>
            <a:endParaRPr lang="en-US">
              <a:solidFill>
                <a:prstClr val="black">
                  <a:lumMod val="65000"/>
                  <a:lumOff val="35000"/>
                </a:prstClr>
              </a:solidFill>
            </a:endParaRPr>
          </a:p>
        </p:txBody>
      </p:sp>
      <p:sp>
        <p:nvSpPr>
          <p:cNvPr id="4" name="Footer Placeholder 3"/>
          <p:cNvSpPr>
            <a:spLocks noGrp="1"/>
          </p:cNvSpPr>
          <p:nvPr>
            <p:ph type="ftr" sz="quarter" idx="11"/>
          </p:nvPr>
        </p:nvSpPr>
        <p:spPr/>
        <p:txBody>
          <a:bodyPr/>
          <a:lstStyle/>
          <a:p>
            <a:endParaRPr lang="en-US">
              <a:solidFill>
                <a:prstClr val="black">
                  <a:lumMod val="65000"/>
                  <a:lumOff val="35000"/>
                </a:prstClr>
              </a:solidFill>
            </a:endParaRPr>
          </a:p>
        </p:txBody>
      </p:sp>
      <p:sp>
        <p:nvSpPr>
          <p:cNvPr id="5" name="Slide Number Placeholder 4"/>
          <p:cNvSpPr>
            <a:spLocks noGrp="1"/>
          </p:cNvSpPr>
          <p:nvPr>
            <p:ph type="sldNum" sz="quarter" idx="12"/>
          </p:nvPr>
        </p:nvSpPr>
        <p:spPr/>
        <p:txBody>
          <a:bodyPr/>
          <a:lstStyle/>
          <a:p>
            <a:fld id="{E3913074-2F9B-9247-93BB-5CDF51916F86}"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43580634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2" name="Date Placeholder 1"/>
          <p:cNvSpPr>
            <a:spLocks noGrp="1"/>
          </p:cNvSpPr>
          <p:nvPr>
            <p:ph type="dt" sz="half" idx="10"/>
          </p:nvPr>
        </p:nvSpPr>
        <p:spPr/>
        <p:txBody>
          <a:bodyPr/>
          <a:lstStyle/>
          <a:p>
            <a:fld id="{B8253D29-0DED-6F49-8909-21912BA2BC3F}" type="datetimeFigureOut">
              <a:rPr lang="en-US" smtClean="0">
                <a:solidFill>
                  <a:prstClr val="black">
                    <a:lumMod val="65000"/>
                    <a:lumOff val="35000"/>
                  </a:prstClr>
                </a:solidFill>
              </a:rPr>
              <a:pPr/>
              <a:t>11/20/2017</a:t>
            </a:fld>
            <a:endParaRPr lang="en-US">
              <a:solidFill>
                <a:prstClr val="black">
                  <a:lumMod val="65000"/>
                  <a:lumOff val="35000"/>
                </a:prstClr>
              </a:solidFill>
            </a:endParaRPr>
          </a:p>
        </p:txBody>
      </p:sp>
      <p:sp>
        <p:nvSpPr>
          <p:cNvPr id="3" name="Footer Placeholder 2"/>
          <p:cNvSpPr>
            <a:spLocks noGrp="1"/>
          </p:cNvSpPr>
          <p:nvPr>
            <p:ph type="ftr" sz="quarter" idx="11"/>
          </p:nvPr>
        </p:nvSpPr>
        <p:spPr/>
        <p:txBody>
          <a:bodyPr/>
          <a:lstStyle/>
          <a:p>
            <a:endParaRPr lang="en-US">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E3913074-2F9B-9247-93BB-5CDF51916F86}"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08610435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GB" smtClean="0"/>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B8253D29-0DED-6F49-8909-21912BA2BC3F}" type="datetimeFigureOut">
              <a:rPr lang="en-US" smtClean="0">
                <a:solidFill>
                  <a:prstClr val="black">
                    <a:lumMod val="65000"/>
                    <a:lumOff val="35000"/>
                  </a:prstClr>
                </a:solidFill>
              </a:rPr>
              <a:pPr/>
              <a:t>11/20/2017</a:t>
            </a:fld>
            <a:endParaRPr lang="en-US">
              <a:solidFill>
                <a:prstClr val="black">
                  <a:lumMod val="65000"/>
                  <a:lumOff val="35000"/>
                </a:prstClr>
              </a:solidFill>
            </a:endParaRPr>
          </a:p>
        </p:txBody>
      </p:sp>
      <p:sp>
        <p:nvSpPr>
          <p:cNvPr id="6" name="Footer Placeholder 5"/>
          <p:cNvSpPr>
            <a:spLocks noGrp="1"/>
          </p:cNvSpPr>
          <p:nvPr>
            <p:ph type="ftr" sz="quarter" idx="11"/>
          </p:nvPr>
        </p:nvSpPr>
        <p:spPr>
          <a:xfrm>
            <a:off x="3859305" y="6423585"/>
            <a:ext cx="3316941" cy="365125"/>
          </a:xfrm>
        </p:spPr>
        <p:txBody>
          <a:bodyPr/>
          <a:lstStyle/>
          <a:p>
            <a:endParaRPr lang="en-US">
              <a:solidFill>
                <a:prstClr val="black">
                  <a:lumMod val="65000"/>
                  <a:lumOff val="35000"/>
                </a:prstClr>
              </a:solidFill>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rgbClr val="663366">
                    <a:lumMod val="60000"/>
                    <a:lumOff val="40000"/>
                  </a:srgbClr>
                </a:solidFill>
              </a:rPr>
              <a:t>+</a:t>
            </a:r>
          </a:p>
        </p:txBody>
      </p:sp>
    </p:spTree>
    <p:extLst>
      <p:ext uri="{BB962C8B-B14F-4D97-AF65-F5344CB8AC3E}">
        <p14:creationId xmlns:p14="http://schemas.microsoft.com/office/powerpoint/2010/main" val="257042395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GB"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smtClean="0"/>
              <a:t>Drag picture to placeholder or click icon to add</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B8253D29-0DED-6F49-8909-21912BA2BC3F}" type="datetimeFigureOut">
              <a:rPr lang="en-US" smtClean="0">
                <a:solidFill>
                  <a:prstClr val="black">
                    <a:lumMod val="65000"/>
                    <a:lumOff val="35000"/>
                  </a:prstClr>
                </a:solidFill>
              </a:rPr>
              <a:pPr/>
              <a:t>11/20/2017</a:t>
            </a:fld>
            <a:endParaRPr lang="en-US">
              <a:solidFill>
                <a:prstClr val="black">
                  <a:lumMod val="65000"/>
                  <a:lumOff val="35000"/>
                </a:prstClr>
              </a:solidFill>
            </a:endParaRPr>
          </a:p>
        </p:txBody>
      </p:sp>
      <p:sp>
        <p:nvSpPr>
          <p:cNvPr id="6" name="Footer Placeholder 5"/>
          <p:cNvSpPr>
            <a:spLocks noGrp="1"/>
          </p:cNvSpPr>
          <p:nvPr>
            <p:ph type="ftr" sz="quarter" idx="11"/>
          </p:nvPr>
        </p:nvSpPr>
        <p:spPr>
          <a:xfrm>
            <a:off x="4191000" y="6423585"/>
            <a:ext cx="3005138" cy="365125"/>
          </a:xfrm>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E3913074-2F9B-9247-93BB-5CDF51916F86}" type="slidenum">
              <a:rPr lang="en-US" smtClean="0">
                <a:solidFill>
                  <a:prstClr val="white"/>
                </a:solidFill>
              </a:rPr>
              <a:pPr/>
              <a:t>‹#›</a:t>
            </a:fld>
            <a:endParaRPr lang="en-US">
              <a:solidFill>
                <a:prstClr val="white"/>
              </a:solidFill>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a:solidFill>
                  <a:srgbClr val="663366">
                    <a:lumMod val="60000"/>
                    <a:lumOff val="40000"/>
                  </a:srgbClr>
                </a:solidFill>
              </a:rPr>
              <a:t>+ </a:t>
            </a:r>
          </a:p>
        </p:txBody>
      </p:sp>
    </p:spTree>
    <p:extLst>
      <p:ext uri="{BB962C8B-B14F-4D97-AF65-F5344CB8AC3E}">
        <p14:creationId xmlns:p14="http://schemas.microsoft.com/office/powerpoint/2010/main" val="428657743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GB"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smtClean="0"/>
              <a:t>Drag picture to placeholder or click icon to add</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B8253D29-0DED-6F49-8909-21912BA2BC3F}" type="datetimeFigureOut">
              <a:rPr lang="en-US" smtClean="0">
                <a:solidFill>
                  <a:prstClr val="black">
                    <a:lumMod val="65000"/>
                    <a:lumOff val="35000"/>
                  </a:prstClr>
                </a:solidFill>
              </a:rPr>
              <a:pPr/>
              <a:t>11/20/2017</a:t>
            </a:fld>
            <a:endParaRPr 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E3913074-2F9B-9247-93BB-5CDF51916F86}" type="slidenum">
              <a:rPr lang="en-US" smtClean="0">
                <a:solidFill>
                  <a:prstClr val="white"/>
                </a:solidFill>
              </a:rPr>
              <a:pPr/>
              <a:t>‹#›</a:t>
            </a:fld>
            <a:endParaRPr lang="en-US">
              <a:solidFill>
                <a:prstClr val="white"/>
              </a:solidFill>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a:solidFill>
                  <a:srgbClr val="663366">
                    <a:lumMod val="60000"/>
                    <a:lumOff val="40000"/>
                  </a:srgbClr>
                </a:solidFill>
              </a:rPr>
              <a:t>+ </a:t>
            </a:r>
          </a:p>
        </p:txBody>
      </p:sp>
    </p:spTree>
    <p:extLst>
      <p:ext uri="{BB962C8B-B14F-4D97-AF65-F5344CB8AC3E}">
        <p14:creationId xmlns:p14="http://schemas.microsoft.com/office/powerpoint/2010/main" val="162992492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GB"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B8253D29-0DED-6F49-8909-21912BA2BC3F}" type="datetimeFigureOut">
              <a:rPr lang="en-US" smtClean="0">
                <a:solidFill>
                  <a:prstClr val="white"/>
                </a:solidFill>
              </a:rPr>
              <a:pPr/>
              <a:t>11/20/2017</a:t>
            </a:fld>
            <a:endParaRPr lang="en-US">
              <a:solidFill>
                <a:prstClr val="white"/>
              </a:solidFill>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lang="en-US">
              <a:solidFill>
                <a:prstClr val="white"/>
              </a:solidFill>
            </a:endParaRPr>
          </a:p>
        </p:txBody>
      </p:sp>
      <p:sp>
        <p:nvSpPr>
          <p:cNvPr id="7" name="Slide Number Placeholder 6"/>
          <p:cNvSpPr>
            <a:spLocks noGrp="1"/>
          </p:cNvSpPr>
          <p:nvPr>
            <p:ph type="sldNum" sz="quarter" idx="12"/>
          </p:nvPr>
        </p:nvSpPr>
        <p:spPr/>
        <p:txBody>
          <a:bodyPr/>
          <a:lstStyle/>
          <a:p>
            <a:fld id="{E3913074-2F9B-9247-93BB-5CDF51916F86}" type="slidenum">
              <a:rPr lang="en-US" smtClean="0">
                <a:solidFill>
                  <a:prstClr val="white"/>
                </a:solidFill>
              </a:rPr>
              <a:pPr/>
              <a:t>‹#›</a:t>
            </a:fld>
            <a:endParaRPr lang="en-US">
              <a:solidFill>
                <a:prstClr val="white"/>
              </a:solidFill>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rgbClr val="663366">
                    <a:lumMod val="60000"/>
                    <a:lumOff val="40000"/>
                  </a:srgb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GB" smtClean="0"/>
              <a:t>Drag picture to placeholder or click icon to add</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GB" smtClean="0"/>
              <a:t>Drag picture to placeholder or click icon to add</a:t>
            </a:r>
            <a:endParaRPr/>
          </a:p>
        </p:txBody>
      </p:sp>
    </p:spTree>
    <p:extLst>
      <p:ext uri="{BB962C8B-B14F-4D97-AF65-F5344CB8AC3E}">
        <p14:creationId xmlns:p14="http://schemas.microsoft.com/office/powerpoint/2010/main" val="1576753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GB"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B8253D29-0DED-6F49-8909-21912BA2BC3F}" type="datetimeFigureOut">
              <a:rPr lang="en-US" smtClean="0">
                <a:solidFill>
                  <a:prstClr val="white"/>
                </a:solidFill>
              </a:rPr>
              <a:pPr/>
              <a:t>11/20/2017</a:t>
            </a:fld>
            <a:endParaRPr lang="en-US">
              <a:solidFill>
                <a:prstClr val="white"/>
              </a:solidFill>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lang="en-US">
              <a:solidFill>
                <a:prstClr val="white"/>
              </a:solidFill>
            </a:endParaRPr>
          </a:p>
        </p:txBody>
      </p:sp>
      <p:sp>
        <p:nvSpPr>
          <p:cNvPr id="7" name="Slide Number Placeholder 6"/>
          <p:cNvSpPr>
            <a:spLocks noGrp="1"/>
          </p:cNvSpPr>
          <p:nvPr>
            <p:ph type="sldNum" sz="quarter" idx="12"/>
          </p:nvPr>
        </p:nvSpPr>
        <p:spPr/>
        <p:txBody>
          <a:bodyPr/>
          <a:lstStyle/>
          <a:p>
            <a:fld id="{E3913074-2F9B-9247-93BB-5CDF51916F86}" type="slidenum">
              <a:rPr lang="en-US" smtClean="0">
                <a:solidFill>
                  <a:prstClr val="white"/>
                </a:solidFill>
              </a:rPr>
              <a:pPr/>
              <a:t>‹#›</a:t>
            </a:fld>
            <a:endParaRPr lang="en-US">
              <a:solidFill>
                <a:prstClr val="white"/>
              </a:solidFill>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rgbClr val="663366">
                    <a:lumMod val="60000"/>
                    <a:lumOff val="40000"/>
                  </a:srgb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GB" smtClean="0"/>
              <a:t>Drag picture to placeholder or click icon to add</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GB" smtClean="0"/>
              <a:t>Drag picture to placeholder or click icon to add</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GB" smtClean="0"/>
              <a:t>Drag picture to placeholder or click icon to add</a:t>
            </a:r>
            <a:endParaRPr/>
          </a:p>
        </p:txBody>
      </p:sp>
    </p:spTree>
    <p:extLst>
      <p:ext uri="{BB962C8B-B14F-4D97-AF65-F5344CB8AC3E}">
        <p14:creationId xmlns:p14="http://schemas.microsoft.com/office/powerpoint/2010/main" val="101934232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GB"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smtClean="0"/>
              <a:t>Drag picture to placeholder or click icon to add</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B8253D29-0DED-6F49-8909-21912BA2BC3F}" type="datetimeFigureOut">
              <a:rPr lang="en-US" smtClean="0">
                <a:solidFill>
                  <a:prstClr val="black">
                    <a:lumMod val="65000"/>
                    <a:lumOff val="35000"/>
                  </a:prstClr>
                </a:solidFill>
              </a:rPr>
              <a:pPr/>
              <a:t>11/20/2017</a:t>
            </a:fld>
            <a:endParaRPr lang="en-US">
              <a:solidFill>
                <a:prstClr val="black">
                  <a:lumMod val="65000"/>
                  <a:lumOff val="35000"/>
                </a:prstClr>
              </a:solidFill>
            </a:endParaRPr>
          </a:p>
        </p:txBody>
      </p:sp>
      <p:sp>
        <p:nvSpPr>
          <p:cNvPr id="6" name="Footer Placeholder 5"/>
          <p:cNvSpPr>
            <a:spLocks noGrp="1"/>
          </p:cNvSpPr>
          <p:nvPr>
            <p:ph type="ftr" sz="quarter" idx="11"/>
          </p:nvPr>
        </p:nvSpPr>
        <p:spPr>
          <a:xfrm>
            <a:off x="4191000" y="6423585"/>
            <a:ext cx="3005138" cy="365125"/>
          </a:xfrm>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E3913074-2F9B-9247-93BB-5CDF51916F86}" type="slidenum">
              <a:rPr lang="en-US" smtClean="0">
                <a:solidFill>
                  <a:prstClr val="white"/>
                </a:solidFill>
              </a:rPr>
              <a:pPr/>
              <a:t>‹#›</a:t>
            </a:fld>
            <a:endParaRPr lang="en-US">
              <a:solidFill>
                <a:prstClr val="white"/>
              </a:solidFill>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a:solidFill>
                  <a:srgbClr val="663366">
                    <a:lumMod val="60000"/>
                    <a:lumOff val="40000"/>
                  </a:srgb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GB" smtClean="0"/>
              <a:t>Drag picture to placeholder or click icon to add</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GB" smtClean="0"/>
              <a:t>Drag picture to placeholder or click icon to add</a:t>
            </a:r>
            <a:endParaRPr/>
          </a:p>
        </p:txBody>
      </p:sp>
    </p:spTree>
    <p:extLst>
      <p:ext uri="{BB962C8B-B14F-4D97-AF65-F5344CB8AC3E}">
        <p14:creationId xmlns:p14="http://schemas.microsoft.com/office/powerpoint/2010/main" val="15960691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rgbClr val="663366">
                    <a:lumMod val="60000"/>
                    <a:lumOff val="40000"/>
                  </a:srgbClr>
                </a:solidFill>
              </a:rPr>
              <a:t>+</a:t>
            </a:r>
          </a:p>
        </p:txBody>
      </p:sp>
      <p:sp>
        <p:nvSpPr>
          <p:cNvPr id="2" name="Title 1"/>
          <p:cNvSpPr>
            <a:spLocks noGrp="1"/>
          </p:cNvSpPr>
          <p:nvPr>
            <p:ph type="title"/>
          </p:nvPr>
        </p:nvSpPr>
        <p:spPr/>
        <p:txBody>
          <a:bodyPr/>
          <a:lstStyle/>
          <a:p>
            <a:r>
              <a:rPr lang="en-GB"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4" name="Date Placeholder 3"/>
          <p:cNvSpPr>
            <a:spLocks noGrp="1"/>
          </p:cNvSpPr>
          <p:nvPr>
            <p:ph type="dt" sz="half" idx="10"/>
          </p:nvPr>
        </p:nvSpPr>
        <p:spPr/>
        <p:txBody>
          <a:bodyPr/>
          <a:lstStyle/>
          <a:p>
            <a:fld id="{B8253D29-0DED-6F49-8909-21912BA2BC3F}" type="datetimeFigureOut">
              <a:rPr lang="en-US" smtClean="0">
                <a:solidFill>
                  <a:prstClr val="black">
                    <a:lumMod val="65000"/>
                    <a:lumOff val="35000"/>
                  </a:prstClr>
                </a:solidFill>
              </a:rPr>
              <a:pPr/>
              <a:t>11/20/2017</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E3913074-2F9B-9247-93BB-5CDF51916F86}"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15944193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2" name="Title 1"/>
          <p:cNvSpPr>
            <a:spLocks noGrp="1"/>
          </p:cNvSpPr>
          <p:nvPr>
            <p:ph type="title"/>
          </p:nvPr>
        </p:nvSpPr>
        <p:spPr/>
        <p:txBody>
          <a:bodyPr/>
          <a:lstStyle/>
          <a:p>
            <a:r>
              <a:rPr lang="en-GB"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4" name="Date Placeholder 3"/>
          <p:cNvSpPr>
            <a:spLocks noGrp="1"/>
          </p:cNvSpPr>
          <p:nvPr>
            <p:ph type="dt" sz="half" idx="10"/>
          </p:nvPr>
        </p:nvSpPr>
        <p:spPr/>
        <p:txBody>
          <a:bodyPr/>
          <a:lstStyle/>
          <a:p>
            <a:fld id="{B8253D29-0DED-6F49-8909-21912BA2BC3F}" type="datetimeFigureOut">
              <a:rPr lang="en-US" smtClean="0">
                <a:solidFill>
                  <a:prstClr val="black">
                    <a:lumMod val="65000"/>
                    <a:lumOff val="35000"/>
                  </a:prstClr>
                </a:solidFill>
              </a:rPr>
              <a:pPr/>
              <a:t>11/20/2017</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E3913074-2F9B-9247-93BB-5CDF51916F86}" type="slidenum">
              <a:rPr lang="en-US" smtClean="0">
                <a:solidFill>
                  <a:prstClr val="white"/>
                </a:solidFill>
              </a:rPr>
              <a:pPr/>
              <a:t>‹#›</a:t>
            </a:fld>
            <a:endParaRPr lang="en-US">
              <a:solidFill>
                <a:prstClr val="white"/>
              </a:solidFill>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rgbClr val="663366">
                    <a:lumMod val="60000"/>
                    <a:lumOff val="40000"/>
                  </a:srgb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Tree>
    <p:extLst>
      <p:ext uri="{BB962C8B-B14F-4D97-AF65-F5344CB8AC3E}">
        <p14:creationId xmlns:p14="http://schemas.microsoft.com/office/powerpoint/2010/main" val="236614310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GB"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4" name="Date Placeholder 3"/>
          <p:cNvSpPr>
            <a:spLocks noGrp="1"/>
          </p:cNvSpPr>
          <p:nvPr>
            <p:ph type="dt" sz="half" idx="10"/>
          </p:nvPr>
        </p:nvSpPr>
        <p:spPr/>
        <p:txBody>
          <a:bodyPr/>
          <a:lstStyle/>
          <a:p>
            <a:fld id="{B8253D29-0DED-6F49-8909-21912BA2BC3F}" type="datetimeFigureOut">
              <a:rPr lang="en-US" smtClean="0">
                <a:solidFill>
                  <a:prstClr val="black">
                    <a:lumMod val="65000"/>
                    <a:lumOff val="35000"/>
                  </a:prstClr>
                </a:solidFill>
              </a:rPr>
              <a:pPr/>
              <a:t>11/20/2017</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E3913074-2F9B-9247-93BB-5CDF51916F86}" type="slidenum">
              <a:rPr lang="en-US" smtClean="0">
                <a:solidFill>
                  <a:prstClr val="white"/>
                </a:solidFill>
              </a:rPr>
              <a:pPr/>
              <a:t>‹#›</a:t>
            </a:fld>
            <a:endParaRPr lang="en-US">
              <a:solidFill>
                <a:prstClr val="white"/>
              </a:solidFill>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rgbClr val="663366">
                    <a:lumMod val="60000"/>
                    <a:lumOff val="40000"/>
                  </a:srgbClr>
                </a:solidFill>
              </a:rPr>
              <a:t>+</a:t>
            </a:r>
          </a:p>
        </p:txBody>
      </p:sp>
    </p:spTree>
    <p:extLst>
      <p:ext uri="{BB962C8B-B14F-4D97-AF65-F5344CB8AC3E}">
        <p14:creationId xmlns:p14="http://schemas.microsoft.com/office/powerpoint/2010/main" val="404525687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GB"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B8253D29-0DED-6F49-8909-21912BA2BC3F}" type="datetimeFigureOut">
              <a:rPr lang="en-US" smtClean="0">
                <a:solidFill>
                  <a:prstClr val="black">
                    <a:lumMod val="65000"/>
                    <a:lumOff val="35000"/>
                  </a:prstClr>
                </a:solidFill>
              </a:rPr>
              <a:pPr/>
              <a:t>11/20/2017</a:t>
            </a:fld>
            <a:endParaRPr lang="en-US">
              <a:solidFill>
                <a:prstClr val="black">
                  <a:lumMod val="65000"/>
                  <a:lumOff val="35000"/>
                </a:prstClr>
              </a:solidFill>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solidFill>
                <a:prstClr val="black">
                  <a:lumMod val="65000"/>
                  <a:lumOff val="35000"/>
                </a:prstClr>
              </a:solidFill>
            </a:endParaRP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a:solidFill>
                <a:prstClr val="white"/>
              </a:solidFill>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rgbClr val="663366">
                    <a:lumMod val="60000"/>
                    <a:lumOff val="40000"/>
                  </a:srgb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Tree>
    <p:extLst>
      <p:ext uri="{BB962C8B-B14F-4D97-AF65-F5344CB8AC3E}">
        <p14:creationId xmlns:p14="http://schemas.microsoft.com/office/powerpoint/2010/main" val="253919814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2" name="Title 1"/>
          <p:cNvSpPr>
            <a:spLocks noGrp="1"/>
          </p:cNvSpPr>
          <p:nvPr>
            <p:ph type="title"/>
          </p:nvPr>
        </p:nvSpPr>
        <p:spPr/>
        <p:txBody>
          <a:bodyPr/>
          <a:lstStyle/>
          <a:p>
            <a:r>
              <a:rPr lang="en-GB"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4" name="Date Placeholder 3"/>
          <p:cNvSpPr>
            <a:spLocks noGrp="1"/>
          </p:cNvSpPr>
          <p:nvPr>
            <p:ph type="dt" sz="half" idx="10"/>
          </p:nvPr>
        </p:nvSpPr>
        <p:spPr/>
        <p:txBody>
          <a:bodyPr/>
          <a:lstStyle/>
          <a:p>
            <a:fld id="{B8253D29-0DED-6F49-8909-21912BA2BC3F}" type="datetimeFigureOut">
              <a:rPr lang="en-US" smtClean="0">
                <a:solidFill>
                  <a:prstClr val="black">
                    <a:lumMod val="65000"/>
                    <a:lumOff val="35000"/>
                  </a:prstClr>
                </a:solidFill>
              </a:rPr>
              <a:pPr/>
              <a:t>11/20/2017</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E3913074-2F9B-9247-93BB-5CDF51916F86}" type="slidenum">
              <a:rPr lang="en-US" smtClean="0">
                <a:solidFill>
                  <a:prstClr val="white"/>
                </a:solidFill>
              </a:rPr>
              <a:pPr/>
              <a:t>‹#›</a:t>
            </a:fld>
            <a:endParaRPr lang="en-US">
              <a:solidFill>
                <a:prstClr val="white"/>
              </a:solidFill>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rgbClr val="663366">
                    <a:lumMod val="60000"/>
                    <a:lumOff val="40000"/>
                  </a:srgb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Tree>
    <p:extLst>
      <p:ext uri="{BB962C8B-B14F-4D97-AF65-F5344CB8AC3E}">
        <p14:creationId xmlns:p14="http://schemas.microsoft.com/office/powerpoint/2010/main" val="130088638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2" name="Title 1"/>
          <p:cNvSpPr>
            <a:spLocks noGrp="1"/>
          </p:cNvSpPr>
          <p:nvPr>
            <p:ph type="title"/>
          </p:nvPr>
        </p:nvSpPr>
        <p:spPr>
          <a:xfrm>
            <a:off x="498474" y="134471"/>
            <a:ext cx="7556313" cy="995082"/>
          </a:xfrm>
        </p:spPr>
        <p:txBody>
          <a:bodyPr anchor="b" anchorCtr="0"/>
          <a:lstStyle/>
          <a:p>
            <a:r>
              <a:rPr lang="en-GB"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4" name="Date Placeholder 3"/>
          <p:cNvSpPr>
            <a:spLocks noGrp="1"/>
          </p:cNvSpPr>
          <p:nvPr>
            <p:ph type="dt" sz="half" idx="10"/>
          </p:nvPr>
        </p:nvSpPr>
        <p:spPr/>
        <p:txBody>
          <a:bodyPr/>
          <a:lstStyle/>
          <a:p>
            <a:fld id="{B8253D29-0DED-6F49-8909-21912BA2BC3F}" type="datetimeFigureOut">
              <a:rPr lang="en-US" smtClean="0">
                <a:solidFill>
                  <a:prstClr val="black">
                    <a:lumMod val="65000"/>
                    <a:lumOff val="35000"/>
                  </a:prstClr>
                </a:solidFill>
              </a:rPr>
              <a:pPr/>
              <a:t>11/20/2017</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E3913074-2F9B-9247-93BB-5CDF51916F86}" type="slidenum">
              <a:rPr lang="en-US" smtClean="0">
                <a:solidFill>
                  <a:prstClr val="white"/>
                </a:solidFill>
              </a:rPr>
              <a:pPr/>
              <a:t>‹#›</a:t>
            </a:fld>
            <a:endParaRPr lang="en-US">
              <a:solidFill>
                <a:prstClr val="white"/>
              </a:solidFill>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rgbClr val="663366">
                    <a:lumMod val="60000"/>
                    <a:lumOff val="40000"/>
                  </a:srgb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GB" smtClean="0"/>
              <a:t>Click to edit Master text styles</a:t>
            </a:r>
          </a:p>
        </p:txBody>
      </p:sp>
    </p:spTree>
    <p:extLst>
      <p:ext uri="{BB962C8B-B14F-4D97-AF65-F5344CB8AC3E}">
        <p14:creationId xmlns:p14="http://schemas.microsoft.com/office/powerpoint/2010/main" val="380319800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GB"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dirty="0"/>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B8253D29-0DED-6F49-8909-21912BA2BC3F}" type="datetimeFigureOut">
              <a:rPr lang="en-US" smtClean="0">
                <a:solidFill>
                  <a:prstClr val="black">
                    <a:lumMod val="65000"/>
                    <a:lumOff val="35000"/>
                  </a:prstClr>
                </a:solidFill>
              </a:rPr>
              <a:pPr/>
              <a:t>11/20/2017</a:t>
            </a:fld>
            <a:endParaRPr lang="en-US">
              <a:solidFill>
                <a:prstClr val="black">
                  <a:lumMod val="65000"/>
                  <a:lumOff val="35000"/>
                </a:prstClr>
              </a:solidFill>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solidFill>
                <a:prstClr val="black">
                  <a:lumMod val="65000"/>
                  <a:lumOff val="35000"/>
                </a:prstClr>
              </a:solidFill>
            </a:endParaRP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GB" smtClean="0"/>
              <a:t>Drag picture to placeholder or click icon to add</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GB" smtClean="0"/>
              <a:t>Drag picture to placeholder or click icon to add</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GB"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rgbClr val="663366">
                    <a:lumMod val="60000"/>
                    <a:lumOff val="40000"/>
                  </a:srgbClr>
                </a:solidFill>
              </a:rPr>
              <a:t>+</a:t>
            </a:r>
          </a:p>
        </p:txBody>
      </p:sp>
    </p:spTree>
    <p:extLst>
      <p:ext uri="{BB962C8B-B14F-4D97-AF65-F5344CB8AC3E}">
        <p14:creationId xmlns:p14="http://schemas.microsoft.com/office/powerpoint/2010/main" val="298002578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GB"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B8253D29-0DED-6F49-8909-21912BA2BC3F}" type="datetimeFigureOut">
              <a:rPr lang="en-US" smtClean="0">
                <a:solidFill>
                  <a:prstClr val="white"/>
                </a:solidFill>
              </a:rPr>
              <a:pPr/>
              <a:t>11/20/2017</a:t>
            </a:fld>
            <a:endParaRPr lang="en-US">
              <a:solidFill>
                <a:prstClr val="white"/>
              </a:solidFill>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lang="en-US">
              <a:solidFill>
                <a:prstClr val="white"/>
              </a:solidFill>
            </a:endParaRPr>
          </a:p>
        </p:txBody>
      </p:sp>
      <p:sp>
        <p:nvSpPr>
          <p:cNvPr id="6" name="Slide Number Placeholder 5"/>
          <p:cNvSpPr>
            <a:spLocks noGrp="1"/>
          </p:cNvSpPr>
          <p:nvPr>
            <p:ph type="sldNum" sz="quarter" idx="12"/>
          </p:nvPr>
        </p:nvSpPr>
        <p:spPr>
          <a:xfrm>
            <a:off x="8305800" y="6248774"/>
            <a:ext cx="554038" cy="365125"/>
          </a:xfrm>
        </p:spPr>
        <p:txBody>
          <a:bodyPr/>
          <a:lstStyle/>
          <a:p>
            <a:fld id="{E3913074-2F9B-9247-93BB-5CDF51916F86}" type="slidenum">
              <a:rPr lang="en-US" smtClean="0">
                <a:solidFill>
                  <a:prstClr val="white"/>
                </a:solidFill>
              </a:rPr>
              <a:pPr/>
              <a:t>‹#›</a:t>
            </a:fld>
            <a:endParaRPr lang="en-US">
              <a:solidFill>
                <a:prstClr val="white"/>
              </a:solidFill>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rgbClr val="663366">
                    <a:lumMod val="60000"/>
                    <a:lumOff val="40000"/>
                  </a:srgb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Tree>
    <p:extLst>
      <p:ext uri="{BB962C8B-B14F-4D97-AF65-F5344CB8AC3E}">
        <p14:creationId xmlns:p14="http://schemas.microsoft.com/office/powerpoint/2010/main" val="29739970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rgbClr val="663366">
                    <a:lumMod val="60000"/>
                    <a:lumOff val="40000"/>
                  </a:srgbClr>
                </a:solidFill>
              </a:rPr>
              <a:t>+</a:t>
            </a:r>
          </a:p>
        </p:txBody>
      </p:sp>
      <p:sp>
        <p:nvSpPr>
          <p:cNvPr id="2" name="Title 1"/>
          <p:cNvSpPr>
            <a:spLocks noGrp="1"/>
          </p:cNvSpPr>
          <p:nvPr>
            <p:ph type="title"/>
          </p:nvPr>
        </p:nvSpPr>
        <p:spPr/>
        <p:txBody>
          <a:bodyPr/>
          <a:lstStyle/>
          <a:p>
            <a:r>
              <a:rPr lang="en-GB"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5" name="Date Placeholder 4"/>
          <p:cNvSpPr>
            <a:spLocks noGrp="1"/>
          </p:cNvSpPr>
          <p:nvPr>
            <p:ph type="dt" sz="half" idx="10"/>
          </p:nvPr>
        </p:nvSpPr>
        <p:spPr/>
        <p:txBody>
          <a:bodyPr/>
          <a:lstStyle/>
          <a:p>
            <a:fld id="{B8253D29-0DED-6F49-8909-21912BA2BC3F}" type="datetimeFigureOut">
              <a:rPr lang="en-US" smtClean="0">
                <a:solidFill>
                  <a:prstClr val="black">
                    <a:lumMod val="65000"/>
                    <a:lumOff val="35000"/>
                  </a:prstClr>
                </a:solidFill>
              </a:rPr>
              <a:pPr/>
              <a:t>11/20/2017</a:t>
            </a:fld>
            <a:endParaRPr 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E3913074-2F9B-9247-93BB-5CDF51916F86}"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62280821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rgbClr val="663366">
                    <a:lumMod val="60000"/>
                    <a:lumOff val="40000"/>
                  </a:srgbClr>
                </a:solidFill>
              </a:rPr>
              <a:t>+</a:t>
            </a:r>
          </a:p>
        </p:txBody>
      </p:sp>
      <p:sp>
        <p:nvSpPr>
          <p:cNvPr id="2" name="Title 1"/>
          <p:cNvSpPr>
            <a:spLocks noGrp="1"/>
          </p:cNvSpPr>
          <p:nvPr>
            <p:ph type="title"/>
          </p:nvPr>
        </p:nvSpPr>
        <p:spPr/>
        <p:txBody>
          <a:bodyPr/>
          <a:lstStyle>
            <a:lvl1pPr>
              <a:defRPr/>
            </a:lvl1pPr>
          </a:lstStyle>
          <a:p>
            <a:r>
              <a:rPr lang="en-GB"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7" name="Date Placeholder 6"/>
          <p:cNvSpPr>
            <a:spLocks noGrp="1"/>
          </p:cNvSpPr>
          <p:nvPr>
            <p:ph type="dt" sz="half" idx="10"/>
          </p:nvPr>
        </p:nvSpPr>
        <p:spPr/>
        <p:txBody>
          <a:bodyPr/>
          <a:lstStyle/>
          <a:p>
            <a:fld id="{B8253D29-0DED-6F49-8909-21912BA2BC3F}" type="datetimeFigureOut">
              <a:rPr lang="en-US" smtClean="0">
                <a:solidFill>
                  <a:prstClr val="black">
                    <a:lumMod val="65000"/>
                    <a:lumOff val="35000"/>
                  </a:prstClr>
                </a:solidFill>
              </a:rPr>
              <a:pPr/>
              <a:t>11/20/2017</a:t>
            </a:fld>
            <a:endParaRPr lang="en-US">
              <a:solidFill>
                <a:prstClr val="black">
                  <a:lumMod val="65000"/>
                  <a:lumOff val="35000"/>
                </a:prstClr>
              </a:solidFill>
            </a:endParaRPr>
          </a:p>
        </p:txBody>
      </p:sp>
      <p:sp>
        <p:nvSpPr>
          <p:cNvPr id="8" name="Footer Placeholder 7"/>
          <p:cNvSpPr>
            <a:spLocks noGrp="1"/>
          </p:cNvSpPr>
          <p:nvPr>
            <p:ph type="ftr" sz="quarter" idx="11"/>
          </p:nvPr>
        </p:nvSpPr>
        <p:spPr/>
        <p:txBody>
          <a:bodyPr/>
          <a:lstStyle/>
          <a:p>
            <a:endParaRPr lang="en-US">
              <a:solidFill>
                <a:prstClr val="black">
                  <a:lumMod val="65000"/>
                  <a:lumOff val="35000"/>
                </a:prstClr>
              </a:solidFill>
            </a:endParaRPr>
          </a:p>
        </p:txBody>
      </p:sp>
      <p:sp>
        <p:nvSpPr>
          <p:cNvPr id="9" name="Slide Number Placeholder 8"/>
          <p:cNvSpPr>
            <a:spLocks noGrp="1"/>
          </p:cNvSpPr>
          <p:nvPr>
            <p:ph type="sldNum" sz="quarter" idx="12"/>
          </p:nvPr>
        </p:nvSpPr>
        <p:spPr/>
        <p:txBody>
          <a:bodyPr/>
          <a:lstStyle/>
          <a:p>
            <a:fld id="{E3913074-2F9B-9247-93BB-5CDF51916F86}" type="slidenum">
              <a:rPr lang="en-US" smtClean="0">
                <a:solidFill>
                  <a:prstClr val="white"/>
                </a:solidFill>
              </a:rPr>
              <a:pPr/>
              <a:t>‹#›</a:t>
            </a:fld>
            <a:endParaRPr lang="en-US">
              <a:solidFill>
                <a:prstClr val="white"/>
              </a:solidFill>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Tree>
    <p:extLst>
      <p:ext uri="{BB962C8B-B14F-4D97-AF65-F5344CB8AC3E}">
        <p14:creationId xmlns:p14="http://schemas.microsoft.com/office/powerpoint/2010/main" val="195678162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rgbClr val="663366">
                    <a:lumMod val="60000"/>
                    <a:lumOff val="40000"/>
                  </a:srgbClr>
                </a:solidFill>
              </a:rPr>
              <a:t>+</a:t>
            </a:r>
          </a:p>
        </p:txBody>
      </p:sp>
      <p:sp>
        <p:nvSpPr>
          <p:cNvPr id="2" name="Title 1"/>
          <p:cNvSpPr>
            <a:spLocks noGrp="1"/>
          </p:cNvSpPr>
          <p:nvPr>
            <p:ph type="title"/>
          </p:nvPr>
        </p:nvSpPr>
        <p:spPr/>
        <p:txBody>
          <a:bodyPr/>
          <a:lstStyle/>
          <a:p>
            <a:r>
              <a:rPr lang="en-GB"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5" name="Date Placeholder 4"/>
          <p:cNvSpPr>
            <a:spLocks noGrp="1"/>
          </p:cNvSpPr>
          <p:nvPr>
            <p:ph type="dt" sz="half" idx="10"/>
          </p:nvPr>
        </p:nvSpPr>
        <p:spPr/>
        <p:txBody>
          <a:bodyPr/>
          <a:lstStyle/>
          <a:p>
            <a:fld id="{B8253D29-0DED-6F49-8909-21912BA2BC3F}" type="datetimeFigureOut">
              <a:rPr lang="en-US" smtClean="0">
                <a:solidFill>
                  <a:prstClr val="black">
                    <a:lumMod val="65000"/>
                    <a:lumOff val="35000"/>
                  </a:prstClr>
                </a:solidFill>
              </a:rPr>
              <a:pPr/>
              <a:t>11/20/2017</a:t>
            </a:fld>
            <a:endParaRPr 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a:solidFill>
                <a:prstClr val="black">
                  <a:lumMod val="65000"/>
                  <a:lumOff val="35000"/>
                </a:prstClr>
              </a:solidFill>
            </a:endParaRP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15" name="Slide Number Placeholder 6"/>
          <p:cNvSpPr>
            <a:spLocks noGrp="1"/>
          </p:cNvSpPr>
          <p:nvPr>
            <p:ph type="sldNum" sz="quarter" idx="12"/>
          </p:nvPr>
        </p:nvSpPr>
        <p:spPr>
          <a:xfrm>
            <a:off x="8305800" y="242234"/>
            <a:ext cx="554038" cy="365125"/>
          </a:xfrm>
        </p:spPr>
        <p:txBody>
          <a:bodyPr/>
          <a:lstStyle/>
          <a:p>
            <a:fld id="{E3913074-2F9B-9247-93BB-5CDF51916F86}"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67990178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rgbClr val="663366">
                    <a:lumMod val="60000"/>
                    <a:lumOff val="40000"/>
                  </a:srgbClr>
                </a:solidFill>
              </a:rPr>
              <a:t>+</a:t>
            </a:r>
          </a:p>
        </p:txBody>
      </p:sp>
      <p:sp>
        <p:nvSpPr>
          <p:cNvPr id="2" name="Title 1"/>
          <p:cNvSpPr>
            <a:spLocks noGrp="1"/>
          </p:cNvSpPr>
          <p:nvPr>
            <p:ph type="title"/>
          </p:nvPr>
        </p:nvSpPr>
        <p:spPr/>
        <p:txBody>
          <a:bodyPr/>
          <a:lstStyle/>
          <a:p>
            <a:r>
              <a:rPr lang="en-GB"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5" name="Date Placeholder 4"/>
          <p:cNvSpPr>
            <a:spLocks noGrp="1"/>
          </p:cNvSpPr>
          <p:nvPr>
            <p:ph type="dt" sz="half" idx="10"/>
          </p:nvPr>
        </p:nvSpPr>
        <p:spPr/>
        <p:txBody>
          <a:bodyPr/>
          <a:lstStyle/>
          <a:p>
            <a:fld id="{B8253D29-0DED-6F49-8909-21912BA2BC3F}" type="datetimeFigureOut">
              <a:rPr lang="en-US" smtClean="0">
                <a:solidFill>
                  <a:prstClr val="black">
                    <a:lumMod val="65000"/>
                    <a:lumOff val="35000"/>
                  </a:prstClr>
                </a:solidFill>
              </a:rPr>
              <a:pPr/>
              <a:t>11/20/2017</a:t>
            </a:fld>
            <a:endParaRPr 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E3913074-2F9B-9247-93BB-5CDF51916F86}" type="slidenum">
              <a:rPr lang="en-US" smtClean="0">
                <a:solidFill>
                  <a:prstClr val="white"/>
                </a:solidFill>
              </a:rPr>
              <a:pPr/>
              <a:t>‹#›</a:t>
            </a:fld>
            <a:endParaRPr lang="en-US">
              <a:solidFill>
                <a:prstClr val="white"/>
              </a:solidFill>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Tree>
    <p:extLst>
      <p:ext uri="{BB962C8B-B14F-4D97-AF65-F5344CB8AC3E}">
        <p14:creationId xmlns:p14="http://schemas.microsoft.com/office/powerpoint/2010/main" val="110935100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2" name="Title 1"/>
          <p:cNvSpPr>
            <a:spLocks noGrp="1"/>
          </p:cNvSpPr>
          <p:nvPr>
            <p:ph type="title"/>
          </p:nvPr>
        </p:nvSpPr>
        <p:spPr>
          <a:xfrm>
            <a:off x="498474" y="134471"/>
            <a:ext cx="7556313" cy="995082"/>
          </a:xfrm>
        </p:spPr>
        <p:txBody>
          <a:bodyPr anchor="b" anchorCtr="0"/>
          <a:lstStyle/>
          <a:p>
            <a:r>
              <a:rPr lang="en-GB"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4" name="Date Placeholder 3"/>
          <p:cNvSpPr>
            <a:spLocks noGrp="1"/>
          </p:cNvSpPr>
          <p:nvPr>
            <p:ph type="dt" sz="half" idx="10"/>
          </p:nvPr>
        </p:nvSpPr>
        <p:spPr/>
        <p:txBody>
          <a:bodyPr/>
          <a:lstStyle/>
          <a:p>
            <a:fld id="{B8253D29-0DED-6F49-8909-21912BA2BC3F}" type="datetimeFigureOut">
              <a:rPr lang="en-US" smtClean="0">
                <a:solidFill>
                  <a:prstClr val="black">
                    <a:lumMod val="65000"/>
                    <a:lumOff val="35000"/>
                  </a:prstClr>
                </a:solidFill>
              </a:rPr>
              <a:pPr/>
              <a:t>11/20/2017</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E3913074-2F9B-9247-93BB-5CDF51916F86}" type="slidenum">
              <a:rPr lang="en-US" smtClean="0">
                <a:solidFill>
                  <a:prstClr val="white"/>
                </a:solidFill>
              </a:rPr>
              <a:pPr/>
              <a:t>‹#›</a:t>
            </a:fld>
            <a:endParaRPr lang="en-US">
              <a:solidFill>
                <a:prstClr val="white"/>
              </a:solidFill>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rgbClr val="663366">
                    <a:lumMod val="60000"/>
                    <a:lumOff val="40000"/>
                  </a:srgb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GB" smtClean="0"/>
              <a:t>Click to edit Master text styles</a:t>
            </a:r>
          </a:p>
        </p:txBody>
      </p:sp>
    </p:spTree>
    <p:extLst>
      <p:ext uri="{BB962C8B-B14F-4D97-AF65-F5344CB8AC3E}">
        <p14:creationId xmlns:p14="http://schemas.microsoft.com/office/powerpoint/2010/main" val="115024371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rgbClr val="663366">
                    <a:lumMod val="60000"/>
                    <a:lumOff val="40000"/>
                  </a:srgbClr>
                </a:solidFill>
              </a:rPr>
              <a:t>+</a:t>
            </a:r>
          </a:p>
        </p:txBody>
      </p:sp>
      <p:sp>
        <p:nvSpPr>
          <p:cNvPr id="2" name="Title 1"/>
          <p:cNvSpPr>
            <a:spLocks noGrp="1"/>
          </p:cNvSpPr>
          <p:nvPr>
            <p:ph type="title"/>
          </p:nvPr>
        </p:nvSpPr>
        <p:spPr/>
        <p:txBody>
          <a:bodyPr/>
          <a:lstStyle/>
          <a:p>
            <a:r>
              <a:rPr lang="en-GB" smtClean="0"/>
              <a:t>Click to edit Master title style</a:t>
            </a:r>
            <a:endParaRPr/>
          </a:p>
        </p:txBody>
      </p:sp>
      <p:sp>
        <p:nvSpPr>
          <p:cNvPr id="5" name="Date Placeholder 4"/>
          <p:cNvSpPr>
            <a:spLocks noGrp="1"/>
          </p:cNvSpPr>
          <p:nvPr>
            <p:ph type="dt" sz="half" idx="10"/>
          </p:nvPr>
        </p:nvSpPr>
        <p:spPr/>
        <p:txBody>
          <a:bodyPr/>
          <a:lstStyle/>
          <a:p>
            <a:fld id="{B8253D29-0DED-6F49-8909-21912BA2BC3F}" type="datetimeFigureOut">
              <a:rPr lang="en-US" smtClean="0">
                <a:solidFill>
                  <a:prstClr val="black">
                    <a:lumMod val="65000"/>
                    <a:lumOff val="35000"/>
                  </a:prstClr>
                </a:solidFill>
              </a:rPr>
              <a:pPr/>
              <a:t>11/20/2017</a:t>
            </a:fld>
            <a:endParaRPr 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E3913074-2F9B-9247-93BB-5CDF51916F86}" type="slidenum">
              <a:rPr lang="en-US" smtClean="0">
                <a:solidFill>
                  <a:prstClr val="white"/>
                </a:solidFill>
              </a:rPr>
              <a:pPr/>
              <a:t>‹#›</a:t>
            </a:fld>
            <a:endParaRPr lang="en-US">
              <a:solidFill>
                <a:prstClr val="white"/>
              </a:solidFill>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Tree>
    <p:extLst>
      <p:ext uri="{BB962C8B-B14F-4D97-AF65-F5344CB8AC3E}">
        <p14:creationId xmlns:p14="http://schemas.microsoft.com/office/powerpoint/2010/main" val="180355191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rgbClr val="663366">
                    <a:lumMod val="60000"/>
                    <a:lumOff val="40000"/>
                  </a:srgbClr>
                </a:solidFill>
              </a:rPr>
              <a:t>+</a:t>
            </a:r>
          </a:p>
        </p:txBody>
      </p:sp>
      <p:sp>
        <p:nvSpPr>
          <p:cNvPr id="2" name="Title 1"/>
          <p:cNvSpPr>
            <a:spLocks noGrp="1"/>
          </p:cNvSpPr>
          <p:nvPr>
            <p:ph type="title"/>
          </p:nvPr>
        </p:nvSpPr>
        <p:spPr/>
        <p:txBody>
          <a:bodyPr/>
          <a:lstStyle/>
          <a:p>
            <a:r>
              <a:rPr lang="en-GB" smtClean="0"/>
              <a:t>Click to edit Master title style</a:t>
            </a:r>
            <a:endParaRPr/>
          </a:p>
        </p:txBody>
      </p:sp>
      <p:sp>
        <p:nvSpPr>
          <p:cNvPr id="3" name="Date Placeholder 2"/>
          <p:cNvSpPr>
            <a:spLocks noGrp="1"/>
          </p:cNvSpPr>
          <p:nvPr>
            <p:ph type="dt" sz="half" idx="10"/>
          </p:nvPr>
        </p:nvSpPr>
        <p:spPr/>
        <p:txBody>
          <a:bodyPr/>
          <a:lstStyle/>
          <a:p>
            <a:fld id="{B8253D29-0DED-6F49-8909-21912BA2BC3F}" type="datetimeFigureOut">
              <a:rPr lang="en-US" smtClean="0">
                <a:solidFill>
                  <a:prstClr val="black">
                    <a:lumMod val="65000"/>
                    <a:lumOff val="35000"/>
                  </a:prstClr>
                </a:solidFill>
              </a:rPr>
              <a:pPr/>
              <a:t>11/20/2017</a:t>
            </a:fld>
            <a:endParaRPr lang="en-US">
              <a:solidFill>
                <a:prstClr val="black">
                  <a:lumMod val="65000"/>
                  <a:lumOff val="35000"/>
                </a:prstClr>
              </a:solidFill>
            </a:endParaRPr>
          </a:p>
        </p:txBody>
      </p:sp>
      <p:sp>
        <p:nvSpPr>
          <p:cNvPr id="4" name="Footer Placeholder 3"/>
          <p:cNvSpPr>
            <a:spLocks noGrp="1"/>
          </p:cNvSpPr>
          <p:nvPr>
            <p:ph type="ftr" sz="quarter" idx="11"/>
          </p:nvPr>
        </p:nvSpPr>
        <p:spPr/>
        <p:txBody>
          <a:bodyPr/>
          <a:lstStyle/>
          <a:p>
            <a:endParaRPr lang="en-US">
              <a:solidFill>
                <a:prstClr val="black">
                  <a:lumMod val="65000"/>
                  <a:lumOff val="35000"/>
                </a:prstClr>
              </a:solidFill>
            </a:endParaRPr>
          </a:p>
        </p:txBody>
      </p:sp>
      <p:sp>
        <p:nvSpPr>
          <p:cNvPr id="5" name="Slide Number Placeholder 4"/>
          <p:cNvSpPr>
            <a:spLocks noGrp="1"/>
          </p:cNvSpPr>
          <p:nvPr>
            <p:ph type="sldNum" sz="quarter" idx="12"/>
          </p:nvPr>
        </p:nvSpPr>
        <p:spPr/>
        <p:txBody>
          <a:bodyPr/>
          <a:lstStyle/>
          <a:p>
            <a:fld id="{E3913074-2F9B-9247-93BB-5CDF51916F86}"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04355264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2" name="Date Placeholder 1"/>
          <p:cNvSpPr>
            <a:spLocks noGrp="1"/>
          </p:cNvSpPr>
          <p:nvPr>
            <p:ph type="dt" sz="half" idx="10"/>
          </p:nvPr>
        </p:nvSpPr>
        <p:spPr/>
        <p:txBody>
          <a:bodyPr/>
          <a:lstStyle/>
          <a:p>
            <a:fld id="{B8253D29-0DED-6F49-8909-21912BA2BC3F}" type="datetimeFigureOut">
              <a:rPr lang="en-US" smtClean="0">
                <a:solidFill>
                  <a:prstClr val="black">
                    <a:lumMod val="65000"/>
                    <a:lumOff val="35000"/>
                  </a:prstClr>
                </a:solidFill>
              </a:rPr>
              <a:pPr/>
              <a:t>11/20/2017</a:t>
            </a:fld>
            <a:endParaRPr lang="en-US">
              <a:solidFill>
                <a:prstClr val="black">
                  <a:lumMod val="65000"/>
                  <a:lumOff val="35000"/>
                </a:prstClr>
              </a:solidFill>
            </a:endParaRPr>
          </a:p>
        </p:txBody>
      </p:sp>
      <p:sp>
        <p:nvSpPr>
          <p:cNvPr id="3" name="Footer Placeholder 2"/>
          <p:cNvSpPr>
            <a:spLocks noGrp="1"/>
          </p:cNvSpPr>
          <p:nvPr>
            <p:ph type="ftr" sz="quarter" idx="11"/>
          </p:nvPr>
        </p:nvSpPr>
        <p:spPr/>
        <p:txBody>
          <a:bodyPr/>
          <a:lstStyle/>
          <a:p>
            <a:endParaRPr lang="en-US">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E3913074-2F9B-9247-93BB-5CDF51916F86}"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5198275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GB" smtClean="0"/>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B8253D29-0DED-6F49-8909-21912BA2BC3F}" type="datetimeFigureOut">
              <a:rPr lang="en-US" smtClean="0">
                <a:solidFill>
                  <a:prstClr val="black">
                    <a:lumMod val="65000"/>
                    <a:lumOff val="35000"/>
                  </a:prstClr>
                </a:solidFill>
              </a:rPr>
              <a:pPr/>
              <a:t>11/20/2017</a:t>
            </a:fld>
            <a:endParaRPr lang="en-US">
              <a:solidFill>
                <a:prstClr val="black">
                  <a:lumMod val="65000"/>
                  <a:lumOff val="35000"/>
                </a:prstClr>
              </a:solidFill>
            </a:endParaRPr>
          </a:p>
        </p:txBody>
      </p:sp>
      <p:sp>
        <p:nvSpPr>
          <p:cNvPr id="6" name="Footer Placeholder 5"/>
          <p:cNvSpPr>
            <a:spLocks noGrp="1"/>
          </p:cNvSpPr>
          <p:nvPr>
            <p:ph type="ftr" sz="quarter" idx="11"/>
          </p:nvPr>
        </p:nvSpPr>
        <p:spPr>
          <a:xfrm>
            <a:off x="3859305" y="6423585"/>
            <a:ext cx="3316941" cy="365125"/>
          </a:xfrm>
        </p:spPr>
        <p:txBody>
          <a:bodyPr/>
          <a:lstStyle/>
          <a:p>
            <a:endParaRPr lang="en-US">
              <a:solidFill>
                <a:prstClr val="black">
                  <a:lumMod val="65000"/>
                  <a:lumOff val="35000"/>
                </a:prstClr>
              </a:solidFill>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rgbClr val="663366">
                    <a:lumMod val="60000"/>
                    <a:lumOff val="40000"/>
                  </a:srgbClr>
                </a:solidFill>
              </a:rPr>
              <a:t>+</a:t>
            </a:r>
          </a:p>
        </p:txBody>
      </p:sp>
    </p:spTree>
    <p:extLst>
      <p:ext uri="{BB962C8B-B14F-4D97-AF65-F5344CB8AC3E}">
        <p14:creationId xmlns:p14="http://schemas.microsoft.com/office/powerpoint/2010/main" val="202761918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GB"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smtClean="0"/>
              <a:t>Drag picture to placeholder or click icon to add</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B8253D29-0DED-6F49-8909-21912BA2BC3F}" type="datetimeFigureOut">
              <a:rPr lang="en-US" smtClean="0">
                <a:solidFill>
                  <a:prstClr val="black">
                    <a:lumMod val="65000"/>
                    <a:lumOff val="35000"/>
                  </a:prstClr>
                </a:solidFill>
              </a:rPr>
              <a:pPr/>
              <a:t>11/20/2017</a:t>
            </a:fld>
            <a:endParaRPr lang="en-US">
              <a:solidFill>
                <a:prstClr val="black">
                  <a:lumMod val="65000"/>
                  <a:lumOff val="35000"/>
                </a:prstClr>
              </a:solidFill>
            </a:endParaRPr>
          </a:p>
        </p:txBody>
      </p:sp>
      <p:sp>
        <p:nvSpPr>
          <p:cNvPr id="6" name="Footer Placeholder 5"/>
          <p:cNvSpPr>
            <a:spLocks noGrp="1"/>
          </p:cNvSpPr>
          <p:nvPr>
            <p:ph type="ftr" sz="quarter" idx="11"/>
          </p:nvPr>
        </p:nvSpPr>
        <p:spPr>
          <a:xfrm>
            <a:off x="4191000" y="6423585"/>
            <a:ext cx="3005138" cy="365125"/>
          </a:xfrm>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E3913074-2F9B-9247-93BB-5CDF51916F86}" type="slidenum">
              <a:rPr lang="en-US" smtClean="0">
                <a:solidFill>
                  <a:prstClr val="white"/>
                </a:solidFill>
              </a:rPr>
              <a:pPr/>
              <a:t>‹#›</a:t>
            </a:fld>
            <a:endParaRPr lang="en-US">
              <a:solidFill>
                <a:prstClr val="white"/>
              </a:solidFill>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a:solidFill>
                  <a:srgbClr val="663366">
                    <a:lumMod val="60000"/>
                    <a:lumOff val="40000"/>
                  </a:srgbClr>
                </a:solidFill>
              </a:rPr>
              <a:t>+ </a:t>
            </a:r>
          </a:p>
        </p:txBody>
      </p:sp>
    </p:spTree>
    <p:extLst>
      <p:ext uri="{BB962C8B-B14F-4D97-AF65-F5344CB8AC3E}">
        <p14:creationId xmlns:p14="http://schemas.microsoft.com/office/powerpoint/2010/main" val="380609069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GB"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smtClean="0"/>
              <a:t>Drag picture to placeholder or click icon to add</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B8253D29-0DED-6F49-8909-21912BA2BC3F}" type="datetimeFigureOut">
              <a:rPr lang="en-US" smtClean="0">
                <a:solidFill>
                  <a:prstClr val="black">
                    <a:lumMod val="65000"/>
                    <a:lumOff val="35000"/>
                  </a:prstClr>
                </a:solidFill>
              </a:rPr>
              <a:pPr/>
              <a:t>11/20/2017</a:t>
            </a:fld>
            <a:endParaRPr 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E3913074-2F9B-9247-93BB-5CDF51916F86}" type="slidenum">
              <a:rPr lang="en-US" smtClean="0">
                <a:solidFill>
                  <a:prstClr val="white"/>
                </a:solidFill>
              </a:rPr>
              <a:pPr/>
              <a:t>‹#›</a:t>
            </a:fld>
            <a:endParaRPr lang="en-US">
              <a:solidFill>
                <a:prstClr val="white"/>
              </a:solidFill>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a:solidFill>
                  <a:srgbClr val="663366">
                    <a:lumMod val="60000"/>
                    <a:lumOff val="40000"/>
                  </a:srgbClr>
                </a:solidFill>
              </a:rPr>
              <a:t>+ </a:t>
            </a:r>
          </a:p>
        </p:txBody>
      </p:sp>
    </p:spTree>
    <p:extLst>
      <p:ext uri="{BB962C8B-B14F-4D97-AF65-F5344CB8AC3E}">
        <p14:creationId xmlns:p14="http://schemas.microsoft.com/office/powerpoint/2010/main" val="229878125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GB"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B8253D29-0DED-6F49-8909-21912BA2BC3F}" type="datetimeFigureOut">
              <a:rPr lang="en-US" smtClean="0">
                <a:solidFill>
                  <a:prstClr val="white"/>
                </a:solidFill>
              </a:rPr>
              <a:pPr/>
              <a:t>11/20/2017</a:t>
            </a:fld>
            <a:endParaRPr lang="en-US">
              <a:solidFill>
                <a:prstClr val="white"/>
              </a:solidFill>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lang="en-US">
              <a:solidFill>
                <a:prstClr val="white"/>
              </a:solidFill>
            </a:endParaRPr>
          </a:p>
        </p:txBody>
      </p:sp>
      <p:sp>
        <p:nvSpPr>
          <p:cNvPr id="7" name="Slide Number Placeholder 6"/>
          <p:cNvSpPr>
            <a:spLocks noGrp="1"/>
          </p:cNvSpPr>
          <p:nvPr>
            <p:ph type="sldNum" sz="quarter" idx="12"/>
          </p:nvPr>
        </p:nvSpPr>
        <p:spPr/>
        <p:txBody>
          <a:bodyPr/>
          <a:lstStyle/>
          <a:p>
            <a:fld id="{E3913074-2F9B-9247-93BB-5CDF51916F86}" type="slidenum">
              <a:rPr lang="en-US" smtClean="0">
                <a:solidFill>
                  <a:prstClr val="white"/>
                </a:solidFill>
              </a:rPr>
              <a:pPr/>
              <a:t>‹#›</a:t>
            </a:fld>
            <a:endParaRPr lang="en-US">
              <a:solidFill>
                <a:prstClr val="white"/>
              </a:solidFill>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rgbClr val="663366">
                    <a:lumMod val="60000"/>
                    <a:lumOff val="40000"/>
                  </a:srgb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GB" smtClean="0"/>
              <a:t>Drag picture to placeholder or click icon to add</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GB" smtClean="0"/>
              <a:t>Drag picture to placeholder or click icon to add</a:t>
            </a:r>
            <a:endParaRPr/>
          </a:p>
        </p:txBody>
      </p:sp>
    </p:spTree>
    <p:extLst>
      <p:ext uri="{BB962C8B-B14F-4D97-AF65-F5344CB8AC3E}">
        <p14:creationId xmlns:p14="http://schemas.microsoft.com/office/powerpoint/2010/main" val="239096654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GB"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B8253D29-0DED-6F49-8909-21912BA2BC3F}" type="datetimeFigureOut">
              <a:rPr lang="en-US" smtClean="0">
                <a:solidFill>
                  <a:prstClr val="white"/>
                </a:solidFill>
              </a:rPr>
              <a:pPr/>
              <a:t>11/20/2017</a:t>
            </a:fld>
            <a:endParaRPr lang="en-US">
              <a:solidFill>
                <a:prstClr val="white"/>
              </a:solidFill>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lang="en-US">
              <a:solidFill>
                <a:prstClr val="white"/>
              </a:solidFill>
            </a:endParaRPr>
          </a:p>
        </p:txBody>
      </p:sp>
      <p:sp>
        <p:nvSpPr>
          <p:cNvPr id="7" name="Slide Number Placeholder 6"/>
          <p:cNvSpPr>
            <a:spLocks noGrp="1"/>
          </p:cNvSpPr>
          <p:nvPr>
            <p:ph type="sldNum" sz="quarter" idx="12"/>
          </p:nvPr>
        </p:nvSpPr>
        <p:spPr/>
        <p:txBody>
          <a:bodyPr/>
          <a:lstStyle/>
          <a:p>
            <a:fld id="{E3913074-2F9B-9247-93BB-5CDF51916F86}" type="slidenum">
              <a:rPr lang="en-US" smtClean="0">
                <a:solidFill>
                  <a:prstClr val="white"/>
                </a:solidFill>
              </a:rPr>
              <a:pPr/>
              <a:t>‹#›</a:t>
            </a:fld>
            <a:endParaRPr lang="en-US">
              <a:solidFill>
                <a:prstClr val="white"/>
              </a:solidFill>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rgbClr val="663366">
                    <a:lumMod val="60000"/>
                    <a:lumOff val="40000"/>
                  </a:srgb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GB" smtClean="0"/>
              <a:t>Drag picture to placeholder or click icon to add</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GB" smtClean="0"/>
              <a:t>Drag picture to placeholder or click icon to add</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GB" smtClean="0"/>
              <a:t>Drag picture to placeholder or click icon to add</a:t>
            </a:r>
            <a:endParaRPr/>
          </a:p>
        </p:txBody>
      </p:sp>
    </p:spTree>
    <p:extLst>
      <p:ext uri="{BB962C8B-B14F-4D97-AF65-F5344CB8AC3E}">
        <p14:creationId xmlns:p14="http://schemas.microsoft.com/office/powerpoint/2010/main" val="358610712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GB"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smtClean="0"/>
              <a:t>Drag picture to placeholder or click icon to add</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B8253D29-0DED-6F49-8909-21912BA2BC3F}" type="datetimeFigureOut">
              <a:rPr lang="en-US" smtClean="0">
                <a:solidFill>
                  <a:prstClr val="black">
                    <a:lumMod val="65000"/>
                    <a:lumOff val="35000"/>
                  </a:prstClr>
                </a:solidFill>
              </a:rPr>
              <a:pPr/>
              <a:t>11/20/2017</a:t>
            </a:fld>
            <a:endParaRPr lang="en-US">
              <a:solidFill>
                <a:prstClr val="black">
                  <a:lumMod val="65000"/>
                  <a:lumOff val="35000"/>
                </a:prstClr>
              </a:solidFill>
            </a:endParaRPr>
          </a:p>
        </p:txBody>
      </p:sp>
      <p:sp>
        <p:nvSpPr>
          <p:cNvPr id="6" name="Footer Placeholder 5"/>
          <p:cNvSpPr>
            <a:spLocks noGrp="1"/>
          </p:cNvSpPr>
          <p:nvPr>
            <p:ph type="ftr" sz="quarter" idx="11"/>
          </p:nvPr>
        </p:nvSpPr>
        <p:spPr>
          <a:xfrm>
            <a:off x="4191000" y="6423585"/>
            <a:ext cx="3005138" cy="365125"/>
          </a:xfrm>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E3913074-2F9B-9247-93BB-5CDF51916F86}" type="slidenum">
              <a:rPr lang="en-US" smtClean="0">
                <a:solidFill>
                  <a:prstClr val="white"/>
                </a:solidFill>
              </a:rPr>
              <a:pPr/>
              <a:t>‹#›</a:t>
            </a:fld>
            <a:endParaRPr lang="en-US">
              <a:solidFill>
                <a:prstClr val="white"/>
              </a:solidFill>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a:solidFill>
                  <a:srgbClr val="663366">
                    <a:lumMod val="60000"/>
                    <a:lumOff val="40000"/>
                  </a:srgb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GB" smtClean="0"/>
              <a:t>Drag picture to placeholder or click icon to add</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GB" smtClean="0"/>
              <a:t>Drag picture to placeholder or click icon to add</a:t>
            </a:r>
            <a:endParaRPr/>
          </a:p>
        </p:txBody>
      </p:sp>
    </p:spTree>
    <p:extLst>
      <p:ext uri="{BB962C8B-B14F-4D97-AF65-F5344CB8AC3E}">
        <p14:creationId xmlns:p14="http://schemas.microsoft.com/office/powerpoint/2010/main" val="370569228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rgbClr val="663366">
                    <a:lumMod val="60000"/>
                    <a:lumOff val="40000"/>
                  </a:srgbClr>
                </a:solidFill>
              </a:rPr>
              <a:t>+</a:t>
            </a:r>
          </a:p>
        </p:txBody>
      </p:sp>
      <p:sp>
        <p:nvSpPr>
          <p:cNvPr id="2" name="Title 1"/>
          <p:cNvSpPr>
            <a:spLocks noGrp="1"/>
          </p:cNvSpPr>
          <p:nvPr>
            <p:ph type="title"/>
          </p:nvPr>
        </p:nvSpPr>
        <p:spPr/>
        <p:txBody>
          <a:bodyPr/>
          <a:lstStyle/>
          <a:p>
            <a:r>
              <a:rPr lang="en-GB"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4" name="Date Placeholder 3"/>
          <p:cNvSpPr>
            <a:spLocks noGrp="1"/>
          </p:cNvSpPr>
          <p:nvPr>
            <p:ph type="dt" sz="half" idx="10"/>
          </p:nvPr>
        </p:nvSpPr>
        <p:spPr/>
        <p:txBody>
          <a:bodyPr/>
          <a:lstStyle/>
          <a:p>
            <a:fld id="{B8253D29-0DED-6F49-8909-21912BA2BC3F}" type="datetimeFigureOut">
              <a:rPr lang="en-US" smtClean="0">
                <a:solidFill>
                  <a:prstClr val="black">
                    <a:lumMod val="65000"/>
                    <a:lumOff val="35000"/>
                  </a:prstClr>
                </a:solidFill>
              </a:rPr>
              <a:pPr/>
              <a:t>11/20/2017</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E3913074-2F9B-9247-93BB-5CDF51916F86}"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05646974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GB"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dirty="0"/>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B8253D29-0DED-6F49-8909-21912BA2BC3F}" type="datetimeFigureOut">
              <a:rPr lang="en-US" smtClean="0">
                <a:solidFill>
                  <a:prstClr val="black">
                    <a:lumMod val="65000"/>
                    <a:lumOff val="35000"/>
                  </a:prstClr>
                </a:solidFill>
              </a:rPr>
              <a:pPr/>
              <a:t>11/20/2017</a:t>
            </a:fld>
            <a:endParaRPr lang="en-US">
              <a:solidFill>
                <a:prstClr val="black">
                  <a:lumMod val="65000"/>
                  <a:lumOff val="35000"/>
                </a:prstClr>
              </a:solidFill>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solidFill>
                <a:prstClr val="black">
                  <a:lumMod val="65000"/>
                  <a:lumOff val="35000"/>
                </a:prstClr>
              </a:solidFill>
            </a:endParaRP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GB" smtClean="0"/>
              <a:t>Drag picture to placeholder or click icon to add</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GB" smtClean="0"/>
              <a:t>Drag picture to placeholder or click icon to add</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GB"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rgbClr val="663366">
                    <a:lumMod val="60000"/>
                    <a:lumOff val="40000"/>
                  </a:srgbClr>
                </a:solidFill>
              </a:rPr>
              <a:t>+</a:t>
            </a:r>
          </a:p>
        </p:txBody>
      </p:sp>
    </p:spTree>
    <p:extLst>
      <p:ext uri="{BB962C8B-B14F-4D97-AF65-F5344CB8AC3E}">
        <p14:creationId xmlns:p14="http://schemas.microsoft.com/office/powerpoint/2010/main" val="47599113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GB"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4" name="Date Placeholder 3"/>
          <p:cNvSpPr>
            <a:spLocks noGrp="1"/>
          </p:cNvSpPr>
          <p:nvPr>
            <p:ph type="dt" sz="half" idx="10"/>
          </p:nvPr>
        </p:nvSpPr>
        <p:spPr/>
        <p:txBody>
          <a:bodyPr/>
          <a:lstStyle/>
          <a:p>
            <a:fld id="{B8253D29-0DED-6F49-8909-21912BA2BC3F}" type="datetimeFigureOut">
              <a:rPr lang="en-US" smtClean="0">
                <a:solidFill>
                  <a:prstClr val="black">
                    <a:lumMod val="65000"/>
                    <a:lumOff val="35000"/>
                  </a:prstClr>
                </a:solidFill>
              </a:rPr>
              <a:pPr/>
              <a:t>11/20/2017</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E3913074-2F9B-9247-93BB-5CDF51916F86}" type="slidenum">
              <a:rPr lang="en-US" smtClean="0">
                <a:solidFill>
                  <a:prstClr val="white"/>
                </a:solidFill>
              </a:rPr>
              <a:pPr/>
              <a:t>‹#›</a:t>
            </a:fld>
            <a:endParaRPr lang="en-US">
              <a:solidFill>
                <a:prstClr val="white"/>
              </a:solidFill>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rgbClr val="663366">
                    <a:lumMod val="60000"/>
                    <a:lumOff val="40000"/>
                  </a:srgbClr>
                </a:solidFill>
              </a:rPr>
              <a:t>+</a:t>
            </a:r>
          </a:p>
        </p:txBody>
      </p:sp>
    </p:spTree>
    <p:extLst>
      <p:ext uri="{BB962C8B-B14F-4D97-AF65-F5344CB8AC3E}">
        <p14:creationId xmlns:p14="http://schemas.microsoft.com/office/powerpoint/2010/main" val="37581727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GB"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B8253D29-0DED-6F49-8909-21912BA2BC3F}" type="datetimeFigureOut">
              <a:rPr lang="en-US" smtClean="0">
                <a:solidFill>
                  <a:prstClr val="white"/>
                </a:solidFill>
              </a:rPr>
              <a:pPr/>
              <a:t>11/20/2017</a:t>
            </a:fld>
            <a:endParaRPr lang="en-US">
              <a:solidFill>
                <a:prstClr val="white"/>
              </a:solidFill>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lang="en-US">
              <a:solidFill>
                <a:prstClr val="white"/>
              </a:solidFill>
            </a:endParaRPr>
          </a:p>
        </p:txBody>
      </p:sp>
      <p:sp>
        <p:nvSpPr>
          <p:cNvPr id="6" name="Slide Number Placeholder 5"/>
          <p:cNvSpPr>
            <a:spLocks noGrp="1"/>
          </p:cNvSpPr>
          <p:nvPr>
            <p:ph type="sldNum" sz="quarter" idx="12"/>
          </p:nvPr>
        </p:nvSpPr>
        <p:spPr>
          <a:xfrm>
            <a:off x="8305800" y="6248774"/>
            <a:ext cx="554038" cy="365125"/>
          </a:xfrm>
        </p:spPr>
        <p:txBody>
          <a:bodyPr/>
          <a:lstStyle/>
          <a:p>
            <a:fld id="{E3913074-2F9B-9247-93BB-5CDF51916F86}" type="slidenum">
              <a:rPr lang="en-US" smtClean="0">
                <a:solidFill>
                  <a:prstClr val="white"/>
                </a:solidFill>
              </a:rPr>
              <a:pPr/>
              <a:t>‹#›</a:t>
            </a:fld>
            <a:endParaRPr lang="en-US">
              <a:solidFill>
                <a:prstClr val="white"/>
              </a:solidFill>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rgbClr val="663366">
                    <a:lumMod val="60000"/>
                    <a:lumOff val="40000"/>
                  </a:srgb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Tree>
    <p:extLst>
      <p:ext uri="{BB962C8B-B14F-4D97-AF65-F5344CB8AC3E}">
        <p14:creationId xmlns:p14="http://schemas.microsoft.com/office/powerpoint/2010/main" val="164489481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rgbClr val="663366">
                    <a:lumMod val="60000"/>
                    <a:lumOff val="40000"/>
                  </a:srgbClr>
                </a:solidFill>
              </a:rPr>
              <a:t>+</a:t>
            </a:r>
          </a:p>
        </p:txBody>
      </p:sp>
      <p:sp>
        <p:nvSpPr>
          <p:cNvPr id="2" name="Title 1"/>
          <p:cNvSpPr>
            <a:spLocks noGrp="1"/>
          </p:cNvSpPr>
          <p:nvPr>
            <p:ph type="title"/>
          </p:nvPr>
        </p:nvSpPr>
        <p:spPr/>
        <p:txBody>
          <a:bodyPr/>
          <a:lstStyle/>
          <a:p>
            <a:r>
              <a:rPr lang="en-GB"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5" name="Date Placeholder 4"/>
          <p:cNvSpPr>
            <a:spLocks noGrp="1"/>
          </p:cNvSpPr>
          <p:nvPr>
            <p:ph type="dt" sz="half" idx="10"/>
          </p:nvPr>
        </p:nvSpPr>
        <p:spPr/>
        <p:txBody>
          <a:bodyPr/>
          <a:lstStyle/>
          <a:p>
            <a:fld id="{B8253D29-0DED-6F49-8909-21912BA2BC3F}" type="datetimeFigureOut">
              <a:rPr lang="en-US" smtClean="0">
                <a:solidFill>
                  <a:prstClr val="black">
                    <a:lumMod val="65000"/>
                    <a:lumOff val="35000"/>
                  </a:prstClr>
                </a:solidFill>
              </a:rPr>
              <a:pPr/>
              <a:t>11/20/2017</a:t>
            </a:fld>
            <a:endParaRPr 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E3913074-2F9B-9247-93BB-5CDF51916F86}"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427731195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rgbClr val="663366">
                    <a:lumMod val="60000"/>
                    <a:lumOff val="40000"/>
                  </a:srgbClr>
                </a:solidFill>
              </a:rPr>
              <a:t>+</a:t>
            </a:r>
          </a:p>
        </p:txBody>
      </p:sp>
      <p:sp>
        <p:nvSpPr>
          <p:cNvPr id="2" name="Title 1"/>
          <p:cNvSpPr>
            <a:spLocks noGrp="1"/>
          </p:cNvSpPr>
          <p:nvPr>
            <p:ph type="title"/>
          </p:nvPr>
        </p:nvSpPr>
        <p:spPr/>
        <p:txBody>
          <a:bodyPr/>
          <a:lstStyle>
            <a:lvl1pPr>
              <a:defRPr/>
            </a:lvl1pPr>
          </a:lstStyle>
          <a:p>
            <a:r>
              <a:rPr lang="en-GB"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7" name="Date Placeholder 6"/>
          <p:cNvSpPr>
            <a:spLocks noGrp="1"/>
          </p:cNvSpPr>
          <p:nvPr>
            <p:ph type="dt" sz="half" idx="10"/>
          </p:nvPr>
        </p:nvSpPr>
        <p:spPr/>
        <p:txBody>
          <a:bodyPr/>
          <a:lstStyle/>
          <a:p>
            <a:fld id="{B8253D29-0DED-6F49-8909-21912BA2BC3F}" type="datetimeFigureOut">
              <a:rPr lang="en-US" smtClean="0">
                <a:solidFill>
                  <a:prstClr val="black">
                    <a:lumMod val="65000"/>
                    <a:lumOff val="35000"/>
                  </a:prstClr>
                </a:solidFill>
              </a:rPr>
              <a:pPr/>
              <a:t>11/20/2017</a:t>
            </a:fld>
            <a:endParaRPr lang="en-US">
              <a:solidFill>
                <a:prstClr val="black">
                  <a:lumMod val="65000"/>
                  <a:lumOff val="35000"/>
                </a:prstClr>
              </a:solidFill>
            </a:endParaRPr>
          </a:p>
        </p:txBody>
      </p:sp>
      <p:sp>
        <p:nvSpPr>
          <p:cNvPr id="8" name="Footer Placeholder 7"/>
          <p:cNvSpPr>
            <a:spLocks noGrp="1"/>
          </p:cNvSpPr>
          <p:nvPr>
            <p:ph type="ftr" sz="quarter" idx="11"/>
          </p:nvPr>
        </p:nvSpPr>
        <p:spPr/>
        <p:txBody>
          <a:bodyPr/>
          <a:lstStyle/>
          <a:p>
            <a:endParaRPr lang="en-US">
              <a:solidFill>
                <a:prstClr val="black">
                  <a:lumMod val="65000"/>
                  <a:lumOff val="35000"/>
                </a:prstClr>
              </a:solidFill>
            </a:endParaRPr>
          </a:p>
        </p:txBody>
      </p:sp>
      <p:sp>
        <p:nvSpPr>
          <p:cNvPr id="9" name="Slide Number Placeholder 8"/>
          <p:cNvSpPr>
            <a:spLocks noGrp="1"/>
          </p:cNvSpPr>
          <p:nvPr>
            <p:ph type="sldNum" sz="quarter" idx="12"/>
          </p:nvPr>
        </p:nvSpPr>
        <p:spPr/>
        <p:txBody>
          <a:bodyPr/>
          <a:lstStyle/>
          <a:p>
            <a:fld id="{E3913074-2F9B-9247-93BB-5CDF51916F86}" type="slidenum">
              <a:rPr lang="en-US" smtClean="0">
                <a:solidFill>
                  <a:prstClr val="white"/>
                </a:solidFill>
              </a:rPr>
              <a:pPr/>
              <a:t>‹#›</a:t>
            </a:fld>
            <a:endParaRPr lang="en-US">
              <a:solidFill>
                <a:prstClr val="white"/>
              </a:solidFill>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Tree>
    <p:extLst>
      <p:ext uri="{BB962C8B-B14F-4D97-AF65-F5344CB8AC3E}">
        <p14:creationId xmlns:p14="http://schemas.microsoft.com/office/powerpoint/2010/main" val="62340906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rgbClr val="663366">
                    <a:lumMod val="60000"/>
                    <a:lumOff val="40000"/>
                  </a:srgbClr>
                </a:solidFill>
              </a:rPr>
              <a:t>+</a:t>
            </a:r>
          </a:p>
        </p:txBody>
      </p:sp>
      <p:sp>
        <p:nvSpPr>
          <p:cNvPr id="2" name="Title 1"/>
          <p:cNvSpPr>
            <a:spLocks noGrp="1"/>
          </p:cNvSpPr>
          <p:nvPr>
            <p:ph type="title"/>
          </p:nvPr>
        </p:nvSpPr>
        <p:spPr/>
        <p:txBody>
          <a:bodyPr/>
          <a:lstStyle/>
          <a:p>
            <a:r>
              <a:rPr lang="en-GB"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5" name="Date Placeholder 4"/>
          <p:cNvSpPr>
            <a:spLocks noGrp="1"/>
          </p:cNvSpPr>
          <p:nvPr>
            <p:ph type="dt" sz="half" idx="10"/>
          </p:nvPr>
        </p:nvSpPr>
        <p:spPr/>
        <p:txBody>
          <a:bodyPr/>
          <a:lstStyle/>
          <a:p>
            <a:fld id="{B8253D29-0DED-6F49-8909-21912BA2BC3F}" type="datetimeFigureOut">
              <a:rPr lang="en-US" smtClean="0">
                <a:solidFill>
                  <a:prstClr val="black">
                    <a:lumMod val="65000"/>
                    <a:lumOff val="35000"/>
                  </a:prstClr>
                </a:solidFill>
              </a:rPr>
              <a:pPr/>
              <a:t>11/20/2017</a:t>
            </a:fld>
            <a:endParaRPr 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a:solidFill>
                <a:prstClr val="black">
                  <a:lumMod val="65000"/>
                  <a:lumOff val="35000"/>
                </a:prstClr>
              </a:solidFill>
            </a:endParaRP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15" name="Slide Number Placeholder 6"/>
          <p:cNvSpPr>
            <a:spLocks noGrp="1"/>
          </p:cNvSpPr>
          <p:nvPr>
            <p:ph type="sldNum" sz="quarter" idx="12"/>
          </p:nvPr>
        </p:nvSpPr>
        <p:spPr>
          <a:xfrm>
            <a:off x="8305800" y="242234"/>
            <a:ext cx="554038" cy="365125"/>
          </a:xfrm>
        </p:spPr>
        <p:txBody>
          <a:bodyPr/>
          <a:lstStyle/>
          <a:p>
            <a:fld id="{E3913074-2F9B-9247-93BB-5CDF51916F86}"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91008565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rgbClr val="663366">
                    <a:lumMod val="60000"/>
                    <a:lumOff val="40000"/>
                  </a:srgbClr>
                </a:solidFill>
              </a:rPr>
              <a:t>+</a:t>
            </a:r>
          </a:p>
        </p:txBody>
      </p:sp>
      <p:sp>
        <p:nvSpPr>
          <p:cNvPr id="2" name="Title 1"/>
          <p:cNvSpPr>
            <a:spLocks noGrp="1"/>
          </p:cNvSpPr>
          <p:nvPr>
            <p:ph type="title"/>
          </p:nvPr>
        </p:nvSpPr>
        <p:spPr/>
        <p:txBody>
          <a:bodyPr/>
          <a:lstStyle/>
          <a:p>
            <a:r>
              <a:rPr lang="en-GB"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5" name="Date Placeholder 4"/>
          <p:cNvSpPr>
            <a:spLocks noGrp="1"/>
          </p:cNvSpPr>
          <p:nvPr>
            <p:ph type="dt" sz="half" idx="10"/>
          </p:nvPr>
        </p:nvSpPr>
        <p:spPr/>
        <p:txBody>
          <a:bodyPr/>
          <a:lstStyle/>
          <a:p>
            <a:fld id="{B8253D29-0DED-6F49-8909-21912BA2BC3F}" type="datetimeFigureOut">
              <a:rPr lang="en-US" smtClean="0">
                <a:solidFill>
                  <a:prstClr val="black">
                    <a:lumMod val="65000"/>
                    <a:lumOff val="35000"/>
                  </a:prstClr>
                </a:solidFill>
              </a:rPr>
              <a:pPr/>
              <a:t>11/20/2017</a:t>
            </a:fld>
            <a:endParaRPr 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E3913074-2F9B-9247-93BB-5CDF51916F86}" type="slidenum">
              <a:rPr lang="en-US" smtClean="0">
                <a:solidFill>
                  <a:prstClr val="white"/>
                </a:solidFill>
              </a:rPr>
              <a:pPr/>
              <a:t>‹#›</a:t>
            </a:fld>
            <a:endParaRPr lang="en-US">
              <a:solidFill>
                <a:prstClr val="white"/>
              </a:solidFill>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Tree>
    <p:extLst>
      <p:ext uri="{BB962C8B-B14F-4D97-AF65-F5344CB8AC3E}">
        <p14:creationId xmlns:p14="http://schemas.microsoft.com/office/powerpoint/2010/main" val="65380638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21" Type="http://schemas.openxmlformats.org/officeDocument/2006/relationships/theme" Target="../theme/theme2.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GB"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B8253D29-0DED-6F49-8909-21912BA2BC3F}" type="datetimeFigureOut">
              <a:rPr lang="en-US" smtClean="0">
                <a:solidFill>
                  <a:prstClr val="black">
                    <a:lumMod val="65000"/>
                    <a:lumOff val="35000"/>
                  </a:prstClr>
                </a:solidFill>
              </a:rPr>
              <a:pPr/>
              <a:t>11/20/2017</a:t>
            </a:fld>
            <a:endParaRPr lang="en-US">
              <a:solidFill>
                <a:prstClr val="black">
                  <a:lumMod val="65000"/>
                  <a:lumOff val="35000"/>
                </a:prstClr>
              </a:solidFill>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solidFill>
                <a:prstClr val="black">
                  <a:lumMod val="65000"/>
                  <a:lumOff val="35000"/>
                </a:prstClr>
              </a:solidFill>
            </a:endParaRP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E3913074-2F9B-9247-93BB-5CDF51916F86}"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7851501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GB"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B8253D29-0DED-6F49-8909-21912BA2BC3F}" type="datetimeFigureOut">
              <a:rPr lang="en-US" smtClean="0">
                <a:solidFill>
                  <a:prstClr val="black">
                    <a:lumMod val="65000"/>
                    <a:lumOff val="35000"/>
                  </a:prstClr>
                </a:solidFill>
              </a:rPr>
              <a:pPr/>
              <a:t>11/20/2017</a:t>
            </a:fld>
            <a:endParaRPr lang="en-US">
              <a:solidFill>
                <a:prstClr val="black">
                  <a:lumMod val="65000"/>
                  <a:lumOff val="35000"/>
                </a:prstClr>
              </a:solidFill>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solidFill>
                <a:prstClr val="black">
                  <a:lumMod val="65000"/>
                  <a:lumOff val="35000"/>
                </a:prstClr>
              </a:solidFill>
            </a:endParaRP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E3913074-2F9B-9247-93BB-5CDF51916F86}"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371532149"/>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Lst>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5690" y="4624668"/>
            <a:ext cx="8293511" cy="933450"/>
          </a:xfrm>
        </p:spPr>
        <p:txBody>
          <a:bodyPr>
            <a:noAutofit/>
          </a:bodyPr>
          <a:lstStyle/>
          <a:p>
            <a:r>
              <a:rPr lang="en-US" sz="3200" dirty="0" smtClean="0"/>
              <a:t>Re-</a:t>
            </a:r>
            <a:r>
              <a:rPr lang="en-US" sz="3200" dirty="0" err="1" smtClean="0"/>
              <a:t>energising</a:t>
            </a:r>
            <a:r>
              <a:rPr lang="en-US" sz="3200" dirty="0" smtClean="0"/>
              <a:t> your post-MBA job search</a:t>
            </a:r>
            <a:r>
              <a:rPr lang="en-US" sz="3200" dirty="0" smtClean="0"/>
              <a:t> </a:t>
            </a:r>
            <a:r>
              <a:rPr lang="en-US" sz="3200" dirty="0" smtClean="0"/>
              <a:t/>
            </a:r>
            <a:br>
              <a:rPr lang="en-US" sz="3200" dirty="0" smtClean="0"/>
            </a:br>
            <a:endParaRPr lang="en-US" sz="3200" dirty="0"/>
          </a:p>
        </p:txBody>
      </p:sp>
      <p:sp>
        <p:nvSpPr>
          <p:cNvPr id="3" name="Subtitle 2"/>
          <p:cNvSpPr>
            <a:spLocks noGrp="1"/>
          </p:cNvSpPr>
          <p:nvPr>
            <p:ph type="subTitle" idx="1"/>
          </p:nvPr>
        </p:nvSpPr>
        <p:spPr>
          <a:xfrm>
            <a:off x="1755058" y="5562599"/>
            <a:ext cx="7084142" cy="748553"/>
          </a:xfrm>
        </p:spPr>
        <p:txBody>
          <a:bodyPr>
            <a:normAutofit fontScale="92500"/>
          </a:bodyPr>
          <a:lstStyle/>
          <a:p>
            <a:r>
              <a:rPr lang="en-GB" sz="2600" dirty="0" smtClean="0">
                <a:solidFill>
                  <a:schemeClr val="accent1">
                    <a:lumMod val="75000"/>
                  </a:schemeClr>
                </a:solidFill>
              </a:rPr>
              <a:t>How to strengthen your career resilience muscle</a:t>
            </a:r>
            <a:endParaRPr lang="en-US" sz="2600" dirty="0">
              <a:solidFill>
                <a:schemeClr val="accent1">
                  <a:lumMod val="75000"/>
                </a:schemeClr>
              </a:solidFill>
            </a:endParaRPr>
          </a:p>
          <a:p>
            <a:endParaRPr lang="en-US" dirty="0"/>
          </a:p>
        </p:txBody>
      </p:sp>
    </p:spTree>
    <p:extLst>
      <p:ext uri="{BB962C8B-B14F-4D97-AF65-F5344CB8AC3E}">
        <p14:creationId xmlns:p14="http://schemas.microsoft.com/office/powerpoint/2010/main" val="175434330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endParaRPr lang="en-US" sz="5400" dirty="0" smtClean="0"/>
          </a:p>
          <a:p>
            <a:pPr marL="0" indent="0" algn="ctr">
              <a:buNone/>
            </a:pPr>
            <a:r>
              <a:rPr lang="en-US" sz="5400" dirty="0" smtClean="0"/>
              <a:t>Any questions?</a:t>
            </a:r>
            <a:endParaRPr lang="en-US" sz="5400" dirty="0"/>
          </a:p>
        </p:txBody>
      </p:sp>
    </p:spTree>
    <p:extLst>
      <p:ext uri="{BB962C8B-B14F-4D97-AF65-F5344CB8AC3E}">
        <p14:creationId xmlns:p14="http://schemas.microsoft.com/office/powerpoint/2010/main" val="281749270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3">
                                            <p:txEl>
                                              <p:pRg st="1" end="1"/>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a:t>
            </a:r>
            <a:r>
              <a:rPr lang="en-US" dirty="0" smtClean="0"/>
              <a:t>verview </a:t>
            </a:r>
            <a:endParaRPr lang="en-US" dirty="0"/>
          </a:p>
        </p:txBody>
      </p:sp>
      <p:sp>
        <p:nvSpPr>
          <p:cNvPr id="3" name="Content Placeholder 2"/>
          <p:cNvSpPr>
            <a:spLocks noGrp="1"/>
          </p:cNvSpPr>
          <p:nvPr>
            <p:ph idx="1"/>
          </p:nvPr>
        </p:nvSpPr>
        <p:spPr/>
        <p:txBody>
          <a:bodyPr/>
          <a:lstStyle/>
          <a:p>
            <a:r>
              <a:rPr lang="en-US" dirty="0"/>
              <a:t>Taking stoke </a:t>
            </a:r>
          </a:p>
          <a:p>
            <a:r>
              <a:rPr lang="en-US" dirty="0"/>
              <a:t>Career resilience barometer</a:t>
            </a:r>
          </a:p>
          <a:p>
            <a:r>
              <a:rPr lang="en-US" dirty="0"/>
              <a:t>Career resilience model</a:t>
            </a:r>
          </a:p>
          <a:p>
            <a:r>
              <a:rPr lang="en-US" dirty="0"/>
              <a:t>Strengthening your career resilience muscle</a:t>
            </a:r>
          </a:p>
          <a:p>
            <a:r>
              <a:rPr lang="en-US" dirty="0"/>
              <a:t>3-2-1 Exit </a:t>
            </a:r>
          </a:p>
          <a:p>
            <a:endParaRPr lang="en-US" dirty="0"/>
          </a:p>
        </p:txBody>
      </p:sp>
    </p:spTree>
    <p:extLst>
      <p:ext uri="{BB962C8B-B14F-4D97-AF65-F5344CB8AC3E}">
        <p14:creationId xmlns:p14="http://schemas.microsoft.com/office/powerpoint/2010/main" val="105627391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3" descr="Taking-stock-closed-sign.jpg"/>
          <p:cNvPicPr>
            <a:picLocks noGrp="1" noChangeAspect="1"/>
          </p:cNvPicPr>
          <p:nvPr>
            <p:ph idx="1"/>
          </p:nvPr>
        </p:nvPicPr>
        <p:blipFill>
          <a:blip r:embed="rId3">
            <a:extLst>
              <a:ext uri="{28A0092B-C50C-407E-A947-70E740481C1C}">
                <a14:useLocalDpi xmlns:a14="http://schemas.microsoft.com/office/drawing/2010/main" val="0"/>
              </a:ext>
            </a:extLst>
          </a:blip>
          <a:srcRect l="-32278" r="-32278"/>
          <a:stretch>
            <a:fillRect/>
          </a:stretch>
        </p:blipFill>
        <p:spPr>
          <a:xfrm>
            <a:off x="508335" y="1981200"/>
            <a:ext cx="7536779" cy="4144963"/>
          </a:xfrm>
        </p:spPr>
      </p:pic>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26730495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Resilience Barometer</a:t>
            </a:r>
            <a:endParaRPr lang="en-US" dirty="0"/>
          </a:p>
        </p:txBody>
      </p:sp>
      <p:sp>
        <p:nvSpPr>
          <p:cNvPr id="3" name="Content Placeholder 2"/>
          <p:cNvSpPr>
            <a:spLocks noGrp="1"/>
          </p:cNvSpPr>
          <p:nvPr>
            <p:ph idx="1"/>
          </p:nvPr>
        </p:nvSpPr>
        <p:spPr/>
        <p:txBody>
          <a:bodyPr>
            <a:normAutofit lnSpcReduction="10000"/>
          </a:bodyPr>
          <a:lstStyle/>
          <a:p>
            <a:r>
              <a:rPr lang="en-US" b="1" dirty="0"/>
              <a:t>Self-belief </a:t>
            </a:r>
            <a:endParaRPr lang="en-SG" dirty="0"/>
          </a:p>
          <a:p>
            <a:r>
              <a:rPr lang="en-US" b="1" dirty="0"/>
              <a:t>Elasticity </a:t>
            </a:r>
            <a:endParaRPr lang="en-SG" dirty="0"/>
          </a:p>
          <a:p>
            <a:r>
              <a:rPr lang="en-US" b="1" dirty="0"/>
              <a:t>Meaning</a:t>
            </a:r>
            <a:endParaRPr lang="en-SG" dirty="0"/>
          </a:p>
          <a:p>
            <a:r>
              <a:rPr lang="en-US" b="1" dirty="0"/>
              <a:t>Solution finding</a:t>
            </a:r>
            <a:endParaRPr lang="en-SG" dirty="0"/>
          </a:p>
          <a:p>
            <a:r>
              <a:rPr lang="en-US" b="1" dirty="0"/>
              <a:t>Support </a:t>
            </a:r>
            <a:endParaRPr lang="en-SG" dirty="0"/>
          </a:p>
          <a:p>
            <a:r>
              <a:rPr lang="en-US" b="1" dirty="0"/>
              <a:t>Proactivity</a:t>
            </a:r>
            <a:endParaRPr lang="en-SG" dirty="0"/>
          </a:p>
          <a:p>
            <a:r>
              <a:rPr lang="en-US" b="1" dirty="0"/>
              <a:t>Emotional control</a:t>
            </a:r>
            <a:endParaRPr lang="en-SG" dirty="0"/>
          </a:p>
          <a:p>
            <a:r>
              <a:rPr lang="en-US" b="1" dirty="0"/>
              <a:t>Realistic positivity </a:t>
            </a:r>
            <a:endParaRPr lang="en-SG" dirty="0"/>
          </a:p>
          <a:p>
            <a:endParaRPr lang="en-US" dirty="0"/>
          </a:p>
        </p:txBody>
      </p:sp>
    </p:spTree>
    <p:extLst>
      <p:ext uri="{BB962C8B-B14F-4D97-AF65-F5344CB8AC3E}">
        <p14:creationId xmlns:p14="http://schemas.microsoft.com/office/powerpoint/2010/main" val="122151208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Career Resilience Model</a:t>
            </a:r>
            <a:endParaRPr lang="en-US" dirty="0"/>
          </a:p>
        </p:txBody>
      </p:sp>
      <p:sp>
        <p:nvSpPr>
          <p:cNvPr id="5" name="Content Placeholder 4"/>
          <p:cNvSpPr>
            <a:spLocks noGrp="1"/>
          </p:cNvSpPr>
          <p:nvPr>
            <p:ph idx="1"/>
          </p:nvPr>
        </p:nvSpPr>
        <p:spPr/>
        <p:txBody>
          <a:bodyPr/>
          <a:lstStyle/>
          <a:p>
            <a:endParaRPr lang="en-US" dirty="0"/>
          </a:p>
        </p:txBody>
      </p:sp>
      <p:sp>
        <p:nvSpPr>
          <p:cNvPr id="10" name="Oval 9"/>
          <p:cNvSpPr/>
          <p:nvPr/>
        </p:nvSpPr>
        <p:spPr>
          <a:xfrm>
            <a:off x="4361621" y="3041374"/>
            <a:ext cx="1452770" cy="1399757"/>
          </a:xfrm>
          <a:prstGeom prst="ellipse">
            <a:avLst/>
          </a:prstGeom>
          <a:gradFill>
            <a:gsLst>
              <a:gs pos="100000">
                <a:schemeClr val="accent1">
                  <a:shade val="40000"/>
                  <a:alpha val="100000"/>
                  <a:satMod val="150000"/>
                  <a:lumMod val="100000"/>
                </a:schemeClr>
              </a:gs>
              <a:gs pos="0">
                <a:schemeClr val="accent1">
                  <a:tint val="70000"/>
                  <a:shade val="100000"/>
                  <a:satMod val="200000"/>
                  <a:lumMod val="100000"/>
                  <a:alpha val="0"/>
                </a:schemeClr>
              </a:gs>
            </a:gsLst>
          </a:gradFill>
          <a:effectLst>
            <a:innerShdw blurRad="50800" dist="25400" dir="13500000">
              <a:srgbClr val="FFFFFF">
                <a:alpha val="0"/>
              </a:srgb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3819938" y="3692382"/>
            <a:ext cx="1452770" cy="1399757"/>
          </a:xfrm>
          <a:prstGeom prst="ellipse">
            <a:avLst/>
          </a:prstGeom>
          <a:gradFill>
            <a:gsLst>
              <a:gs pos="100000">
                <a:schemeClr val="accent1">
                  <a:shade val="40000"/>
                  <a:alpha val="100000"/>
                  <a:satMod val="150000"/>
                  <a:lumMod val="100000"/>
                </a:schemeClr>
              </a:gs>
              <a:gs pos="0">
                <a:schemeClr val="accent1">
                  <a:tint val="70000"/>
                  <a:shade val="100000"/>
                  <a:satMod val="200000"/>
                  <a:lumMod val="100000"/>
                  <a:alpha val="0"/>
                </a:schemeClr>
              </a:gs>
            </a:gsLst>
          </a:gradFill>
          <a:effectLst>
            <a:innerShdw blurRad="50800" dist="25400" dir="13500000">
              <a:srgbClr val="FFFFFF">
                <a:alpha val="0"/>
              </a:srgb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3304760" y="2992504"/>
            <a:ext cx="1452770" cy="1399757"/>
          </a:xfrm>
          <a:prstGeom prst="ellipse">
            <a:avLst/>
          </a:prstGeom>
          <a:gradFill>
            <a:gsLst>
              <a:gs pos="100000">
                <a:schemeClr val="accent1">
                  <a:shade val="40000"/>
                  <a:alpha val="100000"/>
                  <a:satMod val="150000"/>
                  <a:lumMod val="100000"/>
                </a:schemeClr>
              </a:gs>
              <a:gs pos="0">
                <a:schemeClr val="accent1">
                  <a:tint val="70000"/>
                  <a:shade val="100000"/>
                  <a:satMod val="200000"/>
                  <a:lumMod val="100000"/>
                  <a:alpha val="0"/>
                </a:schemeClr>
              </a:gs>
            </a:gsLst>
          </a:gradFill>
          <a:effectLst>
            <a:innerShdw blurRad="50800" dist="25400" dir="13500000">
              <a:srgbClr val="FFFFFF">
                <a:alpha val="0"/>
              </a:srgb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2756450" y="2469042"/>
            <a:ext cx="3624472" cy="3285715"/>
          </a:xfrm>
          <a:prstGeom prst="ellipse">
            <a:avLst/>
          </a:prstGeom>
          <a:gradFill>
            <a:gsLst>
              <a:gs pos="100000">
                <a:schemeClr val="accent1">
                  <a:shade val="40000"/>
                  <a:alpha val="100000"/>
                  <a:satMod val="150000"/>
                  <a:lumMod val="100000"/>
                </a:schemeClr>
              </a:gs>
              <a:gs pos="0">
                <a:schemeClr val="accent1">
                  <a:tint val="70000"/>
                  <a:shade val="100000"/>
                  <a:satMod val="200000"/>
                  <a:lumMod val="100000"/>
                  <a:alpha val="0"/>
                </a:schemeClr>
              </a:gs>
            </a:gsLst>
          </a:gradFill>
          <a:effectLst>
            <a:innerShdw blurRad="50800" dist="25400" dir="13500000">
              <a:srgbClr val="FFFFFF">
                <a:alpha val="0"/>
              </a:srgb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2295939" y="2136913"/>
            <a:ext cx="4572000" cy="3916017"/>
          </a:xfrm>
          <a:prstGeom prst="ellipse">
            <a:avLst/>
          </a:prstGeom>
          <a:gradFill>
            <a:gsLst>
              <a:gs pos="100000">
                <a:schemeClr val="accent1">
                  <a:shade val="40000"/>
                  <a:alpha val="100000"/>
                  <a:satMod val="150000"/>
                  <a:lumMod val="100000"/>
                </a:schemeClr>
              </a:gs>
              <a:gs pos="0">
                <a:schemeClr val="accent1">
                  <a:tint val="70000"/>
                  <a:shade val="100000"/>
                  <a:satMod val="200000"/>
                  <a:lumMod val="100000"/>
                  <a:alpha val="0"/>
                </a:schemeClr>
              </a:gs>
            </a:gsLst>
          </a:gradFill>
          <a:effectLst>
            <a:innerShdw blurRad="50800" dist="25400" dir="13500000">
              <a:srgbClr val="FFFFFF">
                <a:alpha val="0"/>
              </a:srgb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205815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Strengthening the Resilience Muscle - Internal</a:t>
            </a:r>
            <a:endParaRPr lang="en-US" dirty="0"/>
          </a:p>
        </p:txBody>
      </p:sp>
      <p:sp>
        <p:nvSpPr>
          <p:cNvPr id="3" name="Content Placeholder 2"/>
          <p:cNvSpPr>
            <a:spLocks noGrp="1"/>
          </p:cNvSpPr>
          <p:nvPr>
            <p:ph idx="1"/>
          </p:nvPr>
        </p:nvSpPr>
        <p:spPr/>
        <p:txBody>
          <a:bodyPr>
            <a:normAutofit fontScale="85000" lnSpcReduction="20000"/>
          </a:bodyPr>
          <a:lstStyle/>
          <a:p>
            <a:r>
              <a:rPr lang="en-US" sz="2400" dirty="0"/>
              <a:t>Thinking : </a:t>
            </a:r>
          </a:p>
          <a:p>
            <a:pPr lvl="1"/>
            <a:r>
              <a:rPr lang="en-US" sz="2000" dirty="0"/>
              <a:t>Believe in yourself</a:t>
            </a:r>
          </a:p>
          <a:p>
            <a:pPr lvl="1"/>
            <a:r>
              <a:rPr lang="en-US" sz="2000" dirty="0"/>
              <a:t>Refocus </a:t>
            </a:r>
          </a:p>
          <a:p>
            <a:pPr lvl="1"/>
            <a:r>
              <a:rPr lang="en-US" sz="2000" dirty="0"/>
              <a:t>Reframe </a:t>
            </a:r>
          </a:p>
          <a:p>
            <a:r>
              <a:rPr lang="en-US" sz="2800" dirty="0"/>
              <a:t>Feeling </a:t>
            </a:r>
          </a:p>
          <a:p>
            <a:pPr lvl="1"/>
            <a:r>
              <a:rPr lang="en-US" sz="2000" dirty="0"/>
              <a:t>Positive emotions</a:t>
            </a:r>
          </a:p>
          <a:p>
            <a:pPr lvl="1"/>
            <a:r>
              <a:rPr lang="en-US" sz="2000" dirty="0" err="1"/>
              <a:t>Humour</a:t>
            </a:r>
            <a:endParaRPr lang="en-US" sz="2000" dirty="0"/>
          </a:p>
          <a:p>
            <a:pPr lvl="1"/>
            <a:r>
              <a:rPr lang="en-US" sz="2000" dirty="0"/>
              <a:t>Presence </a:t>
            </a:r>
          </a:p>
          <a:p>
            <a:r>
              <a:rPr lang="en-US" sz="2400" dirty="0"/>
              <a:t>Acting </a:t>
            </a:r>
          </a:p>
          <a:p>
            <a:pPr lvl="1"/>
            <a:r>
              <a:rPr lang="en-US" sz="2000" dirty="0"/>
              <a:t>Problem solve </a:t>
            </a:r>
          </a:p>
          <a:p>
            <a:pPr lvl="1"/>
            <a:r>
              <a:rPr lang="en-US" sz="2000" dirty="0"/>
              <a:t>Embrace change</a:t>
            </a:r>
          </a:p>
          <a:p>
            <a:pPr lvl="1"/>
            <a:r>
              <a:rPr lang="en-US" sz="2000" dirty="0"/>
              <a:t>Persevere</a:t>
            </a:r>
          </a:p>
          <a:p>
            <a:endParaRPr lang="en-US" dirty="0"/>
          </a:p>
        </p:txBody>
      </p:sp>
    </p:spTree>
    <p:extLst>
      <p:ext uri="{BB962C8B-B14F-4D97-AF65-F5344CB8AC3E}">
        <p14:creationId xmlns:p14="http://schemas.microsoft.com/office/powerpoint/2010/main" val="48912302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Strengthening the Resilience Muscle - External</a:t>
            </a:r>
            <a:endParaRPr lang="en-US" dirty="0"/>
          </a:p>
        </p:txBody>
      </p:sp>
      <p:sp>
        <p:nvSpPr>
          <p:cNvPr id="3" name="Content Placeholder 2"/>
          <p:cNvSpPr>
            <a:spLocks noGrp="1"/>
          </p:cNvSpPr>
          <p:nvPr>
            <p:ph idx="1"/>
          </p:nvPr>
        </p:nvSpPr>
        <p:spPr/>
        <p:txBody>
          <a:bodyPr>
            <a:normAutofit/>
          </a:bodyPr>
          <a:lstStyle/>
          <a:p>
            <a:r>
              <a:rPr lang="en-US" dirty="0"/>
              <a:t>Social relationships offer support in:</a:t>
            </a:r>
          </a:p>
          <a:p>
            <a:pPr lvl="1"/>
            <a:r>
              <a:rPr lang="en-US" dirty="0"/>
              <a:t>Affirming your identity</a:t>
            </a:r>
          </a:p>
          <a:p>
            <a:pPr lvl="1"/>
            <a:r>
              <a:rPr lang="en-US" dirty="0"/>
              <a:t>Building your personal brand</a:t>
            </a:r>
          </a:p>
          <a:p>
            <a:r>
              <a:rPr lang="en-US" dirty="0"/>
              <a:t>Networks offer:</a:t>
            </a:r>
          </a:p>
          <a:p>
            <a:pPr lvl="1"/>
            <a:r>
              <a:rPr lang="en-US" dirty="0"/>
              <a:t>Inspiration</a:t>
            </a:r>
          </a:p>
          <a:p>
            <a:pPr lvl="1"/>
            <a:r>
              <a:rPr lang="en-US" dirty="0"/>
              <a:t>Opportunities</a:t>
            </a:r>
          </a:p>
          <a:p>
            <a:r>
              <a:rPr lang="en-US" dirty="0"/>
              <a:t>Mentors offer:</a:t>
            </a:r>
          </a:p>
          <a:p>
            <a:pPr lvl="1"/>
            <a:r>
              <a:rPr lang="en-US" dirty="0"/>
              <a:t>Insight </a:t>
            </a:r>
          </a:p>
          <a:p>
            <a:pPr lvl="1"/>
            <a:r>
              <a:rPr lang="en-US" dirty="0"/>
              <a:t>Feedback </a:t>
            </a:r>
          </a:p>
          <a:p>
            <a:endParaRPr lang="en-US" dirty="0"/>
          </a:p>
        </p:txBody>
      </p:sp>
    </p:spTree>
    <p:extLst>
      <p:ext uri="{BB962C8B-B14F-4D97-AF65-F5344CB8AC3E}">
        <p14:creationId xmlns:p14="http://schemas.microsoft.com/office/powerpoint/2010/main" val="190653659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normAutofit/>
          </a:bodyPr>
          <a:lstStyle/>
          <a:p>
            <a:r>
              <a:rPr lang="en-US" dirty="0"/>
              <a:t>Optimism</a:t>
            </a:r>
          </a:p>
          <a:p>
            <a:pPr lvl="1"/>
            <a:r>
              <a:rPr lang="en-US" dirty="0"/>
              <a:t>Engaging a growth mindset</a:t>
            </a:r>
          </a:p>
          <a:p>
            <a:endParaRPr lang="en-US" dirty="0"/>
          </a:p>
          <a:p>
            <a:endParaRPr lang="en-US" dirty="0"/>
          </a:p>
          <a:p>
            <a:r>
              <a:rPr lang="en-US" dirty="0"/>
              <a:t>Curiosity </a:t>
            </a:r>
          </a:p>
          <a:p>
            <a:pPr lvl="1"/>
            <a:r>
              <a:rPr lang="en-US" dirty="0"/>
              <a:t>Being open to new experiences</a:t>
            </a:r>
          </a:p>
          <a:p>
            <a:endParaRPr lang="en-US" dirty="0"/>
          </a:p>
          <a:p>
            <a:r>
              <a:rPr lang="en-US" dirty="0"/>
              <a:t>Career Centre</a:t>
            </a:r>
          </a:p>
          <a:p>
            <a:endParaRPr lang="en-US" dirty="0"/>
          </a:p>
        </p:txBody>
      </p:sp>
    </p:spTree>
    <p:extLst>
      <p:ext uri="{BB962C8B-B14F-4D97-AF65-F5344CB8AC3E}">
        <p14:creationId xmlns:p14="http://schemas.microsoft.com/office/powerpoint/2010/main" val="124397391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3-2-1 Exit</a:t>
            </a:r>
            <a:endParaRPr lang="en-US" dirty="0"/>
          </a:p>
        </p:txBody>
      </p:sp>
      <p:sp>
        <p:nvSpPr>
          <p:cNvPr id="3" name="Content Placeholder 2"/>
          <p:cNvSpPr>
            <a:spLocks noGrp="1"/>
          </p:cNvSpPr>
          <p:nvPr>
            <p:ph idx="1"/>
          </p:nvPr>
        </p:nvSpPr>
        <p:spPr/>
        <p:txBody>
          <a:bodyPr>
            <a:normAutofit/>
          </a:bodyPr>
          <a:lstStyle/>
          <a:p>
            <a:r>
              <a:rPr lang="en-US" dirty="0"/>
              <a:t>3 things you have learned about flexing your career resilience muscle</a:t>
            </a:r>
          </a:p>
          <a:p>
            <a:pPr marL="0" indent="0">
              <a:buNone/>
            </a:pPr>
            <a:endParaRPr lang="en-US" dirty="0"/>
          </a:p>
          <a:p>
            <a:r>
              <a:rPr lang="en-US" dirty="0"/>
              <a:t>2 tactics  / tools you intend to use</a:t>
            </a:r>
          </a:p>
          <a:p>
            <a:endParaRPr lang="en-US" dirty="0"/>
          </a:p>
          <a:p>
            <a:endParaRPr lang="en-US" dirty="0"/>
          </a:p>
          <a:p>
            <a:r>
              <a:rPr lang="en-US" dirty="0"/>
              <a:t>1 action </a:t>
            </a:r>
          </a:p>
          <a:p>
            <a:endParaRPr lang="en-US" dirty="0"/>
          </a:p>
        </p:txBody>
      </p:sp>
    </p:spTree>
    <p:extLst>
      <p:ext uri="{BB962C8B-B14F-4D97-AF65-F5344CB8AC3E}">
        <p14:creationId xmlns:p14="http://schemas.microsoft.com/office/powerpoint/2010/main" val="150780353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1934</TotalTime>
  <Words>1600</Words>
  <Application>Microsoft Office PowerPoint</Application>
  <PresentationFormat>On-screen Show (4:3)</PresentationFormat>
  <Paragraphs>157</Paragraphs>
  <Slides>10</Slides>
  <Notes>10</Notes>
  <HiddenSlides>0</HiddenSlides>
  <MMClips>0</MMClips>
  <ScaleCrop>false</ScaleCrop>
  <HeadingPairs>
    <vt:vector size="4" baseType="variant">
      <vt:variant>
        <vt:lpstr>Theme</vt:lpstr>
      </vt:variant>
      <vt:variant>
        <vt:i4>2</vt:i4>
      </vt:variant>
      <vt:variant>
        <vt:lpstr>Slide Titles</vt:lpstr>
      </vt:variant>
      <vt:variant>
        <vt:i4>10</vt:i4>
      </vt:variant>
    </vt:vector>
  </HeadingPairs>
  <TitlesOfParts>
    <vt:vector size="12" baseType="lpstr">
      <vt:lpstr>Advantage</vt:lpstr>
      <vt:lpstr>1_Advantage</vt:lpstr>
      <vt:lpstr>Re-energising your post-MBA job search  </vt:lpstr>
      <vt:lpstr>Overview </vt:lpstr>
      <vt:lpstr>PowerPoint Presentation</vt:lpstr>
      <vt:lpstr>Resilience Barometer</vt:lpstr>
      <vt:lpstr>Career Resilience Model</vt:lpstr>
      <vt:lpstr>Strengthening the Resilience Muscle - Internal</vt:lpstr>
      <vt:lpstr>Strengthening the Resilience Muscle - External</vt:lpstr>
      <vt:lpstr>Resources</vt:lpstr>
      <vt:lpstr>3-2-1 Exit</vt:lpstr>
      <vt:lpstr>PowerPoint Presentation</vt:lpstr>
    </vt:vector>
  </TitlesOfParts>
  <Company>The Career Collective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Re-energising your post-MBA Career search</dc:title>
  <dc:creator>MARIA TZORTZAKI</dc:creator>
  <cp:lastModifiedBy>Dimitrios Petousis</cp:lastModifiedBy>
  <cp:revision>86</cp:revision>
  <dcterms:created xsi:type="dcterms:W3CDTF">2017-11-17T13:37:39Z</dcterms:created>
  <dcterms:modified xsi:type="dcterms:W3CDTF">2017-11-20T11:59:47Z</dcterms:modified>
</cp:coreProperties>
</file>