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58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6470-CF3C-4B8E-9E07-02FFD445B67B}" type="datetimeFigureOut">
              <a:rPr lang="fr-FR" smtClean="0"/>
              <a:pPr/>
              <a:t>05/03/2015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82FB-9575-4AFB-BE7A-225C009413A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527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etlozarkirkov/Team-PurpleMangoSte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uni.cloudvps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447800"/>
            <a:ext cx="370114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igh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fr-F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Robot</a:t>
            </a:r>
            <a:r>
              <a:rPr lang="bg-BG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Uni</a:t>
            </a:r>
          </a:p>
          <a:p>
            <a:pPr algn="ctr"/>
            <a:r>
              <a:rPr lang="bg-BG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WebSite</a:t>
            </a:r>
            <a:endParaRPr lang="fr-F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657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bg-BG" sz="2400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by team “</a:t>
            </a:r>
            <a:r>
              <a:rPr lang="bg-BG" sz="24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PURPLE</a:t>
            </a:r>
            <a:r>
              <a:rPr lang="bg-BG" sz="2400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 MANGOSTEEN ”</a:t>
            </a:r>
            <a:endParaRPr lang="fr-FR" sz="2400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15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304800"/>
            <a:ext cx="4953000" cy="1219200"/>
          </a:xfrm>
        </p:spPr>
        <p:txBody>
          <a:bodyPr anchor="ctr">
            <a:normAutofit/>
          </a:bodyPr>
          <a:lstStyle/>
          <a:p>
            <a:pPr algn="ctr"/>
            <a:r>
              <a:rPr lang="bg-BG" sz="4000" dirty="0" smtClean="0">
                <a:solidFill>
                  <a:schemeClr val="tx1"/>
                </a:solidFill>
              </a:rPr>
              <a:t>Team </a:t>
            </a:r>
            <a:r>
              <a:rPr lang="bg-BG" sz="4000" dirty="0" smtClean="0">
                <a:solidFill>
                  <a:schemeClr val="tx1"/>
                </a:solidFill>
              </a:rPr>
              <a:t>members:</a:t>
            </a:r>
            <a:endParaRPr lang="fr-FR" sz="4000" dirty="0">
              <a:latin typeface="Bauhaus 93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5715000" cy="3733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Svetlozar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Kirkov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Vilimir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Yordanov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Lachezar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Lalov</a:t>
            </a: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Daniela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Petrova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Teofil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Dzhambazov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Andrian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Dzhambazov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Mihail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Aleksiev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fr-F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232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381000" y="2133600"/>
            <a:ext cx="6324600" cy="3071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editor</a:t>
            </a:r>
          </a:p>
          <a:p>
            <a:pPr algn="l">
              <a:buFont typeface="Arial" pitchFamily="34" charset="0"/>
              <a:buChar char="•"/>
            </a:pP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Bootstrap</a:t>
            </a:r>
          </a:p>
          <a:p>
            <a:pPr algn="l">
              <a:buFont typeface="Arial" pitchFamily="34" charset="0"/>
              <a:buChar char="•"/>
            </a:pP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Project </a:t>
            </a: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tracking tool: Trello</a:t>
            </a:r>
          </a:p>
          <a:p>
            <a:pPr algn="l">
              <a:buFont typeface="Arial" pitchFamily="34" charset="0"/>
              <a:buChar char="•"/>
            </a:pP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GitHub : 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/>
              </a:rPr>
              <a:t>https://github.com/svetlozarkirkov/Team-PurpleMangoSteen</a:t>
            </a:r>
            <a:endParaRPr lang="bg-BG" sz="3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914400" y="304800"/>
            <a:ext cx="4953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Tools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09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81000"/>
            <a:ext cx="5562600" cy="990600"/>
          </a:xfrm>
        </p:spPr>
        <p:txBody>
          <a:bodyPr anchor="ctr">
            <a:noAutofit/>
          </a:bodyPr>
          <a:lstStyle/>
          <a:p>
            <a:pPr algn="ctr"/>
            <a:r>
              <a:rPr lang="bg-BG" sz="4000" dirty="0" smtClean="0"/>
              <a:t>Structure </a:t>
            </a:r>
            <a:r>
              <a:rPr lang="bg-BG" sz="4000" dirty="0" smtClean="0"/>
              <a:t>and logic</a:t>
            </a:r>
            <a:endParaRPr lang="fr-FR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838200" y="1905000"/>
            <a:ext cx="52578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8854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81000"/>
            <a:ext cx="5562600" cy="990600"/>
          </a:xfrm>
        </p:spPr>
        <p:txBody>
          <a:bodyPr anchor="ctr">
            <a:noAutofit/>
          </a:bodyPr>
          <a:lstStyle/>
          <a:p>
            <a:pPr algn="ctr"/>
            <a:r>
              <a:rPr lang="bg-BG" sz="4000" dirty="0" smtClean="0"/>
              <a:t>Live Preview</a:t>
            </a:r>
            <a:endParaRPr lang="fr-FR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990600" y="1905000"/>
            <a:ext cx="52578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 b="1" dirty="0" smtClean="0">
                <a:latin typeface="+mj-lt"/>
                <a:hlinkClick r:id="rId3"/>
              </a:rPr>
              <a:t>http://robotuni.cloudvps.bg</a:t>
            </a:r>
            <a:r>
              <a:rPr lang="en-US" sz="2400" b="1" dirty="0" smtClean="0">
                <a:latin typeface="+mj-lt"/>
                <a:hlinkClick r:id="rId3"/>
              </a:rPr>
              <a:t>/</a:t>
            </a:r>
            <a:endParaRPr lang="bg-BG" sz="2400" b="1" dirty="0" smtClean="0">
              <a:latin typeface="+mj-lt"/>
            </a:endParaRPr>
          </a:p>
          <a:p>
            <a:pPr algn="ctr">
              <a:lnSpc>
                <a:spcPct val="120000"/>
              </a:lnSpc>
            </a:pP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4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 animBg="1"/>
    </p:bldLst>
  </p:timing>
</p:sld>
</file>

<file path=ppt/theme/theme1.xml><?xml version="1.0" encoding="utf-8"?>
<a:theme xmlns:a="http://schemas.openxmlformats.org/drawingml/2006/main" name="Composi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286</TotalTime>
  <Words>46</Words>
  <Application>Microsoft Office PowerPoint</Application>
  <PresentationFormat>On-screen Show (4:3)</PresentationFormat>
  <Paragraphs>24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Composite</vt:lpstr>
      <vt:lpstr>Slide 1</vt:lpstr>
      <vt:lpstr>Team members:</vt:lpstr>
      <vt:lpstr>Slide 3</vt:lpstr>
      <vt:lpstr>Structure and logic</vt:lpstr>
      <vt:lpstr>Live Preview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Robotics.</dc:title>
  <dc:creator>Dpetrova</dc:creator>
  <cp:lastModifiedBy>urukhai</cp:lastModifiedBy>
  <cp:revision>47</cp:revision>
  <dcterms:created xsi:type="dcterms:W3CDTF">2006-08-16T00:00:00Z</dcterms:created>
  <dcterms:modified xsi:type="dcterms:W3CDTF">2015-03-05T00:56:41Z</dcterms:modified>
</cp:coreProperties>
</file>