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8b03fb52983bc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1T08:45:57.69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9C16-D901-48CA-BA5E-FC910A4C00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CF73-7981-41B4-AAB5-4C1E62A6F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en-US" dirty="0"/>
              <a:t>A/B Test Analysis for Advertising Campaigns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sz="3200" dirty="0"/>
              <a:t>Goal: Increase the number of "</a:t>
            </a:r>
            <a:r>
              <a:rPr lang="en-US" sz="3200" dirty="0" err="1"/>
              <a:t>sign_up</a:t>
            </a:r>
            <a:r>
              <a:rPr lang="en-US" sz="3200" dirty="0"/>
              <a:t>" and "purchase" events.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931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Sign-Up and Purchase Events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Goal </a:t>
            </a:r>
            <a:r>
              <a:rPr lang="en-US" dirty="0" smtClean="0"/>
              <a:t>of Experiment</a:t>
            </a:r>
            <a:r>
              <a:rPr lang="en-US" dirty="0"/>
              <a:t>):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18" y="1103730"/>
            <a:ext cx="7214164" cy="3644733"/>
          </a:xfrm>
        </p:spPr>
      </p:pic>
      <p:sp>
        <p:nvSpPr>
          <p:cNvPr id="5" name="TextBox 4"/>
          <p:cNvSpPr txBox="1"/>
          <p:nvPr/>
        </p:nvSpPr>
        <p:spPr>
          <a:xfrm>
            <a:off x="1860884" y="4549676"/>
            <a:ext cx="877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</a:t>
            </a:r>
          </a:p>
          <a:p>
            <a:r>
              <a:rPr lang="en-US" dirty="0"/>
              <a:t>"</a:t>
            </a:r>
            <a:r>
              <a:rPr lang="en-US" dirty="0" err="1"/>
              <a:t>sign_up</a:t>
            </a:r>
            <a:r>
              <a:rPr lang="en-US" dirty="0"/>
              <a:t>" Events: The control group has no occurrences of the "</a:t>
            </a:r>
            <a:r>
              <a:rPr lang="en-US" dirty="0" err="1"/>
              <a:t>sign_up</a:t>
            </a:r>
            <a:r>
              <a:rPr lang="en-US" dirty="0"/>
              <a:t>" event, while the alternative group shows some counts. This indicates that the alternative setup have led to an increase in sign-up events.</a:t>
            </a:r>
          </a:p>
          <a:p>
            <a:r>
              <a:rPr lang="en-US" dirty="0"/>
              <a:t>"purchase" Events: Similarly, the control group has no occurrences of the "purchase" event, while the alternative group does.</a:t>
            </a:r>
          </a:p>
          <a:p>
            <a:r>
              <a:rPr lang="en-US" b="1" u="sng" dirty="0"/>
              <a:t>Analysis suggests that the alternative group performed better in terms of the desired events (</a:t>
            </a:r>
            <a:r>
              <a:rPr lang="en-US" b="1" u="sng" dirty="0" err="1"/>
              <a:t>sign_up</a:t>
            </a:r>
            <a:r>
              <a:rPr lang="en-US" b="1" u="sng" dirty="0"/>
              <a:t> and purchase).</a:t>
            </a:r>
          </a:p>
        </p:txBody>
      </p:sp>
    </p:spTree>
    <p:extLst>
      <p:ext uri="{BB962C8B-B14F-4D97-AF65-F5344CB8AC3E}">
        <p14:creationId xmlns:p14="http://schemas.microsoft.com/office/powerpoint/2010/main" val="27023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</a:t>
            </a:r>
            <a:r>
              <a:rPr lang="en-US" dirty="0"/>
              <a:t>events for the control and alternative groups: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02" y="1825625"/>
            <a:ext cx="6983195" cy="4351338"/>
          </a:xfrm>
        </p:spPr>
      </p:pic>
    </p:spTree>
    <p:extLst>
      <p:ext uri="{BB962C8B-B14F-4D97-AF65-F5344CB8AC3E}">
        <p14:creationId xmlns:p14="http://schemas.microsoft.com/office/powerpoint/2010/main" val="258408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52" y="-417095"/>
            <a:ext cx="9144000" cy="150795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Table </a:t>
            </a:r>
            <a:r>
              <a:rPr lang="en-US" sz="3200" b="1" dirty="0"/>
              <a:t>with the percentages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895" y="753977"/>
            <a:ext cx="5261810" cy="3465097"/>
          </a:xfrm>
        </p:spPr>
        <p:txBody>
          <a:bodyPr>
            <a:normAutofit/>
          </a:bodyPr>
          <a:lstStyle/>
          <a:p>
            <a:r>
              <a:rPr lang="en-US" dirty="0"/>
              <a:t>Event Name: Describes the specific event.</a:t>
            </a:r>
          </a:p>
          <a:p>
            <a:r>
              <a:rPr lang="en-US" dirty="0"/>
              <a:t>Control Group (%): The percentage of occurrences of each event within the control group.</a:t>
            </a:r>
          </a:p>
          <a:p>
            <a:r>
              <a:rPr lang="en-US" dirty="0"/>
              <a:t>Alternative Group (%): The percentage of occurrences of each event within the alternative group.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34" y="753978"/>
            <a:ext cx="5095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6" y="401052"/>
            <a:ext cx="1086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 View Event</a:t>
            </a:r>
            <a:r>
              <a:rPr lang="en-US" dirty="0"/>
              <a:t>:</a:t>
            </a:r>
          </a:p>
          <a:p>
            <a:r>
              <a:rPr lang="en-US" dirty="0"/>
              <a:t>Control Group: 29.79% Alternative Group: 47.66% </a:t>
            </a:r>
            <a:endParaRPr lang="en-US" dirty="0" smtClean="0"/>
          </a:p>
          <a:p>
            <a:r>
              <a:rPr lang="en-US" dirty="0" smtClean="0"/>
              <a:t>Analysis</a:t>
            </a:r>
            <a:r>
              <a:rPr lang="en-US" dirty="0"/>
              <a:t>: The alternative group has a higher percentage of page views, indicating increased user engagement.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136" y="1601381"/>
            <a:ext cx="9994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Engagement Event</a:t>
            </a:r>
            <a:r>
              <a:rPr lang="en-US" dirty="0"/>
              <a:t>:</a:t>
            </a:r>
          </a:p>
          <a:p>
            <a:r>
              <a:rPr lang="en-US" dirty="0"/>
              <a:t>Control Group: 29.10% Alternative Group: 10.49% </a:t>
            </a:r>
            <a:endParaRPr lang="en-US" dirty="0" smtClean="0"/>
          </a:p>
          <a:p>
            <a:r>
              <a:rPr lang="en-US" dirty="0" smtClean="0"/>
              <a:t>Analysis</a:t>
            </a:r>
            <a:r>
              <a:rPr lang="en-US" dirty="0"/>
              <a:t>: Despite having fewer page views, the control group has a higher percentage of user engagement events, suggesting amount of time </a:t>
            </a:r>
            <a:r>
              <a:rPr lang="en-US" dirty="0" smtClean="0"/>
              <a:t>more spent on web </a:t>
            </a:r>
            <a:r>
              <a:rPr lang="en-US" dirty="0"/>
              <a:t>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136" y="2967789"/>
            <a:ext cx="1049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Sign-Up and Purchase Events (Goal of Experiment):</a:t>
            </a:r>
          </a:p>
          <a:p>
            <a:r>
              <a:rPr lang="en-US" dirty="0"/>
              <a:t>Control Group: 0% for both "</a:t>
            </a:r>
            <a:r>
              <a:rPr lang="en-US" dirty="0" err="1"/>
              <a:t>sign_up</a:t>
            </a:r>
            <a:r>
              <a:rPr lang="en-US" dirty="0"/>
              <a:t>" and "purchase." </a:t>
            </a:r>
            <a:endParaRPr lang="en-US" dirty="0" smtClean="0"/>
          </a:p>
          <a:p>
            <a:r>
              <a:rPr lang="en-US" dirty="0" smtClean="0"/>
              <a:t>Alternative </a:t>
            </a:r>
            <a:r>
              <a:rPr lang="en-US" dirty="0"/>
              <a:t>Group: "</a:t>
            </a:r>
            <a:r>
              <a:rPr lang="en-US" dirty="0" err="1"/>
              <a:t>sign_up</a:t>
            </a:r>
            <a:r>
              <a:rPr lang="en-US" dirty="0"/>
              <a:t>" is 0.34% and "purchase" is 0.24%. </a:t>
            </a:r>
            <a:endParaRPr lang="en-US" dirty="0" smtClean="0"/>
          </a:p>
          <a:p>
            <a:r>
              <a:rPr lang="en-US" dirty="0" smtClean="0"/>
              <a:t>Analysis</a:t>
            </a:r>
            <a:r>
              <a:rPr lang="en-US" dirty="0"/>
              <a:t>: The alternative group shows occurrences of both "</a:t>
            </a:r>
            <a:r>
              <a:rPr lang="en-US" dirty="0" err="1"/>
              <a:t>sign_up</a:t>
            </a:r>
            <a:r>
              <a:rPr lang="en-US" dirty="0"/>
              <a:t>" and "purchase" events, aligning with the goal of the experiment. The control group shows no occurrences of these events.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136" y="4611197"/>
            <a:ext cx="1086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Interpretation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Alternative Group appears to align with the goals of the experiment, showing occurrences of both "</a:t>
            </a:r>
            <a:r>
              <a:rPr lang="en-US" dirty="0" err="1"/>
              <a:t>sign_up</a:t>
            </a:r>
            <a:r>
              <a:rPr lang="en-US" dirty="0"/>
              <a:t>" and "purchase" events. The increase in page views also suggests higher user interest or engagement.</a:t>
            </a:r>
          </a:p>
        </p:txBody>
      </p:sp>
    </p:spTree>
    <p:extLst>
      <p:ext uri="{BB962C8B-B14F-4D97-AF65-F5344CB8AC3E}">
        <p14:creationId xmlns:p14="http://schemas.microsoft.com/office/powerpoint/2010/main" val="176624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analysis showed the effectiveness of the Alternative Group in achieving the desired events.</a:t>
            </a:r>
          </a:p>
          <a:p>
            <a:r>
              <a:rPr lang="en-US" dirty="0" smtClean="0"/>
              <a:t>users in the control group are spending more time on the website, reflecting positive engagement. However, this engagement is not translating into the desired actions like signing up or making a purchase.</a:t>
            </a:r>
          </a:p>
          <a:p>
            <a:r>
              <a:rPr lang="en-US" dirty="0"/>
              <a:t>analysis reveals superior engagement within the alternative group, reflected in higher interaction rates with essential elements of the website. This improved interaction is indicative of a more resonant user experience, highlighting the effectiveness of the alternative approach in connecting </a:t>
            </a:r>
            <a:r>
              <a:rPr lang="en-US" dirty="0" smtClean="0"/>
              <a:t>with audience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9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A/B Test Analysis for Advertising Campaigns</vt:lpstr>
      <vt:lpstr>Sign-Up and Purchase Events  (Goal of Experiment): </vt:lpstr>
      <vt:lpstr>Distribution of events for the control and alternative groups: </vt:lpstr>
      <vt:lpstr>Table with the percentages 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 Analysis for Advertising Campaigns</dc:title>
  <dc:creator>User</dc:creator>
  <cp:lastModifiedBy>User</cp:lastModifiedBy>
  <cp:revision>6</cp:revision>
  <dcterms:created xsi:type="dcterms:W3CDTF">2023-08-21T06:39:19Z</dcterms:created>
  <dcterms:modified xsi:type="dcterms:W3CDTF">2023-08-21T07:22:01Z</dcterms:modified>
</cp:coreProperties>
</file>