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5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6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7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6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3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CC9B-4B8D-4FF8-9903-FBC6C9E5CE40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5253-18D5-46CA-8FB4-74B8E970C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7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1974079" y="2863224"/>
            <a:ext cx="3443955" cy="811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防災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小測驗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79" y="2797602"/>
            <a:ext cx="1031886" cy="942710"/>
          </a:xfrm>
          <a:prstGeom prst="rect">
            <a:avLst/>
          </a:prstGeom>
        </p:spPr>
      </p:pic>
      <p:sp>
        <p:nvSpPr>
          <p:cNvPr id="23" name="圓角矩形 22"/>
          <p:cNvSpPr/>
          <p:nvPr/>
        </p:nvSpPr>
        <p:spPr>
          <a:xfrm>
            <a:off x="1468452" y="1180122"/>
            <a:ext cx="9692355" cy="811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防 災 教 育 平 台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1" t="28633" r="36971" b="21598"/>
          <a:stretch/>
        </p:blipFill>
        <p:spPr>
          <a:xfrm rot="2802691">
            <a:off x="3136445" y="1250057"/>
            <a:ext cx="581910" cy="866282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71" y="1114325"/>
            <a:ext cx="115834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990600"/>
            <a:ext cx="3448050" cy="48768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 flipV="1">
            <a:off x="4879649" y="2905570"/>
            <a:ext cx="1478422" cy="264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255521" y="3811424"/>
            <a:ext cx="2059537" cy="3503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拟人化台风元素_免抠素材_PNG图片下载-摄图网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333" l="0" r="87273">
                        <a14:foregroundMark x1="22045" y1="15333" x2="14091" y2="8667"/>
                        <a14:foregroundMark x1="17727" y1="12000" x2="11364" y2="33667"/>
                        <a14:foregroundMark x1="11818" y1="33667" x2="22045" y2="41667"/>
                        <a14:foregroundMark x1="21818" y1="42333" x2="44091" y2="29000"/>
                        <a14:foregroundMark x1="21818" y1="15667" x2="28409" y2="15000"/>
                        <a14:foregroundMark x1="28182" y1="15333" x2="37727" y2="27333"/>
                        <a14:foregroundMark x1="23182" y1="26000" x2="23182" y2="26000"/>
                        <a14:foregroundMark x1="15909" y1="15333" x2="28409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5" t="6037" r="11132" b="6909"/>
          <a:stretch/>
        </p:blipFill>
        <p:spPr bwMode="auto">
          <a:xfrm>
            <a:off x="8092867" y="2649196"/>
            <a:ext cx="2375731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地震卡通图片_地震卡通素材_地震卡通高清图片_摄图网图片下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34" y="1458559"/>
            <a:ext cx="2135915" cy="213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5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涵翎 邱</dc:creator>
  <cp:lastModifiedBy>涵翎 邱</cp:lastModifiedBy>
  <cp:revision>9</cp:revision>
  <dcterms:created xsi:type="dcterms:W3CDTF">2021-05-07T05:56:59Z</dcterms:created>
  <dcterms:modified xsi:type="dcterms:W3CDTF">2021-05-07T07:36:21Z</dcterms:modified>
</cp:coreProperties>
</file>